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8"/>
  </p:notesMasterIdLst>
  <p:sldIdLst>
    <p:sldId id="256" r:id="rId2"/>
    <p:sldId id="257" r:id="rId3"/>
    <p:sldId id="354" r:id="rId4"/>
    <p:sldId id="372" r:id="rId5"/>
    <p:sldId id="356" r:id="rId6"/>
    <p:sldId id="357" r:id="rId7"/>
    <p:sldId id="358" r:id="rId8"/>
    <p:sldId id="359" r:id="rId9"/>
    <p:sldId id="360" r:id="rId10"/>
    <p:sldId id="361" r:id="rId11"/>
    <p:sldId id="346" r:id="rId12"/>
    <p:sldId id="347" r:id="rId13"/>
    <p:sldId id="348" r:id="rId14"/>
    <p:sldId id="349" r:id="rId15"/>
    <p:sldId id="350" r:id="rId16"/>
    <p:sldId id="351" r:id="rId17"/>
    <p:sldId id="352" r:id="rId18"/>
    <p:sldId id="353" r:id="rId19"/>
    <p:sldId id="338" r:id="rId20"/>
    <p:sldId id="339" r:id="rId21"/>
    <p:sldId id="340" r:id="rId22"/>
    <p:sldId id="341" r:id="rId23"/>
    <p:sldId id="342" r:id="rId24"/>
    <p:sldId id="343" r:id="rId25"/>
    <p:sldId id="344" r:id="rId26"/>
    <p:sldId id="345" r:id="rId27"/>
    <p:sldId id="330" r:id="rId28"/>
    <p:sldId id="331" r:id="rId29"/>
    <p:sldId id="332" r:id="rId30"/>
    <p:sldId id="333" r:id="rId31"/>
    <p:sldId id="334" r:id="rId32"/>
    <p:sldId id="335" r:id="rId33"/>
    <p:sldId id="336" r:id="rId34"/>
    <p:sldId id="337" r:id="rId35"/>
    <p:sldId id="322" r:id="rId36"/>
    <p:sldId id="323" r:id="rId37"/>
    <p:sldId id="324" r:id="rId38"/>
    <p:sldId id="325" r:id="rId39"/>
    <p:sldId id="326" r:id="rId40"/>
    <p:sldId id="327" r:id="rId41"/>
    <p:sldId id="328" r:id="rId42"/>
    <p:sldId id="329" r:id="rId43"/>
    <p:sldId id="314" r:id="rId44"/>
    <p:sldId id="315" r:id="rId45"/>
    <p:sldId id="316" r:id="rId46"/>
    <p:sldId id="317" r:id="rId47"/>
    <p:sldId id="318" r:id="rId48"/>
    <p:sldId id="319" r:id="rId49"/>
    <p:sldId id="320" r:id="rId50"/>
    <p:sldId id="321" r:id="rId51"/>
    <p:sldId id="306" r:id="rId52"/>
    <p:sldId id="307" r:id="rId53"/>
    <p:sldId id="308" r:id="rId54"/>
    <p:sldId id="309" r:id="rId55"/>
    <p:sldId id="310" r:id="rId56"/>
    <p:sldId id="311" r:id="rId57"/>
    <p:sldId id="312" r:id="rId58"/>
    <p:sldId id="313" r:id="rId59"/>
    <p:sldId id="298" r:id="rId60"/>
    <p:sldId id="299" r:id="rId61"/>
    <p:sldId id="300" r:id="rId62"/>
    <p:sldId id="301" r:id="rId63"/>
    <p:sldId id="302" r:id="rId64"/>
    <p:sldId id="303" r:id="rId65"/>
    <p:sldId id="304" r:id="rId66"/>
    <p:sldId id="305" r:id="rId67"/>
    <p:sldId id="258" r:id="rId68"/>
    <p:sldId id="259" r:id="rId69"/>
    <p:sldId id="260" r:id="rId70"/>
    <p:sldId id="261" r:id="rId71"/>
    <p:sldId id="262" r:id="rId72"/>
    <p:sldId id="263" r:id="rId73"/>
    <p:sldId id="264" r:id="rId74"/>
    <p:sldId id="265" r:id="rId75"/>
    <p:sldId id="266" r:id="rId76"/>
    <p:sldId id="267" r:id="rId77"/>
    <p:sldId id="268" r:id="rId78"/>
    <p:sldId id="269" r:id="rId79"/>
    <p:sldId id="270" r:id="rId80"/>
    <p:sldId id="271" r:id="rId81"/>
    <p:sldId id="272" r:id="rId82"/>
    <p:sldId id="273" r:id="rId83"/>
    <p:sldId id="274" r:id="rId84"/>
    <p:sldId id="275" r:id="rId85"/>
    <p:sldId id="276" r:id="rId86"/>
    <p:sldId id="277" r:id="rId87"/>
    <p:sldId id="278" r:id="rId88"/>
    <p:sldId id="279" r:id="rId89"/>
    <p:sldId id="280" r:id="rId90"/>
    <p:sldId id="281" r:id="rId91"/>
    <p:sldId id="282" r:id="rId92"/>
    <p:sldId id="283" r:id="rId93"/>
    <p:sldId id="284" r:id="rId94"/>
    <p:sldId id="285" r:id="rId95"/>
    <p:sldId id="286" r:id="rId96"/>
    <p:sldId id="287" r:id="rId97"/>
    <p:sldId id="288" r:id="rId98"/>
    <p:sldId id="289" r:id="rId99"/>
    <p:sldId id="290" r:id="rId100"/>
    <p:sldId id="291" r:id="rId101"/>
    <p:sldId id="292" r:id="rId102"/>
    <p:sldId id="293" r:id="rId103"/>
    <p:sldId id="294" r:id="rId104"/>
    <p:sldId id="295" r:id="rId105"/>
    <p:sldId id="296" r:id="rId106"/>
    <p:sldId id="297" r:id="rId107"/>
    <p:sldId id="362" r:id="rId108"/>
    <p:sldId id="363" r:id="rId109"/>
    <p:sldId id="364" r:id="rId110"/>
    <p:sldId id="365" r:id="rId111"/>
    <p:sldId id="366" r:id="rId112"/>
    <p:sldId id="367" r:id="rId113"/>
    <p:sldId id="368" r:id="rId114"/>
    <p:sldId id="369" r:id="rId115"/>
    <p:sldId id="370" r:id="rId116"/>
    <p:sldId id="371" r:id="rId117"/>
  </p:sldIdLst>
  <p:sldSz cx="4572000" cy="3300413"/>
  <p:notesSz cx="7315200" cy="9601200"/>
  <p:defaultTextStyle>
    <a:defPPr>
      <a:defRPr lang="en-US"/>
    </a:defPPr>
    <a:lvl1pPr marL="0" algn="l" defTabSz="427848" rtl="0" eaLnBrk="1" latinLnBrk="0" hangingPunct="1">
      <a:defRPr sz="800" kern="1200">
        <a:solidFill>
          <a:schemeClr val="tx1"/>
        </a:solidFill>
        <a:latin typeface="+mn-lt"/>
        <a:ea typeface="+mn-ea"/>
        <a:cs typeface="+mn-cs"/>
      </a:defRPr>
    </a:lvl1pPr>
    <a:lvl2pPr marL="213924" algn="l" defTabSz="427848" rtl="0" eaLnBrk="1" latinLnBrk="0" hangingPunct="1">
      <a:defRPr sz="800" kern="1200">
        <a:solidFill>
          <a:schemeClr val="tx1"/>
        </a:solidFill>
        <a:latin typeface="+mn-lt"/>
        <a:ea typeface="+mn-ea"/>
        <a:cs typeface="+mn-cs"/>
      </a:defRPr>
    </a:lvl2pPr>
    <a:lvl3pPr marL="427848" algn="l" defTabSz="427848" rtl="0" eaLnBrk="1" latinLnBrk="0" hangingPunct="1">
      <a:defRPr sz="800" kern="1200">
        <a:solidFill>
          <a:schemeClr val="tx1"/>
        </a:solidFill>
        <a:latin typeface="+mn-lt"/>
        <a:ea typeface="+mn-ea"/>
        <a:cs typeface="+mn-cs"/>
      </a:defRPr>
    </a:lvl3pPr>
    <a:lvl4pPr marL="641772" algn="l" defTabSz="427848" rtl="0" eaLnBrk="1" latinLnBrk="0" hangingPunct="1">
      <a:defRPr sz="800" kern="1200">
        <a:solidFill>
          <a:schemeClr val="tx1"/>
        </a:solidFill>
        <a:latin typeface="+mn-lt"/>
        <a:ea typeface="+mn-ea"/>
        <a:cs typeface="+mn-cs"/>
      </a:defRPr>
    </a:lvl4pPr>
    <a:lvl5pPr marL="855696" algn="l" defTabSz="427848" rtl="0" eaLnBrk="1" latinLnBrk="0" hangingPunct="1">
      <a:defRPr sz="800" kern="1200">
        <a:solidFill>
          <a:schemeClr val="tx1"/>
        </a:solidFill>
        <a:latin typeface="+mn-lt"/>
        <a:ea typeface="+mn-ea"/>
        <a:cs typeface="+mn-cs"/>
      </a:defRPr>
    </a:lvl5pPr>
    <a:lvl6pPr marL="1069619" algn="l" defTabSz="427848" rtl="0" eaLnBrk="1" latinLnBrk="0" hangingPunct="1">
      <a:defRPr sz="800" kern="1200">
        <a:solidFill>
          <a:schemeClr val="tx1"/>
        </a:solidFill>
        <a:latin typeface="+mn-lt"/>
        <a:ea typeface="+mn-ea"/>
        <a:cs typeface="+mn-cs"/>
      </a:defRPr>
    </a:lvl6pPr>
    <a:lvl7pPr marL="1283543" algn="l" defTabSz="427848" rtl="0" eaLnBrk="1" latinLnBrk="0" hangingPunct="1">
      <a:defRPr sz="800" kern="1200">
        <a:solidFill>
          <a:schemeClr val="tx1"/>
        </a:solidFill>
        <a:latin typeface="+mn-lt"/>
        <a:ea typeface="+mn-ea"/>
        <a:cs typeface="+mn-cs"/>
      </a:defRPr>
    </a:lvl7pPr>
    <a:lvl8pPr marL="1497467" algn="l" defTabSz="427848" rtl="0" eaLnBrk="1" latinLnBrk="0" hangingPunct="1">
      <a:defRPr sz="800" kern="1200">
        <a:solidFill>
          <a:schemeClr val="tx1"/>
        </a:solidFill>
        <a:latin typeface="+mn-lt"/>
        <a:ea typeface="+mn-ea"/>
        <a:cs typeface="+mn-cs"/>
      </a:defRPr>
    </a:lvl8pPr>
    <a:lvl9pPr marL="1711391" algn="l" defTabSz="427848" rtl="0" eaLnBrk="1" latinLnBrk="0" hangingPunct="1">
      <a:defRPr sz="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5" autoAdjust="0"/>
    <p:restoredTop sz="94703" autoAdjust="0"/>
  </p:normalViewPr>
  <p:slideViewPr>
    <p:cSldViewPr>
      <p:cViewPr>
        <p:scale>
          <a:sx n="150" d="100"/>
          <a:sy n="150" d="100"/>
        </p:scale>
        <p:origin x="-1344" y="24"/>
      </p:cViewPr>
      <p:guideLst>
        <p:guide orient="horz" pos="1040"/>
        <p:guide pos="14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51F9DE35-0566-4A48-BDD0-29201000B9F0}" type="datetimeFigureOut">
              <a:rPr lang="en-US" smtClean="0"/>
              <a:t>7/2/2020</a:t>
            </a:fld>
            <a:endParaRPr lang="en-US"/>
          </a:p>
        </p:txBody>
      </p:sp>
      <p:sp>
        <p:nvSpPr>
          <p:cNvPr id="4" name="Slide Image Placeholder 3"/>
          <p:cNvSpPr>
            <a:spLocks noGrp="1" noRot="1" noChangeAspect="1"/>
          </p:cNvSpPr>
          <p:nvPr>
            <p:ph type="sldImg" idx="2"/>
          </p:nvPr>
        </p:nvSpPr>
        <p:spPr>
          <a:xfrm>
            <a:off x="1165225" y="720725"/>
            <a:ext cx="498475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8A636031-8530-4E73-8064-950077AD21DD}" type="slidenum">
              <a:rPr lang="en-US" smtClean="0"/>
              <a:t>‹#›</a:t>
            </a:fld>
            <a:endParaRPr lang="en-US"/>
          </a:p>
        </p:txBody>
      </p:sp>
    </p:spTree>
    <p:extLst>
      <p:ext uri="{BB962C8B-B14F-4D97-AF65-F5344CB8AC3E}">
        <p14:creationId xmlns:p14="http://schemas.microsoft.com/office/powerpoint/2010/main" val="1740039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36031-8530-4E73-8064-950077AD21DD}" type="slidenum">
              <a:rPr lang="en-US" smtClean="0"/>
              <a:t>20</a:t>
            </a:fld>
            <a:endParaRPr lang="en-US"/>
          </a:p>
        </p:txBody>
      </p:sp>
    </p:spTree>
    <p:extLst>
      <p:ext uri="{BB962C8B-B14F-4D97-AF65-F5344CB8AC3E}">
        <p14:creationId xmlns:p14="http://schemas.microsoft.com/office/powerpoint/2010/main" val="1486521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36031-8530-4E73-8064-950077AD21DD}" type="slidenum">
              <a:rPr lang="en-US" smtClean="0"/>
              <a:t>29</a:t>
            </a:fld>
            <a:endParaRPr lang="en-US"/>
          </a:p>
        </p:txBody>
      </p:sp>
    </p:spTree>
    <p:extLst>
      <p:ext uri="{BB962C8B-B14F-4D97-AF65-F5344CB8AC3E}">
        <p14:creationId xmlns:p14="http://schemas.microsoft.com/office/powerpoint/2010/main" val="743450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36031-8530-4E73-8064-950077AD21DD}" type="slidenum">
              <a:rPr lang="en-US" smtClean="0"/>
              <a:t>99</a:t>
            </a:fld>
            <a:endParaRPr lang="en-US"/>
          </a:p>
        </p:txBody>
      </p:sp>
    </p:spTree>
    <p:extLst>
      <p:ext uri="{BB962C8B-B14F-4D97-AF65-F5344CB8AC3E}">
        <p14:creationId xmlns:p14="http://schemas.microsoft.com/office/powerpoint/2010/main" val="543950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36031-8530-4E73-8064-950077AD21DD}" type="slidenum">
              <a:rPr lang="en-US" smtClean="0"/>
              <a:t>114</a:t>
            </a:fld>
            <a:endParaRPr lang="en-US"/>
          </a:p>
        </p:txBody>
      </p:sp>
    </p:spTree>
    <p:extLst>
      <p:ext uri="{BB962C8B-B14F-4D97-AF65-F5344CB8AC3E}">
        <p14:creationId xmlns:p14="http://schemas.microsoft.com/office/powerpoint/2010/main" val="1398333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25268"/>
            <a:ext cx="3886200" cy="707449"/>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1870234"/>
            <a:ext cx="3200400" cy="843439"/>
          </a:xfrm>
        </p:spPr>
        <p:txBody>
          <a:bodyPr/>
          <a:lstStyle>
            <a:lvl1pPr marL="0" indent="0" algn="ctr">
              <a:buNone/>
              <a:defRPr>
                <a:solidFill>
                  <a:schemeClr val="tx1">
                    <a:tint val="75000"/>
                  </a:schemeClr>
                </a:solidFill>
              </a:defRPr>
            </a:lvl1pPr>
            <a:lvl2pPr marL="213924" indent="0" algn="ctr">
              <a:buNone/>
              <a:defRPr>
                <a:solidFill>
                  <a:schemeClr val="tx1">
                    <a:tint val="75000"/>
                  </a:schemeClr>
                </a:solidFill>
              </a:defRPr>
            </a:lvl2pPr>
            <a:lvl3pPr marL="427848" indent="0" algn="ctr">
              <a:buNone/>
              <a:defRPr>
                <a:solidFill>
                  <a:schemeClr val="tx1">
                    <a:tint val="75000"/>
                  </a:schemeClr>
                </a:solidFill>
              </a:defRPr>
            </a:lvl3pPr>
            <a:lvl4pPr marL="641772" indent="0" algn="ctr">
              <a:buNone/>
              <a:defRPr>
                <a:solidFill>
                  <a:schemeClr val="tx1">
                    <a:tint val="75000"/>
                  </a:schemeClr>
                </a:solidFill>
              </a:defRPr>
            </a:lvl4pPr>
            <a:lvl5pPr marL="855696" indent="0" algn="ctr">
              <a:buNone/>
              <a:defRPr>
                <a:solidFill>
                  <a:schemeClr val="tx1">
                    <a:tint val="75000"/>
                  </a:schemeClr>
                </a:solidFill>
              </a:defRPr>
            </a:lvl5pPr>
            <a:lvl6pPr marL="1069619" indent="0" algn="ctr">
              <a:buNone/>
              <a:defRPr>
                <a:solidFill>
                  <a:schemeClr val="tx1">
                    <a:tint val="75000"/>
                  </a:schemeClr>
                </a:solidFill>
              </a:defRPr>
            </a:lvl6pPr>
            <a:lvl7pPr marL="1283543" indent="0" algn="ctr">
              <a:buNone/>
              <a:defRPr>
                <a:solidFill>
                  <a:schemeClr val="tx1">
                    <a:tint val="75000"/>
                  </a:schemeClr>
                </a:solidFill>
              </a:defRPr>
            </a:lvl7pPr>
            <a:lvl8pPr marL="1497467" indent="0" algn="ctr">
              <a:buNone/>
              <a:defRPr>
                <a:solidFill>
                  <a:schemeClr val="tx1">
                    <a:tint val="75000"/>
                  </a:schemeClr>
                </a:solidFill>
              </a:defRPr>
            </a:lvl8pPr>
            <a:lvl9pPr marL="171139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AA9750-BAAD-4C9F-AA9D-B3DC71DE7F91}" type="datetimeFigureOut">
              <a:rPr lang="en-US" smtClean="0"/>
              <a:pPr/>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211FE-51AC-48AE-8426-65EA561D099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AA9750-BAAD-4C9F-AA9D-B3DC71DE7F91}" type="datetimeFigureOut">
              <a:rPr lang="en-US" smtClean="0"/>
              <a:pPr/>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211FE-51AC-48AE-8426-65EA561D099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2170"/>
            <a:ext cx="1028700" cy="281604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32170"/>
            <a:ext cx="3009900" cy="281604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AA9750-BAAD-4C9F-AA9D-B3DC71DE7F91}" type="datetimeFigureOut">
              <a:rPr lang="en-US" smtClean="0"/>
              <a:pPr/>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211FE-51AC-48AE-8426-65EA561D099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AA9750-BAAD-4C9F-AA9D-B3DC71DE7F91}" type="datetimeFigureOut">
              <a:rPr lang="en-US" smtClean="0"/>
              <a:pPr/>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211FE-51AC-48AE-8426-65EA561D099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120821"/>
            <a:ext cx="3886200" cy="655499"/>
          </a:xfrm>
        </p:spPr>
        <p:txBody>
          <a:bodyPr anchor="t"/>
          <a:lstStyle>
            <a:lvl1pPr algn="l">
              <a:defRPr sz="1900" b="1" cap="all"/>
            </a:lvl1pPr>
          </a:lstStyle>
          <a:p>
            <a:r>
              <a:rPr lang="en-US" smtClean="0"/>
              <a:t>Click to edit Master title style</a:t>
            </a:r>
            <a:endParaRPr lang="en-US"/>
          </a:p>
        </p:txBody>
      </p:sp>
      <p:sp>
        <p:nvSpPr>
          <p:cNvPr id="3" name="Text Placeholder 2"/>
          <p:cNvSpPr>
            <a:spLocks noGrp="1"/>
          </p:cNvSpPr>
          <p:nvPr>
            <p:ph type="body" idx="1"/>
          </p:nvPr>
        </p:nvSpPr>
        <p:spPr>
          <a:xfrm>
            <a:off x="361157" y="1398857"/>
            <a:ext cx="3886200" cy="721965"/>
          </a:xfrm>
        </p:spPr>
        <p:txBody>
          <a:bodyPr anchor="b"/>
          <a:lstStyle>
            <a:lvl1pPr marL="0" indent="0">
              <a:buNone/>
              <a:defRPr sz="900">
                <a:solidFill>
                  <a:schemeClr val="tx1">
                    <a:tint val="75000"/>
                  </a:schemeClr>
                </a:solidFill>
              </a:defRPr>
            </a:lvl1pPr>
            <a:lvl2pPr marL="213924" indent="0">
              <a:buNone/>
              <a:defRPr sz="800">
                <a:solidFill>
                  <a:schemeClr val="tx1">
                    <a:tint val="75000"/>
                  </a:schemeClr>
                </a:solidFill>
              </a:defRPr>
            </a:lvl2pPr>
            <a:lvl3pPr marL="427848" indent="0">
              <a:buNone/>
              <a:defRPr sz="700">
                <a:solidFill>
                  <a:schemeClr val="tx1">
                    <a:tint val="75000"/>
                  </a:schemeClr>
                </a:solidFill>
              </a:defRPr>
            </a:lvl3pPr>
            <a:lvl4pPr marL="641772" indent="0">
              <a:buNone/>
              <a:defRPr sz="700">
                <a:solidFill>
                  <a:schemeClr val="tx1">
                    <a:tint val="75000"/>
                  </a:schemeClr>
                </a:solidFill>
              </a:defRPr>
            </a:lvl4pPr>
            <a:lvl5pPr marL="855696" indent="0">
              <a:buNone/>
              <a:defRPr sz="700">
                <a:solidFill>
                  <a:schemeClr val="tx1">
                    <a:tint val="75000"/>
                  </a:schemeClr>
                </a:solidFill>
              </a:defRPr>
            </a:lvl5pPr>
            <a:lvl6pPr marL="1069619" indent="0">
              <a:buNone/>
              <a:defRPr sz="700">
                <a:solidFill>
                  <a:schemeClr val="tx1">
                    <a:tint val="75000"/>
                  </a:schemeClr>
                </a:solidFill>
              </a:defRPr>
            </a:lvl6pPr>
            <a:lvl7pPr marL="1283543" indent="0">
              <a:buNone/>
              <a:defRPr sz="700">
                <a:solidFill>
                  <a:schemeClr val="tx1">
                    <a:tint val="75000"/>
                  </a:schemeClr>
                </a:solidFill>
              </a:defRPr>
            </a:lvl7pPr>
            <a:lvl8pPr marL="1497467" indent="0">
              <a:buNone/>
              <a:defRPr sz="700">
                <a:solidFill>
                  <a:schemeClr val="tx1">
                    <a:tint val="75000"/>
                  </a:schemeClr>
                </a:solidFill>
              </a:defRPr>
            </a:lvl8pPr>
            <a:lvl9pPr marL="1711391" indent="0">
              <a:buNone/>
              <a:defRPr sz="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AA9750-BAAD-4C9F-AA9D-B3DC71DE7F91}" type="datetimeFigureOut">
              <a:rPr lang="en-US" smtClean="0"/>
              <a:pPr/>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211FE-51AC-48AE-8426-65EA561D099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770097"/>
            <a:ext cx="2019300" cy="2178120"/>
          </a:xfrm>
        </p:spPr>
        <p:txBody>
          <a:bodyPr/>
          <a:lstStyle>
            <a:lvl1pPr>
              <a:defRPr sz="13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24100" y="770097"/>
            <a:ext cx="2019300" cy="2178120"/>
          </a:xfrm>
        </p:spPr>
        <p:txBody>
          <a:bodyPr/>
          <a:lstStyle>
            <a:lvl1pPr>
              <a:defRPr sz="13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AA9750-BAAD-4C9F-AA9D-B3DC71DE7F91}" type="datetimeFigureOut">
              <a:rPr lang="en-US" smtClean="0"/>
              <a:pPr/>
              <a:t>7/2/2020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6211FE-51AC-48AE-8426-65EA561D099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738773"/>
            <a:ext cx="2020094" cy="307886"/>
          </a:xfrm>
        </p:spPr>
        <p:txBody>
          <a:bodyPr anchor="b"/>
          <a:lstStyle>
            <a:lvl1pPr marL="0" indent="0">
              <a:buNone/>
              <a:defRPr sz="1100" b="1"/>
            </a:lvl1pPr>
            <a:lvl2pPr marL="213924" indent="0">
              <a:buNone/>
              <a:defRPr sz="900" b="1"/>
            </a:lvl2pPr>
            <a:lvl3pPr marL="427848" indent="0">
              <a:buNone/>
              <a:defRPr sz="800" b="1"/>
            </a:lvl3pPr>
            <a:lvl4pPr marL="641772" indent="0">
              <a:buNone/>
              <a:defRPr sz="700" b="1"/>
            </a:lvl4pPr>
            <a:lvl5pPr marL="855696" indent="0">
              <a:buNone/>
              <a:defRPr sz="700" b="1"/>
            </a:lvl5pPr>
            <a:lvl6pPr marL="1069619" indent="0">
              <a:buNone/>
              <a:defRPr sz="700" b="1"/>
            </a:lvl6pPr>
            <a:lvl7pPr marL="1283543" indent="0">
              <a:buNone/>
              <a:defRPr sz="700" b="1"/>
            </a:lvl7pPr>
            <a:lvl8pPr marL="1497467" indent="0">
              <a:buNone/>
              <a:defRPr sz="700" b="1"/>
            </a:lvl8pPr>
            <a:lvl9pPr marL="1711391" indent="0">
              <a:buNone/>
              <a:defRPr sz="700" b="1"/>
            </a:lvl9pPr>
          </a:lstStyle>
          <a:p>
            <a:pPr lvl="0"/>
            <a:r>
              <a:rPr lang="en-US" smtClean="0"/>
              <a:t>Click to edit Master text styles</a:t>
            </a:r>
          </a:p>
        </p:txBody>
      </p:sp>
      <p:sp>
        <p:nvSpPr>
          <p:cNvPr id="4" name="Content Placeholder 3"/>
          <p:cNvSpPr>
            <a:spLocks noGrp="1"/>
          </p:cNvSpPr>
          <p:nvPr>
            <p:ph sz="half" idx="2"/>
          </p:nvPr>
        </p:nvSpPr>
        <p:spPr>
          <a:xfrm>
            <a:off x="228600" y="1046659"/>
            <a:ext cx="2020094" cy="1901558"/>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322513" y="738773"/>
            <a:ext cx="2020887" cy="307886"/>
          </a:xfrm>
        </p:spPr>
        <p:txBody>
          <a:bodyPr anchor="b"/>
          <a:lstStyle>
            <a:lvl1pPr marL="0" indent="0">
              <a:buNone/>
              <a:defRPr sz="1100" b="1"/>
            </a:lvl1pPr>
            <a:lvl2pPr marL="213924" indent="0">
              <a:buNone/>
              <a:defRPr sz="900" b="1"/>
            </a:lvl2pPr>
            <a:lvl3pPr marL="427848" indent="0">
              <a:buNone/>
              <a:defRPr sz="800" b="1"/>
            </a:lvl3pPr>
            <a:lvl4pPr marL="641772" indent="0">
              <a:buNone/>
              <a:defRPr sz="700" b="1"/>
            </a:lvl4pPr>
            <a:lvl5pPr marL="855696" indent="0">
              <a:buNone/>
              <a:defRPr sz="700" b="1"/>
            </a:lvl5pPr>
            <a:lvl6pPr marL="1069619" indent="0">
              <a:buNone/>
              <a:defRPr sz="700" b="1"/>
            </a:lvl6pPr>
            <a:lvl7pPr marL="1283543" indent="0">
              <a:buNone/>
              <a:defRPr sz="700" b="1"/>
            </a:lvl7pPr>
            <a:lvl8pPr marL="1497467" indent="0">
              <a:buNone/>
              <a:defRPr sz="700" b="1"/>
            </a:lvl8pPr>
            <a:lvl9pPr marL="1711391" indent="0">
              <a:buNone/>
              <a:defRPr sz="700" b="1"/>
            </a:lvl9pPr>
          </a:lstStyle>
          <a:p>
            <a:pPr lvl="0"/>
            <a:r>
              <a:rPr lang="en-US" smtClean="0"/>
              <a:t>Click to edit Master text styles</a:t>
            </a:r>
          </a:p>
        </p:txBody>
      </p:sp>
      <p:sp>
        <p:nvSpPr>
          <p:cNvPr id="6" name="Content Placeholder 5"/>
          <p:cNvSpPr>
            <a:spLocks noGrp="1"/>
          </p:cNvSpPr>
          <p:nvPr>
            <p:ph sz="quarter" idx="4"/>
          </p:nvPr>
        </p:nvSpPr>
        <p:spPr>
          <a:xfrm>
            <a:off x="2322513" y="1046659"/>
            <a:ext cx="2020887" cy="1901558"/>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AA9750-BAAD-4C9F-AA9D-B3DC71DE7F91}" type="datetimeFigureOut">
              <a:rPr lang="en-US" smtClean="0"/>
              <a:pPr/>
              <a:t>7/2/2020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6211FE-51AC-48AE-8426-65EA561D099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AA9750-BAAD-4C9F-AA9D-B3DC71DE7F91}" type="datetimeFigureOut">
              <a:rPr lang="en-US" smtClean="0"/>
              <a:pPr/>
              <a:t>7/2/2020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6211FE-51AC-48AE-8426-65EA561D099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AA9750-BAAD-4C9F-AA9D-B3DC71DE7F91}" type="datetimeFigureOut">
              <a:rPr lang="en-US" smtClean="0"/>
              <a:pPr/>
              <a:t>7/2/2020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6211FE-51AC-48AE-8426-65EA561D099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1405"/>
            <a:ext cx="1504157" cy="559237"/>
          </a:xfrm>
        </p:spPr>
        <p:txBody>
          <a:bodyPr anchor="b"/>
          <a:lstStyle>
            <a:lvl1pPr algn="l">
              <a:defRPr sz="900" b="1"/>
            </a:lvl1pPr>
          </a:lstStyle>
          <a:p>
            <a:r>
              <a:rPr lang="en-US" smtClean="0"/>
              <a:t>Click to edit Master title style</a:t>
            </a:r>
            <a:endParaRPr lang="en-US"/>
          </a:p>
        </p:txBody>
      </p:sp>
      <p:sp>
        <p:nvSpPr>
          <p:cNvPr id="3" name="Content Placeholder 2"/>
          <p:cNvSpPr>
            <a:spLocks noGrp="1"/>
          </p:cNvSpPr>
          <p:nvPr>
            <p:ph idx="1"/>
          </p:nvPr>
        </p:nvSpPr>
        <p:spPr>
          <a:xfrm>
            <a:off x="1787525" y="131406"/>
            <a:ext cx="2555875" cy="2816811"/>
          </a:xfrm>
        </p:spPr>
        <p:txBody>
          <a:bodyPr/>
          <a:lstStyle>
            <a:lvl1pPr>
              <a:defRPr sz="1500"/>
            </a:lvl1pPr>
            <a:lvl2pPr>
              <a:defRPr sz="1300"/>
            </a:lvl2pPr>
            <a:lvl3pPr>
              <a:defRPr sz="11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 y="690642"/>
            <a:ext cx="1504157" cy="2257575"/>
          </a:xfrm>
        </p:spPr>
        <p:txBody>
          <a:bodyPr/>
          <a:lstStyle>
            <a:lvl1pPr marL="0" indent="0">
              <a:buNone/>
              <a:defRPr sz="700"/>
            </a:lvl1pPr>
            <a:lvl2pPr marL="213924" indent="0">
              <a:buNone/>
              <a:defRPr sz="600"/>
            </a:lvl2pPr>
            <a:lvl3pPr marL="427848" indent="0">
              <a:buNone/>
              <a:defRPr sz="500"/>
            </a:lvl3pPr>
            <a:lvl4pPr marL="641772" indent="0">
              <a:buNone/>
              <a:defRPr sz="400"/>
            </a:lvl4pPr>
            <a:lvl5pPr marL="855696" indent="0">
              <a:buNone/>
              <a:defRPr sz="400"/>
            </a:lvl5pPr>
            <a:lvl6pPr marL="1069619" indent="0">
              <a:buNone/>
              <a:defRPr sz="400"/>
            </a:lvl6pPr>
            <a:lvl7pPr marL="1283543" indent="0">
              <a:buNone/>
              <a:defRPr sz="400"/>
            </a:lvl7pPr>
            <a:lvl8pPr marL="1497467" indent="0">
              <a:buNone/>
              <a:defRPr sz="400"/>
            </a:lvl8pPr>
            <a:lvl9pPr marL="1711391" indent="0">
              <a:buNone/>
              <a:defRPr sz="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AA9750-BAAD-4C9F-AA9D-B3DC71DE7F91}" type="datetimeFigureOut">
              <a:rPr lang="en-US" smtClean="0"/>
              <a:pPr/>
              <a:t>7/2/2020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6211FE-51AC-48AE-8426-65EA561D099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310289"/>
            <a:ext cx="2743200" cy="272743"/>
          </a:xfrm>
        </p:spPr>
        <p:txBody>
          <a:bodyPr anchor="b"/>
          <a:lstStyle>
            <a:lvl1pPr algn="l">
              <a:defRPr sz="900" b="1"/>
            </a:lvl1pPr>
          </a:lstStyle>
          <a:p>
            <a:r>
              <a:rPr lang="en-US" smtClean="0"/>
              <a:t>Click to edit Master title style</a:t>
            </a:r>
            <a:endParaRPr lang="en-US"/>
          </a:p>
        </p:txBody>
      </p:sp>
      <p:sp>
        <p:nvSpPr>
          <p:cNvPr id="3" name="Picture Placeholder 2"/>
          <p:cNvSpPr>
            <a:spLocks noGrp="1"/>
          </p:cNvSpPr>
          <p:nvPr>
            <p:ph type="pic" idx="1"/>
          </p:nvPr>
        </p:nvSpPr>
        <p:spPr>
          <a:xfrm>
            <a:off x="896144" y="294898"/>
            <a:ext cx="2743200" cy="1980248"/>
          </a:xfrm>
        </p:spPr>
        <p:txBody>
          <a:bodyPr/>
          <a:lstStyle>
            <a:lvl1pPr marL="0" indent="0">
              <a:buNone/>
              <a:defRPr sz="1500"/>
            </a:lvl1pPr>
            <a:lvl2pPr marL="213924" indent="0">
              <a:buNone/>
              <a:defRPr sz="1300"/>
            </a:lvl2pPr>
            <a:lvl3pPr marL="427848" indent="0">
              <a:buNone/>
              <a:defRPr sz="1100"/>
            </a:lvl3pPr>
            <a:lvl4pPr marL="641772" indent="0">
              <a:buNone/>
              <a:defRPr sz="900"/>
            </a:lvl4pPr>
            <a:lvl5pPr marL="855696" indent="0">
              <a:buNone/>
              <a:defRPr sz="900"/>
            </a:lvl5pPr>
            <a:lvl6pPr marL="1069619" indent="0">
              <a:buNone/>
              <a:defRPr sz="900"/>
            </a:lvl6pPr>
            <a:lvl7pPr marL="1283543" indent="0">
              <a:buNone/>
              <a:defRPr sz="900"/>
            </a:lvl7pPr>
            <a:lvl8pPr marL="1497467" indent="0">
              <a:buNone/>
              <a:defRPr sz="900"/>
            </a:lvl8pPr>
            <a:lvl9pPr marL="1711391" indent="0">
              <a:buNone/>
              <a:defRPr sz="900"/>
            </a:lvl9pPr>
          </a:lstStyle>
          <a:p>
            <a:endParaRPr lang="en-US"/>
          </a:p>
        </p:txBody>
      </p:sp>
      <p:sp>
        <p:nvSpPr>
          <p:cNvPr id="4" name="Text Placeholder 3"/>
          <p:cNvSpPr>
            <a:spLocks noGrp="1"/>
          </p:cNvSpPr>
          <p:nvPr>
            <p:ph type="body" sz="half" idx="2"/>
          </p:nvPr>
        </p:nvSpPr>
        <p:spPr>
          <a:xfrm>
            <a:off x="896144" y="2583032"/>
            <a:ext cx="2743200" cy="387340"/>
          </a:xfrm>
        </p:spPr>
        <p:txBody>
          <a:bodyPr/>
          <a:lstStyle>
            <a:lvl1pPr marL="0" indent="0">
              <a:buNone/>
              <a:defRPr sz="700"/>
            </a:lvl1pPr>
            <a:lvl2pPr marL="213924" indent="0">
              <a:buNone/>
              <a:defRPr sz="600"/>
            </a:lvl2pPr>
            <a:lvl3pPr marL="427848" indent="0">
              <a:buNone/>
              <a:defRPr sz="500"/>
            </a:lvl3pPr>
            <a:lvl4pPr marL="641772" indent="0">
              <a:buNone/>
              <a:defRPr sz="400"/>
            </a:lvl4pPr>
            <a:lvl5pPr marL="855696" indent="0">
              <a:buNone/>
              <a:defRPr sz="400"/>
            </a:lvl5pPr>
            <a:lvl6pPr marL="1069619" indent="0">
              <a:buNone/>
              <a:defRPr sz="400"/>
            </a:lvl6pPr>
            <a:lvl7pPr marL="1283543" indent="0">
              <a:buNone/>
              <a:defRPr sz="400"/>
            </a:lvl7pPr>
            <a:lvl8pPr marL="1497467" indent="0">
              <a:buNone/>
              <a:defRPr sz="400"/>
            </a:lvl8pPr>
            <a:lvl9pPr marL="1711391" indent="0">
              <a:buNone/>
              <a:defRPr sz="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AA9750-BAAD-4C9F-AA9D-B3DC71DE7F91}" type="datetimeFigureOut">
              <a:rPr lang="en-US" smtClean="0"/>
              <a:pPr/>
              <a:t>7/2/2020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6211FE-51AC-48AE-8426-65EA561D099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2170"/>
            <a:ext cx="4114800" cy="550069"/>
          </a:xfrm>
          <a:prstGeom prst="rect">
            <a:avLst/>
          </a:prstGeom>
        </p:spPr>
        <p:txBody>
          <a:bodyPr vert="horz" lIns="42785" tIns="21392" rIns="42785" bIns="2139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28600" y="770097"/>
            <a:ext cx="4114800" cy="2178120"/>
          </a:xfrm>
          <a:prstGeom prst="rect">
            <a:avLst/>
          </a:prstGeom>
        </p:spPr>
        <p:txBody>
          <a:bodyPr vert="horz" lIns="42785" tIns="21392" rIns="42785" bIns="2139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28600" y="3058995"/>
            <a:ext cx="1066800" cy="175716"/>
          </a:xfrm>
          <a:prstGeom prst="rect">
            <a:avLst/>
          </a:prstGeom>
        </p:spPr>
        <p:txBody>
          <a:bodyPr vert="horz" lIns="42785" tIns="21392" rIns="42785" bIns="21392" rtlCol="0" anchor="ctr"/>
          <a:lstStyle>
            <a:lvl1pPr algn="l">
              <a:defRPr sz="600">
                <a:solidFill>
                  <a:schemeClr val="tx1">
                    <a:tint val="75000"/>
                  </a:schemeClr>
                </a:solidFill>
              </a:defRPr>
            </a:lvl1pPr>
          </a:lstStyle>
          <a:p>
            <a:fld id="{EDAA9750-BAAD-4C9F-AA9D-B3DC71DE7F91}" type="datetimeFigureOut">
              <a:rPr lang="en-US" smtClean="0"/>
              <a:pPr/>
              <a:t>7/2/2020</a:t>
            </a:fld>
            <a:endParaRPr lang="en-US"/>
          </a:p>
        </p:txBody>
      </p:sp>
      <p:sp>
        <p:nvSpPr>
          <p:cNvPr id="5" name="Footer Placeholder 4"/>
          <p:cNvSpPr>
            <a:spLocks noGrp="1"/>
          </p:cNvSpPr>
          <p:nvPr>
            <p:ph type="ftr" sz="quarter" idx="3"/>
          </p:nvPr>
        </p:nvSpPr>
        <p:spPr>
          <a:xfrm>
            <a:off x="1562100" y="3058995"/>
            <a:ext cx="1447800" cy="175716"/>
          </a:xfrm>
          <a:prstGeom prst="rect">
            <a:avLst/>
          </a:prstGeom>
        </p:spPr>
        <p:txBody>
          <a:bodyPr vert="horz" lIns="42785" tIns="21392" rIns="42785" bIns="21392"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058995"/>
            <a:ext cx="1066800" cy="175716"/>
          </a:xfrm>
          <a:prstGeom prst="rect">
            <a:avLst/>
          </a:prstGeom>
        </p:spPr>
        <p:txBody>
          <a:bodyPr vert="horz" lIns="42785" tIns="21392" rIns="42785" bIns="21392" rtlCol="0" anchor="ctr"/>
          <a:lstStyle>
            <a:lvl1pPr algn="r">
              <a:defRPr sz="600">
                <a:solidFill>
                  <a:schemeClr val="tx1">
                    <a:tint val="75000"/>
                  </a:schemeClr>
                </a:solidFill>
              </a:defRPr>
            </a:lvl1pPr>
          </a:lstStyle>
          <a:p>
            <a:fld id="{136211FE-51AC-48AE-8426-65EA561D099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27848" rtl="0" eaLnBrk="1" latinLnBrk="0" hangingPunct="1">
        <a:spcBef>
          <a:spcPct val="0"/>
        </a:spcBef>
        <a:buNone/>
        <a:defRPr sz="2100" kern="1200">
          <a:solidFill>
            <a:schemeClr val="tx1"/>
          </a:solidFill>
          <a:latin typeface="+mj-lt"/>
          <a:ea typeface="+mj-ea"/>
          <a:cs typeface="+mj-cs"/>
        </a:defRPr>
      </a:lvl1pPr>
    </p:titleStyle>
    <p:bodyStyle>
      <a:lvl1pPr marL="160443" indent="-160443" algn="l" defTabSz="427848" rtl="0" eaLnBrk="1" latinLnBrk="0" hangingPunct="1">
        <a:spcBef>
          <a:spcPct val="20000"/>
        </a:spcBef>
        <a:buFont typeface="Arial" pitchFamily="34" charset="0"/>
        <a:buChar char="•"/>
        <a:defRPr sz="1500" kern="1200">
          <a:solidFill>
            <a:schemeClr val="tx1"/>
          </a:solidFill>
          <a:latin typeface="+mn-lt"/>
          <a:ea typeface="+mn-ea"/>
          <a:cs typeface="+mn-cs"/>
        </a:defRPr>
      </a:lvl1pPr>
      <a:lvl2pPr marL="347626" indent="-133702" algn="l" defTabSz="427848"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534810" indent="-106962" algn="l" defTabSz="427848" rtl="0" eaLnBrk="1" latinLnBrk="0" hangingPunct="1">
        <a:spcBef>
          <a:spcPct val="20000"/>
        </a:spcBef>
        <a:buFont typeface="Arial" pitchFamily="34" charset="0"/>
        <a:buChar char="•"/>
        <a:defRPr sz="1100" kern="1200">
          <a:solidFill>
            <a:schemeClr val="tx1"/>
          </a:solidFill>
          <a:latin typeface="+mn-lt"/>
          <a:ea typeface="+mn-ea"/>
          <a:cs typeface="+mn-cs"/>
        </a:defRPr>
      </a:lvl3pPr>
      <a:lvl4pPr marL="748734" indent="-106962" algn="l" defTabSz="427848" rtl="0" eaLnBrk="1" latinLnBrk="0" hangingPunct="1">
        <a:spcBef>
          <a:spcPct val="20000"/>
        </a:spcBef>
        <a:buFont typeface="Arial" pitchFamily="34" charset="0"/>
        <a:buChar char="–"/>
        <a:defRPr sz="900" kern="1200">
          <a:solidFill>
            <a:schemeClr val="tx1"/>
          </a:solidFill>
          <a:latin typeface="+mn-lt"/>
          <a:ea typeface="+mn-ea"/>
          <a:cs typeface="+mn-cs"/>
        </a:defRPr>
      </a:lvl4pPr>
      <a:lvl5pPr marL="962657" indent="-106962" algn="l" defTabSz="427848" rtl="0" eaLnBrk="1" latinLnBrk="0" hangingPunct="1">
        <a:spcBef>
          <a:spcPct val="20000"/>
        </a:spcBef>
        <a:buFont typeface="Arial" pitchFamily="34" charset="0"/>
        <a:buChar char="»"/>
        <a:defRPr sz="900" kern="1200">
          <a:solidFill>
            <a:schemeClr val="tx1"/>
          </a:solidFill>
          <a:latin typeface="+mn-lt"/>
          <a:ea typeface="+mn-ea"/>
          <a:cs typeface="+mn-cs"/>
        </a:defRPr>
      </a:lvl5pPr>
      <a:lvl6pPr marL="1176581" indent="-106962" algn="l" defTabSz="427848" rtl="0" eaLnBrk="1" latinLnBrk="0" hangingPunct="1">
        <a:spcBef>
          <a:spcPct val="20000"/>
        </a:spcBef>
        <a:buFont typeface="Arial" pitchFamily="34" charset="0"/>
        <a:buChar char="•"/>
        <a:defRPr sz="900" kern="1200">
          <a:solidFill>
            <a:schemeClr val="tx1"/>
          </a:solidFill>
          <a:latin typeface="+mn-lt"/>
          <a:ea typeface="+mn-ea"/>
          <a:cs typeface="+mn-cs"/>
        </a:defRPr>
      </a:lvl6pPr>
      <a:lvl7pPr marL="1390505" indent="-106962" algn="l" defTabSz="427848" rtl="0" eaLnBrk="1" latinLnBrk="0" hangingPunct="1">
        <a:spcBef>
          <a:spcPct val="20000"/>
        </a:spcBef>
        <a:buFont typeface="Arial" pitchFamily="34" charset="0"/>
        <a:buChar char="•"/>
        <a:defRPr sz="900" kern="1200">
          <a:solidFill>
            <a:schemeClr val="tx1"/>
          </a:solidFill>
          <a:latin typeface="+mn-lt"/>
          <a:ea typeface="+mn-ea"/>
          <a:cs typeface="+mn-cs"/>
        </a:defRPr>
      </a:lvl7pPr>
      <a:lvl8pPr marL="1604429" indent="-106962" algn="l" defTabSz="427848" rtl="0" eaLnBrk="1" latinLnBrk="0" hangingPunct="1">
        <a:spcBef>
          <a:spcPct val="20000"/>
        </a:spcBef>
        <a:buFont typeface="Arial" pitchFamily="34" charset="0"/>
        <a:buChar char="•"/>
        <a:defRPr sz="900" kern="1200">
          <a:solidFill>
            <a:schemeClr val="tx1"/>
          </a:solidFill>
          <a:latin typeface="+mn-lt"/>
          <a:ea typeface="+mn-ea"/>
          <a:cs typeface="+mn-cs"/>
        </a:defRPr>
      </a:lvl8pPr>
      <a:lvl9pPr marL="1818353" indent="-106962" algn="l" defTabSz="427848" rtl="0" eaLnBrk="1" latinLnBrk="0" hangingPunct="1">
        <a:spcBef>
          <a:spcPct val="20000"/>
        </a:spcBef>
        <a:buFont typeface="Arial" pitchFamily="34" charset="0"/>
        <a:buChar char="•"/>
        <a:defRPr sz="900" kern="1200">
          <a:solidFill>
            <a:schemeClr val="tx1"/>
          </a:solidFill>
          <a:latin typeface="+mn-lt"/>
          <a:ea typeface="+mn-ea"/>
          <a:cs typeface="+mn-cs"/>
        </a:defRPr>
      </a:lvl9pPr>
    </p:bodyStyle>
    <p:otherStyle>
      <a:defPPr>
        <a:defRPr lang="en-US"/>
      </a:defPPr>
      <a:lvl1pPr marL="0" algn="l" defTabSz="427848" rtl="0" eaLnBrk="1" latinLnBrk="0" hangingPunct="1">
        <a:defRPr sz="800" kern="1200">
          <a:solidFill>
            <a:schemeClr val="tx1"/>
          </a:solidFill>
          <a:latin typeface="+mn-lt"/>
          <a:ea typeface="+mn-ea"/>
          <a:cs typeface="+mn-cs"/>
        </a:defRPr>
      </a:lvl1pPr>
      <a:lvl2pPr marL="213924" algn="l" defTabSz="427848" rtl="0" eaLnBrk="1" latinLnBrk="0" hangingPunct="1">
        <a:defRPr sz="800" kern="1200">
          <a:solidFill>
            <a:schemeClr val="tx1"/>
          </a:solidFill>
          <a:latin typeface="+mn-lt"/>
          <a:ea typeface="+mn-ea"/>
          <a:cs typeface="+mn-cs"/>
        </a:defRPr>
      </a:lvl2pPr>
      <a:lvl3pPr marL="427848" algn="l" defTabSz="427848" rtl="0" eaLnBrk="1" latinLnBrk="0" hangingPunct="1">
        <a:defRPr sz="800" kern="1200">
          <a:solidFill>
            <a:schemeClr val="tx1"/>
          </a:solidFill>
          <a:latin typeface="+mn-lt"/>
          <a:ea typeface="+mn-ea"/>
          <a:cs typeface="+mn-cs"/>
        </a:defRPr>
      </a:lvl3pPr>
      <a:lvl4pPr marL="641772" algn="l" defTabSz="427848" rtl="0" eaLnBrk="1" latinLnBrk="0" hangingPunct="1">
        <a:defRPr sz="800" kern="1200">
          <a:solidFill>
            <a:schemeClr val="tx1"/>
          </a:solidFill>
          <a:latin typeface="+mn-lt"/>
          <a:ea typeface="+mn-ea"/>
          <a:cs typeface="+mn-cs"/>
        </a:defRPr>
      </a:lvl4pPr>
      <a:lvl5pPr marL="855696" algn="l" defTabSz="427848" rtl="0" eaLnBrk="1" latinLnBrk="0" hangingPunct="1">
        <a:defRPr sz="800" kern="1200">
          <a:solidFill>
            <a:schemeClr val="tx1"/>
          </a:solidFill>
          <a:latin typeface="+mn-lt"/>
          <a:ea typeface="+mn-ea"/>
          <a:cs typeface="+mn-cs"/>
        </a:defRPr>
      </a:lvl5pPr>
      <a:lvl6pPr marL="1069619" algn="l" defTabSz="427848" rtl="0" eaLnBrk="1" latinLnBrk="0" hangingPunct="1">
        <a:defRPr sz="800" kern="1200">
          <a:solidFill>
            <a:schemeClr val="tx1"/>
          </a:solidFill>
          <a:latin typeface="+mn-lt"/>
          <a:ea typeface="+mn-ea"/>
          <a:cs typeface="+mn-cs"/>
        </a:defRPr>
      </a:lvl6pPr>
      <a:lvl7pPr marL="1283543" algn="l" defTabSz="427848" rtl="0" eaLnBrk="1" latinLnBrk="0" hangingPunct="1">
        <a:defRPr sz="800" kern="1200">
          <a:solidFill>
            <a:schemeClr val="tx1"/>
          </a:solidFill>
          <a:latin typeface="+mn-lt"/>
          <a:ea typeface="+mn-ea"/>
          <a:cs typeface="+mn-cs"/>
        </a:defRPr>
      </a:lvl7pPr>
      <a:lvl8pPr marL="1497467" algn="l" defTabSz="427848" rtl="0" eaLnBrk="1" latinLnBrk="0" hangingPunct="1">
        <a:defRPr sz="800" kern="1200">
          <a:solidFill>
            <a:schemeClr val="tx1"/>
          </a:solidFill>
          <a:latin typeface="+mn-lt"/>
          <a:ea typeface="+mn-ea"/>
          <a:cs typeface="+mn-cs"/>
        </a:defRPr>
      </a:lvl8pPr>
      <a:lvl9pPr marL="1711391" algn="l" defTabSz="427848" rtl="0" eaLnBrk="1" latinLnBrk="0" hangingPunct="1">
        <a:defRPr sz="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4572000" cy="3300413"/>
          </a:xfrm>
          <a:ln/>
        </p:spPr>
        <p:style>
          <a:lnRef idx="2">
            <a:schemeClr val="accent6"/>
          </a:lnRef>
          <a:fillRef idx="1">
            <a:schemeClr val="lt1"/>
          </a:fillRef>
          <a:effectRef idx="0">
            <a:schemeClr val="accent6"/>
          </a:effectRef>
          <a:fontRef idx="minor">
            <a:schemeClr val="dk1"/>
          </a:fontRef>
        </p:style>
        <p:txBody>
          <a:bodyPr/>
          <a:lstStyle/>
          <a:p>
            <a:endParaRPr lang="en-US" dirty="0"/>
          </a:p>
        </p:txBody>
      </p:sp>
      <p:pic>
        <p:nvPicPr>
          <p:cNvPr id="1027" name="Picture 3" descr="C:\Users\HP\Desktop\PYRAMIDS\PYRAMID IMAGES\p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1" cy="33004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72878"/>
            <a:ext cx="4114800" cy="1477328"/>
          </a:xfrm>
          <a:prstGeom prst="rect">
            <a:avLst/>
          </a:prstGeom>
        </p:spPr>
        <p:txBody>
          <a:bodyPr wrap="square">
            <a:spAutoFit/>
          </a:bodyPr>
          <a:lstStyle/>
          <a:p>
            <a:pPr algn="ctr">
              <a:lnSpc>
                <a:spcPct val="150000"/>
              </a:lnSpc>
            </a:pPr>
            <a:r>
              <a:rPr lang="en-US" sz="1400" dirty="0">
                <a:solidFill>
                  <a:srgbClr val="FF0000"/>
                </a:solidFill>
              </a:rPr>
              <a:t>PYRAMIDS / THE SECRET OF </a:t>
            </a:r>
            <a:r>
              <a:rPr lang="en-US" sz="1400" dirty="0" err="1">
                <a:solidFill>
                  <a:srgbClr val="FF0000"/>
                </a:solidFill>
              </a:rPr>
              <a:t>i</a:t>
            </a:r>
            <a:r>
              <a:rPr lang="en-US" sz="1400" dirty="0" err="1" smtClean="0">
                <a:solidFill>
                  <a:srgbClr val="FF0000"/>
                </a:solidFill>
              </a:rPr>
              <a:t>MOTHEP</a:t>
            </a:r>
            <a:r>
              <a:rPr lang="en-US" sz="1400" dirty="0" smtClean="0">
                <a:solidFill>
                  <a:srgbClr val="FF0000"/>
                </a:solidFill>
              </a:rPr>
              <a:t> </a:t>
            </a:r>
            <a:endParaRPr lang="en-US" sz="1400" dirty="0">
              <a:solidFill>
                <a:srgbClr val="FF0000"/>
              </a:solidFill>
            </a:endParaRPr>
          </a:p>
          <a:p>
            <a:pPr algn="ctr">
              <a:lnSpc>
                <a:spcPct val="150000"/>
              </a:lnSpc>
            </a:pPr>
            <a:r>
              <a:rPr lang="en-US" sz="1100" dirty="0"/>
              <a:t>Jean Pierre Petit </a:t>
            </a:r>
            <a:endParaRPr lang="en-US" sz="1100" dirty="0" smtClean="0"/>
          </a:p>
          <a:p>
            <a:pPr algn="ctr">
              <a:lnSpc>
                <a:spcPct val="150000"/>
              </a:lnSpc>
            </a:pPr>
            <a:r>
              <a:rPr lang="en-US" sz="1400" dirty="0" err="1">
                <a:solidFill>
                  <a:srgbClr val="FF0000"/>
                </a:solidFill>
              </a:rPr>
              <a:t>पिरामिड्स</a:t>
            </a:r>
            <a:r>
              <a:rPr lang="en-US" sz="1400" dirty="0">
                <a:solidFill>
                  <a:srgbClr val="FF0000"/>
                </a:solidFill>
              </a:rPr>
              <a:t> / </a:t>
            </a:r>
            <a:r>
              <a:rPr lang="en-US" sz="1400" dirty="0" err="1">
                <a:solidFill>
                  <a:srgbClr val="FF0000"/>
                </a:solidFill>
              </a:rPr>
              <a:t>इमोथेप</a:t>
            </a:r>
            <a:r>
              <a:rPr lang="en-US" sz="1400" dirty="0">
                <a:solidFill>
                  <a:srgbClr val="FF0000"/>
                </a:solidFill>
              </a:rPr>
              <a:t> </a:t>
            </a:r>
            <a:r>
              <a:rPr lang="en-US" sz="1400" dirty="0" err="1">
                <a:solidFill>
                  <a:srgbClr val="FF0000"/>
                </a:solidFill>
              </a:rPr>
              <a:t>का</a:t>
            </a:r>
            <a:r>
              <a:rPr lang="en-US" sz="1400" dirty="0">
                <a:solidFill>
                  <a:srgbClr val="FF0000"/>
                </a:solidFill>
              </a:rPr>
              <a:t> </a:t>
            </a:r>
            <a:r>
              <a:rPr lang="en-US" sz="1400" dirty="0" err="1">
                <a:solidFill>
                  <a:srgbClr val="FF0000"/>
                </a:solidFill>
              </a:rPr>
              <a:t>रहस्य</a:t>
            </a:r>
            <a:r>
              <a:rPr lang="en-US" sz="1400" dirty="0">
                <a:solidFill>
                  <a:srgbClr val="FF0000"/>
                </a:solidFill>
              </a:rPr>
              <a:t> </a:t>
            </a:r>
          </a:p>
          <a:p>
            <a:pPr algn="ctr">
              <a:lnSpc>
                <a:spcPct val="150000"/>
              </a:lnSpc>
            </a:pPr>
            <a:r>
              <a:rPr lang="en-US" sz="1000" dirty="0" err="1"/>
              <a:t>जीन-पियरे</a:t>
            </a:r>
            <a:r>
              <a:rPr lang="en-US" sz="1000" dirty="0"/>
              <a:t> </a:t>
            </a:r>
            <a:r>
              <a:rPr lang="en-US" sz="1000" dirty="0" err="1"/>
              <a:t>पेटिट</a:t>
            </a:r>
            <a:endParaRPr lang="en-US" sz="1000" dirty="0"/>
          </a:p>
          <a:p>
            <a:pPr algn="ctr">
              <a:lnSpc>
                <a:spcPct val="150000"/>
              </a:lnSpc>
            </a:pPr>
            <a:endParaRPr lang="en-US" sz="1100" dirty="0"/>
          </a:p>
        </p:txBody>
      </p:sp>
      <p:sp>
        <p:nvSpPr>
          <p:cNvPr id="5" name="Rectangle 4"/>
          <p:cNvSpPr/>
          <p:nvPr/>
        </p:nvSpPr>
        <p:spPr>
          <a:xfrm>
            <a:off x="0" y="2945606"/>
            <a:ext cx="4038600" cy="276999"/>
          </a:xfrm>
          <a:prstGeom prst="rect">
            <a:avLst/>
          </a:prstGeom>
        </p:spPr>
        <p:txBody>
          <a:bodyPr wrap="square">
            <a:spAutoFit/>
          </a:bodyPr>
          <a:lstStyle/>
          <a:p>
            <a:pPr algn="ctr">
              <a:lnSpc>
                <a:spcPct val="150000"/>
              </a:lnSpc>
            </a:pPr>
            <a:r>
              <a:rPr lang="en-US" dirty="0" err="1">
                <a:solidFill>
                  <a:srgbClr val="FF0000"/>
                </a:solidFill>
              </a:rPr>
              <a:t>हिंदी</a:t>
            </a:r>
            <a:r>
              <a:rPr lang="en-US" dirty="0">
                <a:solidFill>
                  <a:srgbClr val="FF0000"/>
                </a:solidFill>
              </a:rPr>
              <a:t> : </a:t>
            </a:r>
            <a:r>
              <a:rPr lang="en-US" dirty="0" err="1">
                <a:solidFill>
                  <a:srgbClr val="FF0000"/>
                </a:solidFill>
              </a:rPr>
              <a:t>अरविन्द</a:t>
            </a:r>
            <a:r>
              <a:rPr lang="en-US" dirty="0">
                <a:solidFill>
                  <a:srgbClr val="FF0000"/>
                </a:solidFill>
              </a:rPr>
              <a:t> </a:t>
            </a:r>
            <a:r>
              <a:rPr lang="en-US" dirty="0" err="1">
                <a:solidFill>
                  <a:srgbClr val="FF0000"/>
                </a:solidFill>
              </a:rPr>
              <a:t>गुप्ता</a:t>
            </a:r>
            <a:r>
              <a:rPr lang="en-US" dirty="0">
                <a:solidFill>
                  <a:srgbClr val="FF0000"/>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4572000" cy="3300413"/>
          </a:xfrm>
          <a:ln/>
        </p:spPr>
        <p:style>
          <a:lnRef idx="2">
            <a:schemeClr val="accent6"/>
          </a:lnRef>
          <a:fillRef idx="1">
            <a:schemeClr val="lt1"/>
          </a:fillRef>
          <a:effectRef idx="0">
            <a:schemeClr val="accent6"/>
          </a:effectRef>
          <a:fontRef idx="minor">
            <a:schemeClr val="dk1"/>
          </a:fontRef>
        </p:style>
        <p:txBody>
          <a:bodyPr/>
          <a:lstStyle/>
          <a:p>
            <a:endParaRPr lang="en-US" dirty="0"/>
          </a:p>
        </p:txBody>
      </p:sp>
      <p:pic>
        <p:nvPicPr>
          <p:cNvPr id="10243" name="Picture 3" descr="C:\Users\HP\Desktop\PYRAMIDS\PYRAMID IMAGES\p0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53"/>
            <a:ext cx="4574428" cy="330216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98645" y="1649330"/>
            <a:ext cx="457200" cy="200055"/>
          </a:xfrm>
          <a:prstGeom prst="rect">
            <a:avLst/>
          </a:prstGeom>
        </p:spPr>
        <p:txBody>
          <a:bodyPr wrap="square">
            <a:spAutoFit/>
          </a:bodyPr>
          <a:lstStyle/>
          <a:p>
            <a:pPr algn="ctr"/>
            <a:r>
              <a:rPr lang="en-US" sz="700" dirty="0" err="1" smtClean="0"/>
              <a:t>वाह</a:t>
            </a:r>
            <a:r>
              <a:rPr lang="en-US" sz="700" dirty="0"/>
              <a:t>!</a:t>
            </a:r>
          </a:p>
        </p:txBody>
      </p:sp>
      <p:sp>
        <p:nvSpPr>
          <p:cNvPr id="4" name="Rectangle 3"/>
          <p:cNvSpPr/>
          <p:nvPr/>
        </p:nvSpPr>
        <p:spPr>
          <a:xfrm>
            <a:off x="1295400" y="275087"/>
            <a:ext cx="829117" cy="276999"/>
          </a:xfrm>
          <a:prstGeom prst="rect">
            <a:avLst/>
          </a:prstGeom>
        </p:spPr>
        <p:txBody>
          <a:bodyPr wrap="square">
            <a:spAutoFit/>
          </a:bodyPr>
          <a:lstStyle/>
          <a:p>
            <a:pPr algn="ctr"/>
            <a:r>
              <a:rPr lang="hi-IN" sz="600" dirty="0"/>
              <a:t>वो</a:t>
            </a:r>
            <a:r>
              <a:rPr lang="en-US" sz="600" dirty="0" smtClean="0"/>
              <a:t> </a:t>
            </a:r>
            <a:r>
              <a:rPr lang="en-US" sz="600" dirty="0" err="1" smtClean="0"/>
              <a:t>बच्चा</a:t>
            </a:r>
            <a:r>
              <a:rPr lang="en-US" sz="600" dirty="0" smtClean="0"/>
              <a:t> </a:t>
            </a:r>
            <a:r>
              <a:rPr lang="en-US" sz="600" dirty="0" err="1"/>
              <a:t>पत्थर</a:t>
            </a:r>
            <a:r>
              <a:rPr lang="en-US" sz="600" dirty="0"/>
              <a:t> </a:t>
            </a:r>
            <a:r>
              <a:rPr lang="en-US" sz="600" dirty="0" err="1" smtClean="0"/>
              <a:t>पर</a:t>
            </a:r>
            <a:r>
              <a:rPr lang="en-US" sz="600" dirty="0" smtClean="0"/>
              <a:t> </a:t>
            </a:r>
            <a:r>
              <a:rPr lang="en-US" sz="600" dirty="0" err="1"/>
              <a:t>क्या</a:t>
            </a:r>
            <a:r>
              <a:rPr lang="en-US" sz="600" dirty="0"/>
              <a:t> </a:t>
            </a:r>
            <a:r>
              <a:rPr lang="en-US" sz="600" dirty="0" err="1"/>
              <a:t>कर</a:t>
            </a:r>
            <a:r>
              <a:rPr lang="en-US" sz="600" dirty="0"/>
              <a:t> </a:t>
            </a:r>
            <a:r>
              <a:rPr lang="en-US" sz="600" dirty="0" err="1"/>
              <a:t>रहा</a:t>
            </a:r>
            <a:r>
              <a:rPr lang="en-US" sz="600" dirty="0"/>
              <a:t> </a:t>
            </a:r>
            <a:r>
              <a:rPr lang="en-US" sz="600" dirty="0" err="1"/>
              <a:t>है</a:t>
            </a:r>
            <a:r>
              <a:rPr lang="en-US" sz="600" dirty="0"/>
              <a:t>?</a:t>
            </a:r>
          </a:p>
        </p:txBody>
      </p:sp>
      <p:sp>
        <p:nvSpPr>
          <p:cNvPr id="5" name="Rectangle 4"/>
          <p:cNvSpPr/>
          <p:nvPr/>
        </p:nvSpPr>
        <p:spPr>
          <a:xfrm>
            <a:off x="381000" y="1363246"/>
            <a:ext cx="1490121" cy="200055"/>
          </a:xfrm>
          <a:prstGeom prst="rect">
            <a:avLst/>
          </a:prstGeom>
        </p:spPr>
        <p:txBody>
          <a:bodyPr wrap="square">
            <a:spAutoFit/>
          </a:bodyPr>
          <a:lstStyle/>
          <a:p>
            <a:pPr algn="ctr"/>
            <a:r>
              <a:rPr lang="en-US" sz="700" dirty="0" err="1" smtClean="0"/>
              <a:t>मैं</a:t>
            </a:r>
            <a:r>
              <a:rPr lang="en-US" sz="700" dirty="0" smtClean="0"/>
              <a:t> </a:t>
            </a:r>
            <a:r>
              <a:rPr lang="en-US" sz="700" dirty="0" err="1"/>
              <a:t>उसे</a:t>
            </a:r>
            <a:r>
              <a:rPr lang="en-US" sz="700" dirty="0"/>
              <a:t> </a:t>
            </a:r>
            <a:r>
              <a:rPr lang="en-US" sz="700" dirty="0" err="1"/>
              <a:t>ज़रा</a:t>
            </a:r>
            <a:r>
              <a:rPr lang="en-US" sz="700" dirty="0"/>
              <a:t> </a:t>
            </a:r>
            <a:r>
              <a:rPr lang="en-US" sz="700" dirty="0" err="1"/>
              <a:t>करीब</a:t>
            </a:r>
            <a:r>
              <a:rPr lang="en-US" sz="700" dirty="0"/>
              <a:t> </a:t>
            </a:r>
            <a:r>
              <a:rPr lang="en-US" sz="700" dirty="0" err="1"/>
              <a:t>से</a:t>
            </a:r>
            <a:r>
              <a:rPr lang="en-US" sz="700" dirty="0"/>
              <a:t> </a:t>
            </a:r>
            <a:r>
              <a:rPr lang="en-US" sz="700" dirty="0" err="1"/>
              <a:t>जाकर</a:t>
            </a:r>
            <a:r>
              <a:rPr lang="en-US" sz="700" dirty="0"/>
              <a:t> </a:t>
            </a:r>
            <a:r>
              <a:rPr lang="en-US" sz="700" dirty="0" err="1"/>
              <a:t>देखूँगा</a:t>
            </a:r>
            <a:r>
              <a:rPr lang="en-US" sz="700" dirty="0"/>
              <a:t>.</a:t>
            </a:r>
          </a:p>
        </p:txBody>
      </p:sp>
      <p:sp>
        <p:nvSpPr>
          <p:cNvPr id="6" name="Rectangle 5"/>
          <p:cNvSpPr/>
          <p:nvPr/>
        </p:nvSpPr>
        <p:spPr>
          <a:xfrm>
            <a:off x="1981200" y="280738"/>
            <a:ext cx="990600" cy="276999"/>
          </a:xfrm>
          <a:prstGeom prst="rect">
            <a:avLst/>
          </a:prstGeom>
        </p:spPr>
        <p:txBody>
          <a:bodyPr wrap="square">
            <a:spAutoFit/>
          </a:bodyPr>
          <a:lstStyle/>
          <a:p>
            <a:pPr algn="ctr"/>
            <a:r>
              <a:rPr lang="en-US" sz="600" dirty="0" err="1"/>
              <a:t>चाहें</a:t>
            </a:r>
            <a:r>
              <a:rPr lang="en-US" sz="600" dirty="0"/>
              <a:t> </a:t>
            </a:r>
            <a:r>
              <a:rPr lang="en-US" sz="600" dirty="0" err="1"/>
              <a:t>वो</a:t>
            </a:r>
            <a:r>
              <a:rPr lang="en-US" sz="600" dirty="0"/>
              <a:t> </a:t>
            </a:r>
            <a:r>
              <a:rPr lang="en-US" sz="600" dirty="0" err="1"/>
              <a:t>एक</a:t>
            </a:r>
            <a:r>
              <a:rPr lang="en-US" sz="600" dirty="0"/>
              <a:t> </a:t>
            </a:r>
            <a:r>
              <a:rPr lang="en-US" sz="600" dirty="0" err="1"/>
              <a:t>सपना</a:t>
            </a:r>
            <a:r>
              <a:rPr lang="en-US" sz="600" dirty="0"/>
              <a:t> </a:t>
            </a:r>
            <a:r>
              <a:rPr lang="en-US" sz="600" dirty="0" err="1" smtClean="0"/>
              <a:t>ही</a:t>
            </a:r>
            <a:r>
              <a:rPr lang="en-US" sz="600" dirty="0" smtClean="0"/>
              <a:t> </a:t>
            </a:r>
            <a:r>
              <a:rPr lang="en-US" sz="600" dirty="0" err="1" smtClean="0"/>
              <a:t>हो</a:t>
            </a:r>
            <a:r>
              <a:rPr lang="en-US" sz="600" dirty="0"/>
              <a:t>, </a:t>
            </a:r>
            <a:r>
              <a:rPr lang="en-US" sz="600" dirty="0" err="1"/>
              <a:t>पर</a:t>
            </a:r>
            <a:r>
              <a:rPr lang="en-US" sz="600" dirty="0"/>
              <a:t> </a:t>
            </a:r>
            <a:r>
              <a:rPr lang="hi-IN" sz="600" dirty="0"/>
              <a:t>मैं</a:t>
            </a:r>
            <a:r>
              <a:rPr lang="en-US" sz="600" dirty="0" smtClean="0"/>
              <a:t> </a:t>
            </a:r>
            <a:r>
              <a:rPr lang="en-US" sz="600" dirty="0" err="1"/>
              <a:t>उसे</a:t>
            </a:r>
            <a:r>
              <a:rPr lang="en-US" sz="600" dirty="0"/>
              <a:t> </a:t>
            </a:r>
            <a:r>
              <a:rPr lang="en-US" sz="600" dirty="0" err="1"/>
              <a:t>पूरी</a:t>
            </a:r>
            <a:r>
              <a:rPr lang="en-US" sz="600" dirty="0"/>
              <a:t> </a:t>
            </a:r>
            <a:r>
              <a:rPr lang="en-US" sz="600" dirty="0" err="1"/>
              <a:t>तरह</a:t>
            </a:r>
            <a:r>
              <a:rPr lang="en-US" sz="600" dirty="0"/>
              <a:t> </a:t>
            </a:r>
            <a:r>
              <a:rPr lang="en-US" sz="600" dirty="0" err="1"/>
              <a:t>से</a:t>
            </a:r>
            <a:r>
              <a:rPr lang="en-US" sz="600" dirty="0"/>
              <a:t> </a:t>
            </a:r>
            <a:r>
              <a:rPr lang="hi-IN" sz="600" dirty="0"/>
              <a:t>समझूंगा!</a:t>
            </a:r>
            <a:endParaRPr lang="en-US" sz="600" dirty="0"/>
          </a:p>
        </p:txBody>
      </p:sp>
    </p:spTree>
    <p:extLst>
      <p:ext uri="{BB962C8B-B14F-4D97-AF65-F5344CB8AC3E}">
        <p14:creationId xmlns:p14="http://schemas.microsoft.com/office/powerpoint/2010/main" val="203091650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4572000" cy="3300413"/>
          </a:xfrm>
          <a:ln/>
        </p:spPr>
        <p:style>
          <a:lnRef idx="2">
            <a:schemeClr val="accent6"/>
          </a:lnRef>
          <a:fillRef idx="1">
            <a:schemeClr val="lt1"/>
          </a:fillRef>
          <a:effectRef idx="0">
            <a:schemeClr val="accent6"/>
          </a:effectRef>
          <a:fontRef idx="minor">
            <a:schemeClr val="dk1"/>
          </a:fontRef>
        </p:style>
        <p:txBody>
          <a:bodyPr/>
          <a:lstStyle/>
          <a:p>
            <a:endParaRPr lang="en-US" dirty="0"/>
          </a:p>
        </p:txBody>
      </p:sp>
      <p:pic>
        <p:nvPicPr>
          <p:cNvPr id="102402" name="Picture 2" descr="C:\Users\HP\Desktop\PYRAMIDS\PYRAMID IMAGES\p0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4572000" cy="3302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0" y="1878806"/>
            <a:ext cx="2286000" cy="338554"/>
          </a:xfrm>
          <a:prstGeom prst="rect">
            <a:avLst/>
          </a:prstGeom>
        </p:spPr>
        <p:txBody>
          <a:bodyPr>
            <a:spAutoFit/>
          </a:bodyPr>
          <a:lstStyle/>
          <a:p>
            <a:r>
              <a:rPr lang="en-US" dirty="0"/>
              <a:t> </a:t>
            </a:r>
          </a:p>
          <a:p>
            <a:r>
              <a:rPr lang="en-US" dirty="0"/>
              <a:t> </a:t>
            </a:r>
          </a:p>
        </p:txBody>
      </p:sp>
      <p:sp>
        <p:nvSpPr>
          <p:cNvPr id="4" name="Rectangle 3"/>
          <p:cNvSpPr/>
          <p:nvPr/>
        </p:nvSpPr>
        <p:spPr>
          <a:xfrm>
            <a:off x="76200" y="190686"/>
            <a:ext cx="4343400" cy="415498"/>
          </a:xfrm>
          <a:prstGeom prst="rect">
            <a:avLst/>
          </a:prstGeom>
        </p:spPr>
        <p:txBody>
          <a:bodyPr wrap="square">
            <a:spAutoFit/>
          </a:bodyPr>
          <a:lstStyle/>
          <a:p>
            <a:r>
              <a:rPr lang="en-US" sz="700" dirty="0" err="1"/>
              <a:t>यूनानियों</a:t>
            </a:r>
            <a:r>
              <a:rPr lang="en-US" sz="700" dirty="0"/>
              <a:t> </a:t>
            </a:r>
            <a:r>
              <a:rPr lang="en-US" sz="700" dirty="0" err="1"/>
              <a:t>और</a:t>
            </a:r>
            <a:r>
              <a:rPr lang="en-US" sz="700" dirty="0"/>
              <a:t> </a:t>
            </a:r>
            <a:r>
              <a:rPr lang="en-US" sz="700" dirty="0" err="1"/>
              <a:t>रोमनवासियों</a:t>
            </a:r>
            <a:r>
              <a:rPr lang="en-US" sz="700" dirty="0"/>
              <a:t> </a:t>
            </a:r>
            <a:r>
              <a:rPr lang="en-US" sz="700" dirty="0" err="1"/>
              <a:t>के</a:t>
            </a:r>
            <a:r>
              <a:rPr lang="en-US" sz="700" dirty="0"/>
              <a:t> </a:t>
            </a:r>
            <a:r>
              <a:rPr lang="en-US" sz="700" dirty="0" err="1"/>
              <a:t>पास</a:t>
            </a:r>
            <a:r>
              <a:rPr lang="en-US" sz="700" dirty="0"/>
              <a:t> </a:t>
            </a:r>
            <a:r>
              <a:rPr lang="en-US" sz="700" dirty="0" err="1"/>
              <a:t>सभी</a:t>
            </a:r>
            <a:r>
              <a:rPr lang="en-US" sz="700" dirty="0"/>
              <a:t> </a:t>
            </a:r>
            <a:r>
              <a:rPr lang="en-US" sz="700" dirty="0" err="1"/>
              <a:t>प्रकार</a:t>
            </a:r>
            <a:r>
              <a:rPr lang="en-US" sz="700" dirty="0"/>
              <a:t> </a:t>
            </a:r>
            <a:r>
              <a:rPr lang="en-US" sz="700" dirty="0" err="1"/>
              <a:t>की</a:t>
            </a:r>
            <a:r>
              <a:rPr lang="en-US" sz="700" dirty="0"/>
              <a:t> </a:t>
            </a:r>
            <a:r>
              <a:rPr lang="en-US" sz="700" dirty="0" err="1"/>
              <a:t>मशीनें</a:t>
            </a:r>
            <a:r>
              <a:rPr lang="en-US" sz="700" dirty="0"/>
              <a:t> </a:t>
            </a:r>
            <a:r>
              <a:rPr lang="en-US" sz="700" dirty="0" err="1"/>
              <a:t>थीं</a:t>
            </a:r>
            <a:r>
              <a:rPr lang="en-US" sz="700" dirty="0"/>
              <a:t>. </a:t>
            </a:r>
            <a:r>
              <a:rPr lang="en-US" sz="700" dirty="0" err="1"/>
              <a:t>हम</a:t>
            </a:r>
            <a:r>
              <a:rPr lang="en-US" sz="700" dirty="0"/>
              <a:t> </a:t>
            </a:r>
            <a:r>
              <a:rPr lang="en-US" sz="700" dirty="0" err="1"/>
              <a:t>आर्किमिडीज</a:t>
            </a:r>
            <a:r>
              <a:rPr lang="en-US" sz="700" dirty="0"/>
              <a:t> </a:t>
            </a:r>
            <a:r>
              <a:rPr lang="en-US" sz="700" dirty="0" err="1"/>
              <a:t>को</a:t>
            </a:r>
            <a:r>
              <a:rPr lang="en-US" sz="700" dirty="0"/>
              <a:t> </a:t>
            </a:r>
            <a:r>
              <a:rPr lang="en-US" sz="700" dirty="0" err="1"/>
              <a:t>मफल</a:t>
            </a:r>
            <a:r>
              <a:rPr lang="en-US" sz="700" dirty="0"/>
              <a:t> (</a:t>
            </a:r>
            <a:r>
              <a:rPr lang="en-US" sz="700" dirty="0" err="1"/>
              <a:t>एक</a:t>
            </a:r>
            <a:r>
              <a:rPr lang="en-US" sz="700" dirty="0"/>
              <a:t> </a:t>
            </a:r>
            <a:r>
              <a:rPr lang="en-US" sz="700" dirty="0" err="1"/>
              <a:t>प्रकार</a:t>
            </a:r>
            <a:r>
              <a:rPr lang="en-US" sz="700" dirty="0"/>
              <a:t> </a:t>
            </a:r>
            <a:r>
              <a:rPr lang="en-US" sz="700" dirty="0" err="1"/>
              <a:t>की</a:t>
            </a:r>
            <a:r>
              <a:rPr lang="en-US" sz="700" dirty="0"/>
              <a:t> </a:t>
            </a:r>
            <a:r>
              <a:rPr lang="en-US" sz="700" dirty="0" err="1"/>
              <a:t>भट्टी</a:t>
            </a:r>
            <a:r>
              <a:rPr lang="en-US" sz="700" dirty="0"/>
              <a:t>) </a:t>
            </a:r>
            <a:r>
              <a:rPr lang="en-US" sz="700" dirty="0" err="1"/>
              <a:t>के</a:t>
            </a:r>
            <a:r>
              <a:rPr lang="en-US" sz="700" dirty="0"/>
              <a:t> </a:t>
            </a:r>
            <a:r>
              <a:rPr lang="en-US" sz="700" dirty="0" err="1"/>
              <a:t>आविष्कार</a:t>
            </a:r>
            <a:r>
              <a:rPr lang="en-US" sz="700" dirty="0"/>
              <a:t> </a:t>
            </a:r>
            <a:r>
              <a:rPr lang="en-US" sz="700" dirty="0" err="1"/>
              <a:t>का</a:t>
            </a:r>
            <a:r>
              <a:rPr lang="en-US" sz="700" dirty="0"/>
              <a:t> </a:t>
            </a:r>
            <a:r>
              <a:rPr lang="en-US" sz="700" dirty="0" err="1"/>
              <a:t>श्रेय</a:t>
            </a:r>
            <a:r>
              <a:rPr lang="en-US" sz="700" dirty="0"/>
              <a:t> </a:t>
            </a:r>
            <a:r>
              <a:rPr lang="en-US" sz="700" dirty="0" err="1"/>
              <a:t>देते</a:t>
            </a:r>
            <a:r>
              <a:rPr lang="en-US" sz="700" dirty="0"/>
              <a:t> </a:t>
            </a:r>
            <a:r>
              <a:rPr lang="en-US" sz="700" dirty="0" err="1"/>
              <a:t>हैं</a:t>
            </a:r>
            <a:r>
              <a:rPr lang="en-US" sz="700" dirty="0"/>
              <a:t>. </a:t>
            </a:r>
            <a:r>
              <a:rPr lang="en-US" sz="700" dirty="0" err="1"/>
              <a:t>पर</a:t>
            </a:r>
            <a:r>
              <a:rPr lang="en-US" sz="700" dirty="0"/>
              <a:t> </a:t>
            </a:r>
            <a:r>
              <a:rPr lang="en-US" sz="700" dirty="0" err="1" smtClean="0"/>
              <a:t>प्राचीन</a:t>
            </a:r>
            <a:r>
              <a:rPr lang="en-US" sz="700" dirty="0" smtClean="0"/>
              <a:t> </a:t>
            </a:r>
            <a:r>
              <a:rPr lang="en-US" sz="700" dirty="0" err="1"/>
              <a:t>मिस्र</a:t>
            </a:r>
            <a:r>
              <a:rPr lang="en-US" sz="700" dirty="0"/>
              <a:t> </a:t>
            </a:r>
            <a:r>
              <a:rPr lang="en-US" sz="700" dirty="0" err="1"/>
              <a:t>की</a:t>
            </a:r>
            <a:r>
              <a:rPr lang="en-US" sz="700" dirty="0"/>
              <a:t> </a:t>
            </a:r>
            <a:r>
              <a:rPr lang="en-US" sz="700" dirty="0" err="1"/>
              <a:t>मशीनों</a:t>
            </a:r>
            <a:r>
              <a:rPr lang="en-US" sz="700" dirty="0"/>
              <a:t> </a:t>
            </a:r>
            <a:r>
              <a:rPr lang="en-US" sz="700" dirty="0" err="1"/>
              <a:t>के</a:t>
            </a:r>
            <a:r>
              <a:rPr lang="en-US" sz="700" dirty="0"/>
              <a:t> </a:t>
            </a:r>
            <a:r>
              <a:rPr lang="en-US" sz="700" dirty="0" err="1"/>
              <a:t>बारे</a:t>
            </a:r>
            <a:r>
              <a:rPr lang="en-US" sz="700" dirty="0"/>
              <a:t> </a:t>
            </a:r>
            <a:r>
              <a:rPr lang="en-US" sz="700" dirty="0" err="1"/>
              <a:t>में</a:t>
            </a:r>
            <a:r>
              <a:rPr lang="en-US" sz="700" dirty="0"/>
              <a:t> </a:t>
            </a:r>
            <a:r>
              <a:rPr lang="en-US" sz="700" dirty="0" err="1"/>
              <a:t>हमें</a:t>
            </a:r>
            <a:r>
              <a:rPr lang="en-US" sz="700" dirty="0"/>
              <a:t> </a:t>
            </a:r>
            <a:r>
              <a:rPr lang="en-US" sz="700" dirty="0" err="1"/>
              <a:t>क्या</a:t>
            </a:r>
            <a:r>
              <a:rPr lang="en-US" sz="700" dirty="0"/>
              <a:t> </a:t>
            </a:r>
            <a:r>
              <a:rPr lang="en-US" sz="700" dirty="0" err="1"/>
              <a:t>पता</a:t>
            </a:r>
            <a:r>
              <a:rPr lang="en-US" sz="700" dirty="0"/>
              <a:t> </a:t>
            </a:r>
            <a:r>
              <a:rPr lang="en-US" sz="700" dirty="0" err="1"/>
              <a:t>है</a:t>
            </a:r>
            <a:r>
              <a:rPr lang="en-US" sz="700" dirty="0"/>
              <a:t>? </a:t>
            </a:r>
            <a:r>
              <a:rPr lang="en-US" sz="700" dirty="0" err="1"/>
              <a:t>उनके</a:t>
            </a:r>
            <a:r>
              <a:rPr lang="en-US" sz="700" dirty="0"/>
              <a:t> </a:t>
            </a:r>
            <a:r>
              <a:rPr lang="en-US" sz="700" dirty="0" err="1"/>
              <a:t>द्वारा</a:t>
            </a:r>
            <a:r>
              <a:rPr lang="en-US" sz="700" dirty="0"/>
              <a:t> </a:t>
            </a:r>
            <a:r>
              <a:rPr lang="en-US" sz="700" dirty="0" err="1"/>
              <a:t>इस्तेमाल</a:t>
            </a:r>
            <a:r>
              <a:rPr lang="en-US" sz="700" dirty="0"/>
              <a:t> </a:t>
            </a:r>
            <a:r>
              <a:rPr lang="en-US" sz="700" dirty="0" err="1"/>
              <a:t>औज़ारों</a:t>
            </a:r>
            <a:r>
              <a:rPr lang="en-US" sz="700" dirty="0"/>
              <a:t> </a:t>
            </a:r>
            <a:r>
              <a:rPr lang="en-US" sz="700" dirty="0" err="1"/>
              <a:t>के</a:t>
            </a:r>
            <a:r>
              <a:rPr lang="en-US" sz="700" dirty="0"/>
              <a:t> </a:t>
            </a:r>
            <a:r>
              <a:rPr lang="en-US" sz="700" dirty="0" err="1"/>
              <a:t>चंद</a:t>
            </a:r>
            <a:r>
              <a:rPr lang="en-US" sz="700" dirty="0"/>
              <a:t> </a:t>
            </a:r>
            <a:r>
              <a:rPr lang="en-US" sz="700" dirty="0" err="1"/>
              <a:t>दुर्लभ</a:t>
            </a:r>
            <a:r>
              <a:rPr lang="en-US" sz="700" dirty="0"/>
              <a:t> </a:t>
            </a:r>
            <a:r>
              <a:rPr lang="en-US" sz="700" dirty="0" err="1"/>
              <a:t>नमूने</a:t>
            </a:r>
            <a:r>
              <a:rPr lang="en-US" sz="700" dirty="0"/>
              <a:t> </a:t>
            </a:r>
            <a:r>
              <a:rPr lang="en-US" sz="700" dirty="0" err="1"/>
              <a:t>ही</a:t>
            </a:r>
            <a:r>
              <a:rPr lang="en-US" sz="700" dirty="0"/>
              <a:t> </a:t>
            </a:r>
            <a:r>
              <a:rPr lang="en-US" sz="700" dirty="0" err="1"/>
              <a:t>मिले</a:t>
            </a:r>
            <a:r>
              <a:rPr lang="en-US" sz="700" dirty="0"/>
              <a:t> </a:t>
            </a:r>
            <a:r>
              <a:rPr lang="en-US" sz="700" dirty="0" err="1"/>
              <a:t>हैं</a:t>
            </a:r>
            <a:r>
              <a:rPr lang="en-US" sz="700" dirty="0"/>
              <a:t> </a:t>
            </a:r>
            <a:r>
              <a:rPr lang="en-US" sz="700" dirty="0" err="1"/>
              <a:t>जिन्हें</a:t>
            </a:r>
            <a:r>
              <a:rPr lang="en-US" sz="700" dirty="0"/>
              <a:t> </a:t>
            </a:r>
            <a:r>
              <a:rPr lang="en-US" sz="700" dirty="0" err="1"/>
              <a:t>वे</a:t>
            </a:r>
            <a:r>
              <a:rPr lang="en-US" sz="700" dirty="0"/>
              <a:t> </a:t>
            </a:r>
            <a:r>
              <a:rPr lang="en-US" sz="700" dirty="0" err="1"/>
              <a:t>पत्थर</a:t>
            </a:r>
            <a:r>
              <a:rPr lang="en-US" sz="700" dirty="0"/>
              <a:t> </a:t>
            </a:r>
            <a:r>
              <a:rPr lang="en-US" sz="700" dirty="0" err="1"/>
              <a:t>तराशने</a:t>
            </a:r>
            <a:r>
              <a:rPr lang="en-US" sz="700" dirty="0"/>
              <a:t> </a:t>
            </a:r>
            <a:r>
              <a:rPr lang="en-US" sz="700" dirty="0" err="1"/>
              <a:t>के</a:t>
            </a:r>
            <a:r>
              <a:rPr lang="en-US" sz="700" dirty="0"/>
              <a:t> </a:t>
            </a:r>
            <a:r>
              <a:rPr lang="en-US" sz="700" dirty="0" err="1"/>
              <a:t>लिए</a:t>
            </a:r>
            <a:r>
              <a:rPr lang="en-US" sz="700" dirty="0"/>
              <a:t> </a:t>
            </a:r>
            <a:r>
              <a:rPr lang="en-US" sz="700" dirty="0" err="1"/>
              <a:t>इस्तेमाल</a:t>
            </a:r>
            <a:r>
              <a:rPr lang="en-US" sz="700" dirty="0"/>
              <a:t> </a:t>
            </a:r>
            <a:r>
              <a:rPr lang="en-US" sz="700" dirty="0" err="1"/>
              <a:t>करते</a:t>
            </a:r>
            <a:r>
              <a:rPr lang="en-US" sz="700" dirty="0"/>
              <a:t> </a:t>
            </a:r>
            <a:r>
              <a:rPr lang="en-US" sz="700" dirty="0" err="1"/>
              <a:t>थे</a:t>
            </a:r>
            <a:r>
              <a:rPr lang="en-US" sz="700" dirty="0"/>
              <a:t>. </a:t>
            </a:r>
            <a:endParaRPr lang="en-US" sz="700" dirty="0" smtClean="0"/>
          </a:p>
        </p:txBody>
      </p:sp>
      <p:sp>
        <p:nvSpPr>
          <p:cNvPr id="6" name="Rectangle 5"/>
          <p:cNvSpPr/>
          <p:nvPr/>
        </p:nvSpPr>
        <p:spPr>
          <a:xfrm>
            <a:off x="76200" y="530542"/>
            <a:ext cx="1752600" cy="738664"/>
          </a:xfrm>
          <a:prstGeom prst="rect">
            <a:avLst/>
          </a:prstGeom>
        </p:spPr>
        <p:txBody>
          <a:bodyPr wrap="square">
            <a:spAutoFit/>
          </a:bodyPr>
          <a:lstStyle/>
          <a:p>
            <a:r>
              <a:rPr lang="en-US" sz="700" dirty="0" err="1"/>
              <a:t>अंत</a:t>
            </a:r>
            <a:r>
              <a:rPr lang="en-US" sz="700" dirty="0"/>
              <a:t> </a:t>
            </a:r>
            <a:r>
              <a:rPr lang="en-US" sz="700" dirty="0" err="1"/>
              <a:t>में</a:t>
            </a:r>
            <a:r>
              <a:rPr lang="en-US" sz="700" dirty="0"/>
              <a:t>, </a:t>
            </a:r>
            <a:r>
              <a:rPr lang="en-US" sz="700" dirty="0" err="1"/>
              <a:t>भारी</a:t>
            </a:r>
            <a:r>
              <a:rPr lang="en-US" sz="700" dirty="0"/>
              <a:t> </a:t>
            </a:r>
            <a:r>
              <a:rPr lang="en-US" sz="700" dirty="0" err="1"/>
              <a:t>लोड</a:t>
            </a:r>
            <a:r>
              <a:rPr lang="en-US" sz="700" dirty="0"/>
              <a:t> </a:t>
            </a:r>
            <a:r>
              <a:rPr lang="en-US" sz="700" dirty="0" err="1"/>
              <a:t>उठाने</a:t>
            </a:r>
            <a:r>
              <a:rPr lang="en-US" sz="700" dirty="0"/>
              <a:t> </a:t>
            </a:r>
            <a:r>
              <a:rPr lang="en-US" sz="700" dirty="0" err="1"/>
              <a:t>के</a:t>
            </a:r>
            <a:r>
              <a:rPr lang="en-US" sz="700" dirty="0"/>
              <a:t> </a:t>
            </a:r>
            <a:r>
              <a:rPr lang="en-US" sz="700" dirty="0" err="1"/>
              <a:t>केवल</a:t>
            </a:r>
            <a:r>
              <a:rPr lang="en-US" sz="700" dirty="0"/>
              <a:t> </a:t>
            </a:r>
            <a:r>
              <a:rPr lang="en-US" sz="700" dirty="0" err="1"/>
              <a:t>दो</a:t>
            </a:r>
            <a:r>
              <a:rPr lang="en-US" sz="700" dirty="0"/>
              <a:t> </a:t>
            </a:r>
            <a:r>
              <a:rPr lang="en-US" sz="700" dirty="0" err="1"/>
              <a:t>ही</a:t>
            </a:r>
            <a:r>
              <a:rPr lang="en-US" sz="700" dirty="0"/>
              <a:t> </a:t>
            </a:r>
            <a:r>
              <a:rPr lang="hi-IN" sz="700" dirty="0"/>
              <a:t>साधन</a:t>
            </a:r>
            <a:r>
              <a:rPr lang="en-US" sz="700" dirty="0" smtClean="0"/>
              <a:t> </a:t>
            </a:r>
            <a:r>
              <a:rPr lang="en-US" sz="700" dirty="0" err="1" smtClean="0"/>
              <a:t>थे</a:t>
            </a:r>
            <a:r>
              <a:rPr lang="en-US" sz="700" dirty="0" smtClean="0"/>
              <a:t> </a:t>
            </a:r>
            <a:r>
              <a:rPr lang="en-US" sz="700" dirty="0"/>
              <a:t>: </a:t>
            </a:r>
            <a:r>
              <a:rPr lang="en-US" sz="700" dirty="0" err="1"/>
              <a:t>लगातार</a:t>
            </a:r>
            <a:r>
              <a:rPr lang="en-US" sz="700" dirty="0"/>
              <a:t> </a:t>
            </a:r>
            <a:r>
              <a:rPr lang="en-US" sz="700" dirty="0" err="1"/>
              <a:t>ताकत</a:t>
            </a:r>
            <a:r>
              <a:rPr lang="en-US" sz="700" dirty="0"/>
              <a:t> </a:t>
            </a:r>
            <a:r>
              <a:rPr lang="en-US" sz="700" dirty="0" err="1"/>
              <a:t>का</a:t>
            </a:r>
            <a:r>
              <a:rPr lang="en-US" sz="700" dirty="0"/>
              <a:t> </a:t>
            </a:r>
            <a:r>
              <a:rPr lang="en-US" sz="700" dirty="0" err="1"/>
              <a:t>इस्तेमाल</a:t>
            </a:r>
            <a:r>
              <a:rPr lang="en-US" sz="700" dirty="0"/>
              <a:t> </a:t>
            </a:r>
            <a:r>
              <a:rPr lang="en-US" sz="700" dirty="0" err="1"/>
              <a:t>करके</a:t>
            </a:r>
            <a:r>
              <a:rPr lang="en-US" sz="700" dirty="0"/>
              <a:t>, </a:t>
            </a:r>
            <a:r>
              <a:rPr lang="en-US" sz="700" dirty="0" smtClean="0"/>
              <a:t> </a:t>
            </a:r>
            <a:br>
              <a:rPr lang="en-US" sz="700" dirty="0" smtClean="0"/>
            </a:br>
            <a:r>
              <a:rPr lang="en-US" sz="700" dirty="0" err="1" smtClean="0"/>
              <a:t>या</a:t>
            </a:r>
            <a:r>
              <a:rPr lang="en-US" sz="700" dirty="0" smtClean="0"/>
              <a:t> </a:t>
            </a:r>
            <a:r>
              <a:rPr lang="en-US" sz="700" dirty="0" err="1"/>
              <a:t>फिर</a:t>
            </a:r>
            <a:r>
              <a:rPr lang="en-US" sz="700" dirty="0"/>
              <a:t> </a:t>
            </a:r>
            <a:r>
              <a:rPr lang="hi-IN" sz="700" dirty="0" smtClean="0"/>
              <a:t>क्रमिक</a:t>
            </a:r>
            <a:r>
              <a:rPr lang="en-US" sz="700" dirty="0" smtClean="0"/>
              <a:t> </a:t>
            </a:r>
            <a:r>
              <a:rPr lang="en-US" sz="700" dirty="0" err="1" smtClean="0"/>
              <a:t>काम</a:t>
            </a:r>
            <a:r>
              <a:rPr lang="en-US" sz="700" dirty="0" smtClean="0"/>
              <a:t> </a:t>
            </a:r>
            <a:r>
              <a:rPr lang="en-US" sz="700" dirty="0" err="1"/>
              <a:t>करके</a:t>
            </a:r>
            <a:r>
              <a:rPr lang="en-US" sz="700" dirty="0"/>
              <a:t> </a:t>
            </a:r>
            <a:r>
              <a:rPr lang="en-US" sz="700" dirty="0" err="1"/>
              <a:t>जैसा</a:t>
            </a:r>
            <a:r>
              <a:rPr lang="en-US" sz="700" dirty="0"/>
              <a:t> </a:t>
            </a:r>
            <a:r>
              <a:rPr lang="en-US" sz="700" dirty="0" err="1"/>
              <a:t>कि</a:t>
            </a:r>
            <a:r>
              <a:rPr lang="en-US" sz="700" dirty="0"/>
              <a:t> </a:t>
            </a:r>
            <a:r>
              <a:rPr lang="en-US" sz="700" dirty="0" err="1"/>
              <a:t>एंटोनी</a:t>
            </a:r>
            <a:r>
              <a:rPr lang="en-US" sz="700" dirty="0"/>
              <a:t> </a:t>
            </a:r>
            <a:r>
              <a:rPr lang="en-US" sz="700" dirty="0" err="1"/>
              <a:t>ने</a:t>
            </a:r>
            <a:r>
              <a:rPr lang="en-US" sz="700" dirty="0"/>
              <a:t> </a:t>
            </a:r>
            <a:r>
              <a:rPr lang="en-US" sz="700" dirty="0" err="1"/>
              <a:t>किया</a:t>
            </a:r>
            <a:r>
              <a:rPr lang="en-US" sz="700" dirty="0"/>
              <a:t>. </a:t>
            </a:r>
            <a:r>
              <a:rPr lang="en-US" sz="700" dirty="0" err="1"/>
              <a:t>कीलें</a:t>
            </a:r>
            <a:r>
              <a:rPr lang="en-US" sz="700" dirty="0"/>
              <a:t> </a:t>
            </a:r>
            <a:r>
              <a:rPr lang="en-US" sz="700" dirty="0" err="1"/>
              <a:t>बनाने</a:t>
            </a:r>
            <a:r>
              <a:rPr lang="en-US" sz="700" dirty="0"/>
              <a:t> </a:t>
            </a:r>
            <a:r>
              <a:rPr lang="en-US" sz="700" dirty="0" err="1"/>
              <a:t>के</a:t>
            </a:r>
            <a:r>
              <a:rPr lang="en-US" sz="700" dirty="0"/>
              <a:t> </a:t>
            </a:r>
            <a:r>
              <a:rPr lang="en-US" sz="700" dirty="0" err="1" smtClean="0"/>
              <a:t>लिए</a:t>
            </a:r>
            <a:r>
              <a:rPr lang="en-US" sz="700" dirty="0" smtClean="0"/>
              <a:t> </a:t>
            </a:r>
            <a:r>
              <a:rPr lang="en-US" sz="700" dirty="0" err="1"/>
              <a:t>ठोस</a:t>
            </a:r>
            <a:r>
              <a:rPr lang="en-US" sz="700" dirty="0"/>
              <a:t> </a:t>
            </a:r>
            <a:r>
              <a:rPr lang="en-US" sz="700" dirty="0" err="1"/>
              <a:t>धातु</a:t>
            </a:r>
            <a:r>
              <a:rPr lang="en-US" sz="700" dirty="0"/>
              <a:t> </a:t>
            </a:r>
            <a:r>
              <a:rPr lang="en-US" sz="700" dirty="0" err="1"/>
              <a:t>के</a:t>
            </a:r>
            <a:r>
              <a:rPr lang="en-US" sz="700" dirty="0"/>
              <a:t> </a:t>
            </a:r>
            <a:r>
              <a:rPr lang="en-US" sz="700" dirty="0" err="1"/>
              <a:t>अभाव</a:t>
            </a:r>
            <a:r>
              <a:rPr lang="en-US" sz="700" dirty="0"/>
              <a:t> </a:t>
            </a:r>
            <a:r>
              <a:rPr lang="en-US" sz="700" dirty="0" err="1"/>
              <a:t>में</a:t>
            </a:r>
            <a:r>
              <a:rPr lang="en-US" sz="700" dirty="0"/>
              <a:t>, </a:t>
            </a:r>
            <a:r>
              <a:rPr lang="en-US" sz="700" dirty="0" err="1"/>
              <a:t>सेल्फ-लॉकिंग</a:t>
            </a:r>
            <a:r>
              <a:rPr lang="en-US" sz="700" dirty="0"/>
              <a:t> </a:t>
            </a:r>
            <a:r>
              <a:rPr lang="en-US" sz="700" dirty="0" err="1"/>
              <a:t>रस्सियों</a:t>
            </a:r>
            <a:r>
              <a:rPr lang="en-US" sz="700" dirty="0"/>
              <a:t> </a:t>
            </a:r>
            <a:r>
              <a:rPr lang="en-US" sz="700" dirty="0" err="1"/>
              <a:t>की</a:t>
            </a:r>
            <a:r>
              <a:rPr lang="en-US" sz="700" dirty="0"/>
              <a:t> </a:t>
            </a:r>
            <a:r>
              <a:rPr lang="en-US" sz="700" dirty="0" err="1"/>
              <a:t>प्रणाली</a:t>
            </a:r>
            <a:r>
              <a:rPr lang="en-US" sz="700" dirty="0"/>
              <a:t> </a:t>
            </a:r>
            <a:r>
              <a:rPr lang="en-US" sz="700" dirty="0" err="1"/>
              <a:t>ही</a:t>
            </a:r>
            <a:r>
              <a:rPr lang="en-US" sz="700" dirty="0"/>
              <a:t> </a:t>
            </a:r>
            <a:r>
              <a:rPr lang="en-US" sz="700" dirty="0" err="1"/>
              <a:t>अनिवार्य</a:t>
            </a:r>
            <a:r>
              <a:rPr lang="en-US" sz="700" dirty="0"/>
              <a:t> </a:t>
            </a:r>
            <a:r>
              <a:rPr lang="en-US" sz="700" dirty="0" err="1"/>
              <a:t>थी</a:t>
            </a:r>
            <a:r>
              <a:rPr lang="en-US" sz="700" dirty="0"/>
              <a:t>.  </a:t>
            </a:r>
          </a:p>
        </p:txBody>
      </p:sp>
      <p:sp>
        <p:nvSpPr>
          <p:cNvPr id="7" name="Rectangle 6"/>
          <p:cNvSpPr/>
          <p:nvPr/>
        </p:nvSpPr>
        <p:spPr>
          <a:xfrm>
            <a:off x="1447800" y="2217000"/>
            <a:ext cx="927670" cy="307777"/>
          </a:xfrm>
          <a:prstGeom prst="rect">
            <a:avLst/>
          </a:prstGeom>
        </p:spPr>
        <p:txBody>
          <a:bodyPr wrap="square">
            <a:spAutoFit/>
          </a:bodyPr>
          <a:lstStyle/>
          <a:p>
            <a:pPr algn="ctr"/>
            <a:r>
              <a:rPr lang="en-US" sz="700" dirty="0" err="1"/>
              <a:t>पर्वतारोही</a:t>
            </a:r>
            <a:r>
              <a:rPr lang="en-US" sz="700" dirty="0"/>
              <a:t> </a:t>
            </a:r>
            <a:r>
              <a:rPr lang="en-US" sz="700" dirty="0" err="1"/>
              <a:t>उनका</a:t>
            </a:r>
            <a:r>
              <a:rPr lang="en-US" sz="700" dirty="0"/>
              <a:t> </a:t>
            </a:r>
            <a:r>
              <a:rPr lang="en-US" sz="700" dirty="0" err="1"/>
              <a:t>ही</a:t>
            </a:r>
            <a:r>
              <a:rPr lang="en-US" sz="700" dirty="0"/>
              <a:t> </a:t>
            </a:r>
            <a:r>
              <a:rPr lang="en-US" sz="700" dirty="0" err="1"/>
              <a:t>उपयोग</a:t>
            </a:r>
            <a:r>
              <a:rPr lang="en-US" sz="700" dirty="0"/>
              <a:t> </a:t>
            </a:r>
            <a:r>
              <a:rPr lang="en-US" sz="700" dirty="0" err="1"/>
              <a:t>करते</a:t>
            </a:r>
            <a:r>
              <a:rPr lang="en-US" sz="700" dirty="0"/>
              <a:t> </a:t>
            </a:r>
            <a:r>
              <a:rPr lang="en-US" sz="700" dirty="0" err="1"/>
              <a:t>हैं</a:t>
            </a:r>
            <a:r>
              <a:rPr lang="en-US" sz="700" dirty="0"/>
              <a:t>.</a:t>
            </a:r>
          </a:p>
        </p:txBody>
      </p:sp>
      <p:sp>
        <p:nvSpPr>
          <p:cNvPr id="8" name="Rectangle 7"/>
          <p:cNvSpPr/>
          <p:nvPr/>
        </p:nvSpPr>
        <p:spPr>
          <a:xfrm>
            <a:off x="3173104" y="1959870"/>
            <a:ext cx="1143000" cy="523220"/>
          </a:xfrm>
          <a:prstGeom prst="rect">
            <a:avLst/>
          </a:prstGeom>
        </p:spPr>
        <p:txBody>
          <a:bodyPr wrap="square">
            <a:spAutoFit/>
          </a:bodyPr>
          <a:lstStyle/>
          <a:p>
            <a:pPr algn="ctr"/>
            <a:r>
              <a:rPr lang="en-US" sz="700" dirty="0" err="1" smtClean="0"/>
              <a:t>इन</a:t>
            </a:r>
            <a:r>
              <a:rPr lang="en-US" sz="700" dirty="0" smtClean="0"/>
              <a:t> </a:t>
            </a:r>
            <a:r>
              <a:rPr lang="en-US" sz="700" dirty="0" err="1"/>
              <a:t>गांठों</a:t>
            </a:r>
            <a:r>
              <a:rPr lang="en-US" sz="700" dirty="0"/>
              <a:t> </a:t>
            </a:r>
            <a:r>
              <a:rPr lang="en-US" sz="700" dirty="0" err="1"/>
              <a:t>को</a:t>
            </a:r>
            <a:r>
              <a:rPr lang="en-US" sz="700" dirty="0"/>
              <a:t> </a:t>
            </a:r>
            <a:r>
              <a:rPr lang="en-US" sz="700" dirty="0" err="1"/>
              <a:t>खींचने</a:t>
            </a:r>
            <a:r>
              <a:rPr lang="en-US" sz="700" dirty="0"/>
              <a:t> </a:t>
            </a:r>
            <a:r>
              <a:rPr lang="en-US" sz="700" dirty="0" err="1"/>
              <a:t>से</a:t>
            </a:r>
            <a:r>
              <a:rPr lang="en-US" sz="700" dirty="0"/>
              <a:t> </a:t>
            </a:r>
            <a:r>
              <a:rPr lang="en-US" sz="700" dirty="0" err="1"/>
              <a:t>हम</a:t>
            </a:r>
            <a:r>
              <a:rPr lang="en-US" sz="700" dirty="0"/>
              <a:t> </a:t>
            </a:r>
            <a:r>
              <a:rPr lang="en-US" sz="700" dirty="0" err="1"/>
              <a:t>उन्हें</a:t>
            </a:r>
            <a:r>
              <a:rPr lang="en-US" sz="700" dirty="0"/>
              <a:t> </a:t>
            </a:r>
            <a:r>
              <a:rPr lang="en-US" sz="700" dirty="0" err="1"/>
              <a:t>अपनी</a:t>
            </a:r>
            <a:r>
              <a:rPr lang="en-US" sz="700" dirty="0"/>
              <a:t> </a:t>
            </a:r>
            <a:r>
              <a:rPr lang="en-US" sz="700" dirty="0" err="1"/>
              <a:t>ओर</a:t>
            </a:r>
            <a:r>
              <a:rPr lang="en-US" sz="700" dirty="0"/>
              <a:t> </a:t>
            </a:r>
            <a:r>
              <a:rPr lang="en-US" sz="700" dirty="0" err="1"/>
              <a:t>नहीं</a:t>
            </a:r>
            <a:r>
              <a:rPr lang="en-US" sz="700" dirty="0"/>
              <a:t> </a:t>
            </a:r>
            <a:r>
              <a:rPr lang="en-US" sz="700" dirty="0" err="1"/>
              <a:t>ला</a:t>
            </a:r>
            <a:r>
              <a:rPr lang="en-US" sz="700" dirty="0"/>
              <a:t> </a:t>
            </a:r>
            <a:r>
              <a:rPr lang="en-US" sz="700" dirty="0" err="1"/>
              <a:t>पाएंगे</a:t>
            </a:r>
            <a:r>
              <a:rPr lang="en-US" sz="700" dirty="0"/>
              <a:t> </a:t>
            </a:r>
            <a:r>
              <a:rPr lang="en-US" sz="700" dirty="0" err="1"/>
              <a:t>क्योंकि</a:t>
            </a:r>
            <a:r>
              <a:rPr lang="en-US" sz="700" dirty="0"/>
              <a:t> </a:t>
            </a:r>
            <a:r>
              <a:rPr lang="en-US" sz="700" dirty="0" err="1"/>
              <a:t>रस्सी</a:t>
            </a:r>
            <a:r>
              <a:rPr lang="en-US" sz="700" dirty="0"/>
              <a:t> </a:t>
            </a:r>
            <a:r>
              <a:rPr lang="en-US" sz="700" dirty="0" err="1"/>
              <a:t>उससे</a:t>
            </a:r>
            <a:r>
              <a:rPr lang="en-US" sz="700" dirty="0"/>
              <a:t> </a:t>
            </a:r>
            <a:r>
              <a:rPr lang="en-US" sz="700" dirty="0" err="1"/>
              <a:t>पहले</a:t>
            </a:r>
            <a:r>
              <a:rPr lang="en-US" sz="700" dirty="0"/>
              <a:t> </a:t>
            </a:r>
            <a:r>
              <a:rPr lang="en-US" sz="700" dirty="0" err="1"/>
              <a:t>ही</a:t>
            </a:r>
            <a:r>
              <a:rPr lang="en-US" sz="700" dirty="0"/>
              <a:t> </a:t>
            </a:r>
            <a:r>
              <a:rPr lang="en-US" sz="700" dirty="0" err="1"/>
              <a:t>टूट</a:t>
            </a:r>
            <a:r>
              <a:rPr lang="en-US" sz="700" dirty="0"/>
              <a:t> </a:t>
            </a:r>
            <a:r>
              <a:rPr lang="en-US" sz="700" dirty="0" err="1"/>
              <a:t>जाएगी</a:t>
            </a:r>
            <a:r>
              <a:rPr lang="en-US" sz="700" dirty="0"/>
              <a:t>.</a:t>
            </a:r>
          </a:p>
        </p:txBody>
      </p:sp>
    </p:spTree>
    <p:extLst>
      <p:ext uri="{BB962C8B-B14F-4D97-AF65-F5344CB8AC3E}">
        <p14:creationId xmlns:p14="http://schemas.microsoft.com/office/powerpoint/2010/main" val="381031158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103426" name="Picture 2" descr="C:\Users\HP\Desktop\PYRAMIDS\PYRAMID IMAGES\p0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3" y="0"/>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16309" y="1921205"/>
            <a:ext cx="1752600" cy="523220"/>
          </a:xfrm>
          <a:prstGeom prst="rect">
            <a:avLst/>
          </a:prstGeom>
        </p:spPr>
        <p:txBody>
          <a:bodyPr wrap="square">
            <a:spAutoFit/>
          </a:bodyPr>
          <a:lstStyle/>
          <a:p>
            <a:r>
              <a:rPr lang="en-US" sz="700" dirty="0" err="1"/>
              <a:t>आपका</a:t>
            </a:r>
            <a:r>
              <a:rPr lang="en-US" sz="700" dirty="0"/>
              <a:t> </a:t>
            </a:r>
            <a:r>
              <a:rPr lang="en-US" sz="700" dirty="0" err="1"/>
              <a:t>मॉडल</a:t>
            </a:r>
            <a:r>
              <a:rPr lang="en-US" sz="700" dirty="0"/>
              <a:t> </a:t>
            </a:r>
            <a:r>
              <a:rPr lang="en-US" sz="700" dirty="0" err="1"/>
              <a:t>बहुत</a:t>
            </a:r>
            <a:r>
              <a:rPr lang="en-US" sz="700" dirty="0"/>
              <a:t> </a:t>
            </a:r>
            <a:r>
              <a:rPr lang="en-US" sz="700" dirty="0" err="1"/>
              <a:t>अच्छा</a:t>
            </a:r>
            <a:r>
              <a:rPr lang="en-US" sz="700" dirty="0"/>
              <a:t> </a:t>
            </a:r>
            <a:r>
              <a:rPr lang="en-US" sz="700" dirty="0" err="1"/>
              <a:t>है</a:t>
            </a:r>
            <a:r>
              <a:rPr lang="en-US" sz="700" dirty="0"/>
              <a:t>. </a:t>
            </a:r>
            <a:r>
              <a:rPr lang="en-US" sz="700" dirty="0" err="1"/>
              <a:t>वो</a:t>
            </a:r>
            <a:r>
              <a:rPr lang="en-US" sz="700" dirty="0"/>
              <a:t> </a:t>
            </a:r>
            <a:r>
              <a:rPr lang="en-US" sz="700" dirty="0" err="1"/>
              <a:t>एक</a:t>
            </a:r>
            <a:r>
              <a:rPr lang="en-US" sz="700" dirty="0"/>
              <a:t> </a:t>
            </a:r>
            <a:r>
              <a:rPr lang="en-US" sz="700" dirty="0" err="1"/>
              <a:t>अच्छी</a:t>
            </a:r>
            <a:r>
              <a:rPr lang="en-US" sz="700" dirty="0"/>
              <a:t> </a:t>
            </a:r>
            <a:r>
              <a:rPr lang="en-US" sz="700" dirty="0" err="1"/>
              <a:t>पहेली</a:t>
            </a:r>
            <a:r>
              <a:rPr lang="en-US" sz="700" dirty="0"/>
              <a:t> </a:t>
            </a:r>
            <a:r>
              <a:rPr lang="en-US" sz="700" dirty="0" err="1"/>
              <a:t>जैसा</a:t>
            </a:r>
            <a:r>
              <a:rPr lang="en-US" sz="700" dirty="0"/>
              <a:t> </a:t>
            </a:r>
            <a:r>
              <a:rPr lang="en-US" sz="700" dirty="0" err="1"/>
              <a:t>है</a:t>
            </a:r>
            <a:r>
              <a:rPr lang="en-US" sz="700" dirty="0"/>
              <a:t>. </a:t>
            </a:r>
            <a:r>
              <a:rPr lang="en-US" sz="700" dirty="0" err="1"/>
              <a:t>लेकिन</a:t>
            </a:r>
            <a:r>
              <a:rPr lang="en-US" sz="700" dirty="0"/>
              <a:t> </a:t>
            </a:r>
            <a:r>
              <a:rPr lang="en-US" sz="700" dirty="0" err="1"/>
              <a:t>उसमें</a:t>
            </a:r>
            <a:r>
              <a:rPr lang="en-US" sz="700" dirty="0"/>
              <a:t> </a:t>
            </a:r>
            <a:r>
              <a:rPr lang="en-US" sz="700" dirty="0" err="1"/>
              <a:t>कुछ</a:t>
            </a:r>
            <a:r>
              <a:rPr lang="en-US" sz="700" dirty="0"/>
              <a:t> </a:t>
            </a:r>
            <a:r>
              <a:rPr lang="en-US" sz="700" dirty="0" err="1"/>
              <a:t>गायब</a:t>
            </a:r>
            <a:r>
              <a:rPr lang="en-US" sz="700" dirty="0"/>
              <a:t> </a:t>
            </a:r>
            <a:r>
              <a:rPr lang="en-US" sz="700" dirty="0" err="1"/>
              <a:t>है</a:t>
            </a:r>
            <a:r>
              <a:rPr lang="en-US" sz="700" dirty="0"/>
              <a:t>. </a:t>
            </a:r>
            <a:r>
              <a:rPr lang="en-US" sz="700" dirty="0" err="1"/>
              <a:t>पिरामिड</a:t>
            </a:r>
            <a:r>
              <a:rPr lang="en-US" sz="700" dirty="0"/>
              <a:t> </a:t>
            </a:r>
            <a:r>
              <a:rPr lang="en-US" sz="700" dirty="0" err="1"/>
              <a:t>पत्थर</a:t>
            </a:r>
            <a:r>
              <a:rPr lang="en-US" sz="700" dirty="0"/>
              <a:t> </a:t>
            </a:r>
            <a:r>
              <a:rPr lang="en-US" sz="700" dirty="0" err="1"/>
              <a:t>हमेशा</a:t>
            </a:r>
            <a:r>
              <a:rPr lang="en-US" sz="700" dirty="0"/>
              <a:t> </a:t>
            </a:r>
            <a:r>
              <a:rPr lang="en-US" sz="700" dirty="0" err="1"/>
              <a:t>नियमित</a:t>
            </a:r>
            <a:r>
              <a:rPr lang="en-US" sz="700" dirty="0"/>
              <a:t> </a:t>
            </a:r>
            <a:r>
              <a:rPr lang="en-US" sz="700" dirty="0" err="1"/>
              <a:t>नहीं</a:t>
            </a:r>
            <a:r>
              <a:rPr lang="en-US" sz="700" dirty="0"/>
              <a:t> </a:t>
            </a:r>
            <a:r>
              <a:rPr lang="en-US" sz="700" dirty="0" err="1"/>
              <a:t>होते</a:t>
            </a:r>
            <a:r>
              <a:rPr lang="en-US" sz="700" dirty="0"/>
              <a:t> </a:t>
            </a:r>
            <a:r>
              <a:rPr lang="en-US" sz="700" dirty="0" err="1"/>
              <a:t>हैं</a:t>
            </a:r>
            <a:r>
              <a:rPr lang="en-US" sz="700" dirty="0"/>
              <a:t>. </a:t>
            </a:r>
            <a:r>
              <a:rPr lang="en-US" sz="700" dirty="0" err="1"/>
              <a:t>क्रमिक</a:t>
            </a:r>
            <a:r>
              <a:rPr lang="en-US" sz="700" dirty="0"/>
              <a:t> </a:t>
            </a:r>
            <a:r>
              <a:rPr lang="en-US" sz="700" dirty="0" err="1"/>
              <a:t>नींवों</a:t>
            </a:r>
            <a:r>
              <a:rPr lang="en-US" sz="700" dirty="0"/>
              <a:t> </a:t>
            </a:r>
            <a:r>
              <a:rPr lang="en-US" sz="700" dirty="0" err="1"/>
              <a:t>की</a:t>
            </a:r>
            <a:r>
              <a:rPr lang="en-US" sz="700" dirty="0"/>
              <a:t> </a:t>
            </a:r>
            <a:r>
              <a:rPr lang="en-US" sz="700" dirty="0" err="1"/>
              <a:t>ऊंचाइयां</a:t>
            </a:r>
            <a:r>
              <a:rPr lang="en-US" sz="700" dirty="0"/>
              <a:t> </a:t>
            </a:r>
            <a:r>
              <a:rPr lang="en-US" sz="700" dirty="0" err="1"/>
              <a:t>अलग-अलग</a:t>
            </a:r>
            <a:r>
              <a:rPr lang="en-US" sz="700" dirty="0"/>
              <a:t> </a:t>
            </a:r>
            <a:r>
              <a:rPr lang="en-US" sz="700" dirty="0" err="1"/>
              <a:t>होती</a:t>
            </a:r>
            <a:r>
              <a:rPr lang="en-US" sz="700" dirty="0"/>
              <a:t> </a:t>
            </a:r>
            <a:r>
              <a:rPr lang="en-US" sz="700" dirty="0" err="1" smtClean="0"/>
              <a:t>हैं</a:t>
            </a:r>
            <a:r>
              <a:rPr lang="en-US" sz="700" dirty="0" smtClean="0"/>
              <a:t>.</a:t>
            </a:r>
            <a:endParaRPr lang="en-US" sz="700" dirty="0"/>
          </a:p>
        </p:txBody>
      </p:sp>
      <p:sp>
        <p:nvSpPr>
          <p:cNvPr id="4" name="Rectangle 3"/>
          <p:cNvSpPr/>
          <p:nvPr/>
        </p:nvSpPr>
        <p:spPr>
          <a:xfrm>
            <a:off x="571877" y="2412206"/>
            <a:ext cx="3048000" cy="415498"/>
          </a:xfrm>
          <a:prstGeom prst="rect">
            <a:avLst/>
          </a:prstGeom>
        </p:spPr>
        <p:txBody>
          <a:bodyPr wrap="square">
            <a:spAutoFit/>
          </a:bodyPr>
          <a:lstStyle/>
          <a:p>
            <a:r>
              <a:rPr lang="en-US" sz="700" dirty="0" err="1" smtClean="0"/>
              <a:t>वे</a:t>
            </a:r>
            <a:r>
              <a:rPr lang="en-US" sz="700" dirty="0" smtClean="0"/>
              <a:t> </a:t>
            </a:r>
            <a:r>
              <a:rPr lang="en-US" sz="700" dirty="0" err="1"/>
              <a:t>एक</a:t>
            </a:r>
            <a:r>
              <a:rPr lang="en-US" sz="700" dirty="0"/>
              <a:t> </a:t>
            </a:r>
            <a:r>
              <a:rPr lang="en-US" sz="700" dirty="0" err="1"/>
              <a:t>से</a:t>
            </a:r>
            <a:r>
              <a:rPr lang="en-US" sz="700" dirty="0"/>
              <a:t> </a:t>
            </a:r>
            <a:r>
              <a:rPr lang="en-US" sz="700" dirty="0" err="1"/>
              <a:t>तीन</a:t>
            </a:r>
            <a:r>
              <a:rPr lang="en-US" sz="700" dirty="0"/>
              <a:t> </a:t>
            </a:r>
            <a:r>
              <a:rPr lang="en-US" sz="700" dirty="0" err="1"/>
              <a:t>के</a:t>
            </a:r>
            <a:r>
              <a:rPr lang="en-US" sz="700" dirty="0"/>
              <a:t> </a:t>
            </a:r>
            <a:r>
              <a:rPr lang="en-US" sz="700" dirty="0" err="1"/>
              <a:t>फैक्टर</a:t>
            </a:r>
            <a:r>
              <a:rPr lang="en-US" sz="700" dirty="0"/>
              <a:t> </a:t>
            </a:r>
            <a:r>
              <a:rPr lang="en-US" sz="700" dirty="0" err="1"/>
              <a:t>तक</a:t>
            </a:r>
            <a:r>
              <a:rPr lang="en-US" sz="700" dirty="0"/>
              <a:t> </a:t>
            </a:r>
            <a:r>
              <a:rPr lang="en-US" sz="700" dirty="0" err="1"/>
              <a:t>भिन्न</a:t>
            </a:r>
            <a:r>
              <a:rPr lang="en-US" sz="700" dirty="0"/>
              <a:t> </a:t>
            </a:r>
            <a:r>
              <a:rPr lang="en-US" sz="700" dirty="0" err="1"/>
              <a:t>होती</a:t>
            </a:r>
            <a:r>
              <a:rPr lang="en-US" sz="700" dirty="0"/>
              <a:t> </a:t>
            </a:r>
            <a:r>
              <a:rPr lang="en-US" sz="700" dirty="0" err="1"/>
              <a:t>हैं</a:t>
            </a:r>
            <a:r>
              <a:rPr lang="en-US" sz="700" dirty="0"/>
              <a:t>! </a:t>
            </a:r>
            <a:r>
              <a:rPr lang="hi-IN" sz="700" dirty="0"/>
              <a:t>वो</a:t>
            </a:r>
            <a:r>
              <a:rPr lang="en-US" sz="700" dirty="0" smtClean="0"/>
              <a:t> </a:t>
            </a:r>
            <a:r>
              <a:rPr lang="en-US" sz="700" dirty="0" err="1"/>
              <a:t>पत्थरों</a:t>
            </a:r>
            <a:r>
              <a:rPr lang="en-US" sz="700" dirty="0"/>
              <a:t> </a:t>
            </a:r>
            <a:r>
              <a:rPr lang="en-US" sz="700" dirty="0" err="1"/>
              <a:t>की</a:t>
            </a:r>
            <a:r>
              <a:rPr lang="en-US" sz="700" dirty="0"/>
              <a:t> </a:t>
            </a:r>
            <a:r>
              <a:rPr lang="en-US" sz="700" dirty="0" err="1"/>
              <a:t>तह</a:t>
            </a:r>
            <a:r>
              <a:rPr lang="en-US" sz="700" dirty="0"/>
              <a:t> </a:t>
            </a:r>
            <a:r>
              <a:rPr lang="en-US" sz="700" dirty="0" err="1"/>
              <a:t>की</a:t>
            </a:r>
            <a:r>
              <a:rPr lang="en-US" sz="700" dirty="0"/>
              <a:t> </a:t>
            </a:r>
            <a:r>
              <a:rPr lang="en-US" sz="700" dirty="0" err="1"/>
              <a:t>मोटाई</a:t>
            </a:r>
            <a:r>
              <a:rPr lang="en-US" sz="700" dirty="0"/>
              <a:t> </a:t>
            </a:r>
            <a:r>
              <a:rPr lang="en-US" sz="700" dirty="0" err="1"/>
              <a:t>पर</a:t>
            </a:r>
            <a:r>
              <a:rPr lang="en-US" sz="700" dirty="0"/>
              <a:t> </a:t>
            </a:r>
            <a:r>
              <a:rPr lang="en-US" sz="700" dirty="0" err="1"/>
              <a:t>निर्भर</a:t>
            </a:r>
            <a:r>
              <a:rPr lang="en-US" sz="700" dirty="0"/>
              <a:t> </a:t>
            </a:r>
            <a:r>
              <a:rPr lang="hi-IN" sz="700" dirty="0" smtClean="0"/>
              <a:t>करेगी</a:t>
            </a:r>
            <a:r>
              <a:rPr lang="en-US" sz="700" dirty="0" smtClean="0"/>
              <a:t> </a:t>
            </a:r>
            <a:r>
              <a:rPr lang="en-US" sz="700" dirty="0" err="1" smtClean="0"/>
              <a:t>जिसमें</a:t>
            </a:r>
            <a:r>
              <a:rPr lang="en-US" sz="700" dirty="0" smtClean="0"/>
              <a:t> </a:t>
            </a:r>
            <a:r>
              <a:rPr lang="en-US" sz="700" dirty="0" err="1"/>
              <a:t>से</a:t>
            </a:r>
            <a:r>
              <a:rPr lang="en-US" sz="700" dirty="0"/>
              <a:t> </a:t>
            </a:r>
            <a:r>
              <a:rPr lang="en-US" sz="700" dirty="0" err="1"/>
              <a:t>वे</a:t>
            </a:r>
            <a:r>
              <a:rPr lang="en-US" sz="700" dirty="0"/>
              <a:t> </a:t>
            </a:r>
            <a:r>
              <a:rPr lang="en-US" sz="700" dirty="0" err="1"/>
              <a:t>निकाले</a:t>
            </a:r>
            <a:r>
              <a:rPr lang="en-US" sz="700" dirty="0"/>
              <a:t> </a:t>
            </a:r>
            <a:r>
              <a:rPr lang="en-US" sz="700" dirty="0" err="1"/>
              <a:t>जाते</a:t>
            </a:r>
            <a:r>
              <a:rPr lang="en-US" sz="700" dirty="0"/>
              <a:t> </a:t>
            </a:r>
            <a:r>
              <a:rPr lang="en-US" sz="700" dirty="0" err="1"/>
              <a:t>हैं</a:t>
            </a:r>
            <a:r>
              <a:rPr lang="en-US" sz="700" dirty="0"/>
              <a:t>. </a:t>
            </a:r>
            <a:r>
              <a:rPr lang="en-US" sz="700" dirty="0" err="1"/>
              <a:t>ब्लॉक</a:t>
            </a:r>
            <a:r>
              <a:rPr lang="en-US" sz="700" dirty="0"/>
              <a:t> </a:t>
            </a:r>
            <a:r>
              <a:rPr lang="en-US" sz="700" dirty="0" err="1"/>
              <a:t>को</a:t>
            </a:r>
            <a:r>
              <a:rPr lang="en-US" sz="700" dirty="0"/>
              <a:t> </a:t>
            </a:r>
            <a:r>
              <a:rPr lang="en-US" sz="700" dirty="0" err="1"/>
              <a:t>आप</a:t>
            </a:r>
            <a:r>
              <a:rPr lang="en-US" sz="700" dirty="0"/>
              <a:t> </a:t>
            </a:r>
            <a:r>
              <a:rPr lang="en-US" sz="700" dirty="0" err="1"/>
              <a:t>किस</a:t>
            </a:r>
            <a:r>
              <a:rPr lang="en-US" sz="700" dirty="0"/>
              <a:t> </a:t>
            </a:r>
            <a:r>
              <a:rPr lang="en-US" sz="700" dirty="0" err="1"/>
              <a:t>स्थान</a:t>
            </a:r>
            <a:r>
              <a:rPr lang="en-US" sz="700" dirty="0"/>
              <a:t> </a:t>
            </a:r>
            <a:r>
              <a:rPr lang="hi-IN" sz="700" dirty="0" smtClean="0"/>
              <a:t>पर</a:t>
            </a:r>
            <a:r>
              <a:rPr lang="en-US" sz="700" dirty="0" smtClean="0"/>
              <a:t> </a:t>
            </a:r>
            <a:r>
              <a:rPr lang="en-US" sz="700" dirty="0" err="1" smtClean="0"/>
              <a:t>रखेंगे</a:t>
            </a:r>
            <a:r>
              <a:rPr lang="en-US" sz="700" dirty="0" smtClean="0"/>
              <a:t> </a:t>
            </a:r>
            <a:r>
              <a:rPr lang="en-US" sz="700" dirty="0" err="1"/>
              <a:t>उसके</a:t>
            </a:r>
            <a:r>
              <a:rPr lang="en-US" sz="700" dirty="0"/>
              <a:t> </a:t>
            </a:r>
            <a:r>
              <a:rPr lang="en-US" sz="700" dirty="0" err="1"/>
              <a:t>लिए</a:t>
            </a:r>
            <a:r>
              <a:rPr lang="en-US" sz="700" dirty="0"/>
              <a:t> </a:t>
            </a:r>
            <a:r>
              <a:rPr lang="en-US" sz="700" dirty="0" err="1"/>
              <a:t>एक</a:t>
            </a:r>
            <a:r>
              <a:rPr lang="en-US" sz="700" dirty="0"/>
              <a:t> </a:t>
            </a:r>
            <a:r>
              <a:rPr lang="en-US" sz="700" dirty="0" err="1"/>
              <a:t>सटीक</a:t>
            </a:r>
            <a:r>
              <a:rPr lang="en-US" sz="700" dirty="0"/>
              <a:t> </a:t>
            </a:r>
            <a:r>
              <a:rPr lang="en-US" sz="700" dirty="0" err="1"/>
              <a:t>ट्रैकिंग</a:t>
            </a:r>
            <a:r>
              <a:rPr lang="en-US" sz="700" dirty="0"/>
              <a:t> </a:t>
            </a:r>
            <a:r>
              <a:rPr lang="en-US" sz="700" dirty="0" err="1"/>
              <a:t>सिस्टम</a:t>
            </a:r>
            <a:r>
              <a:rPr lang="en-US" sz="700" dirty="0"/>
              <a:t> </a:t>
            </a:r>
            <a:r>
              <a:rPr lang="en-US" sz="700" dirty="0" err="1"/>
              <a:t>की</a:t>
            </a:r>
            <a:r>
              <a:rPr lang="en-US" sz="700" dirty="0"/>
              <a:t> </a:t>
            </a:r>
            <a:r>
              <a:rPr lang="en-US" sz="700" dirty="0" err="1" smtClean="0"/>
              <a:t>ज़रुरत</a:t>
            </a:r>
            <a:r>
              <a:rPr lang="en-US" sz="700" dirty="0" smtClean="0"/>
              <a:t> </a:t>
            </a:r>
            <a:r>
              <a:rPr lang="hi-IN" sz="700" dirty="0" smtClean="0"/>
              <a:t>होगी</a:t>
            </a:r>
            <a:r>
              <a:rPr lang="en-US" sz="700" dirty="0" smtClean="0"/>
              <a:t>.</a:t>
            </a:r>
            <a:endParaRPr lang="en-US" sz="700" dirty="0"/>
          </a:p>
        </p:txBody>
      </p:sp>
    </p:spTree>
    <p:extLst>
      <p:ext uri="{BB962C8B-B14F-4D97-AF65-F5344CB8AC3E}">
        <p14:creationId xmlns:p14="http://schemas.microsoft.com/office/powerpoint/2010/main" val="395380908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104451" name="Picture 3" descr="C:\Users\HP\Desktop\PYRAMIDS\PYRAMID IMAGES\p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5"/>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81200" y="1678758"/>
            <a:ext cx="1600200" cy="415498"/>
          </a:xfrm>
          <a:prstGeom prst="rect">
            <a:avLst/>
          </a:prstGeom>
        </p:spPr>
        <p:txBody>
          <a:bodyPr wrap="square">
            <a:spAutoFit/>
          </a:bodyPr>
          <a:lstStyle/>
          <a:p>
            <a:pPr algn="ctr"/>
            <a:r>
              <a:rPr lang="en-US" sz="700" dirty="0"/>
              <a:t> </a:t>
            </a:r>
            <a:r>
              <a:rPr lang="en-US" sz="700" dirty="0" err="1" smtClean="0"/>
              <a:t>अच्छा</a:t>
            </a:r>
            <a:r>
              <a:rPr lang="en-US" sz="700" dirty="0" smtClean="0"/>
              <a:t> </a:t>
            </a:r>
            <a:r>
              <a:rPr lang="en-US" sz="700" dirty="0" err="1"/>
              <a:t>है</a:t>
            </a:r>
            <a:r>
              <a:rPr lang="en-US" sz="700" dirty="0"/>
              <a:t> </a:t>
            </a:r>
            <a:r>
              <a:rPr lang="en-US" sz="700" dirty="0" err="1"/>
              <a:t>कि</a:t>
            </a:r>
            <a:r>
              <a:rPr lang="en-US" sz="700" dirty="0"/>
              <a:t> </a:t>
            </a:r>
            <a:r>
              <a:rPr lang="en-US" sz="700" dirty="0" err="1"/>
              <a:t>आप</a:t>
            </a:r>
            <a:r>
              <a:rPr lang="en-US" sz="700" dirty="0"/>
              <a:t> </a:t>
            </a:r>
            <a:r>
              <a:rPr lang="en-US" sz="700" dirty="0" err="1"/>
              <a:t>काहिरा</a:t>
            </a:r>
            <a:r>
              <a:rPr lang="en-US" sz="700" dirty="0"/>
              <a:t> </a:t>
            </a:r>
            <a:r>
              <a:rPr lang="en-US" sz="700" dirty="0" err="1"/>
              <a:t>वापस</a:t>
            </a:r>
            <a:r>
              <a:rPr lang="en-US" sz="700" dirty="0"/>
              <a:t> </a:t>
            </a:r>
            <a:r>
              <a:rPr lang="en-US" sz="700" dirty="0" err="1" smtClean="0"/>
              <a:t>आए</a:t>
            </a:r>
            <a:r>
              <a:rPr lang="en-US" sz="700" dirty="0" smtClean="0"/>
              <a:t>, </a:t>
            </a:r>
            <a:r>
              <a:rPr lang="en-US" sz="700" dirty="0" err="1"/>
              <a:t>क्योंकि</a:t>
            </a:r>
            <a:r>
              <a:rPr lang="en-US" sz="700" dirty="0"/>
              <a:t> </a:t>
            </a:r>
            <a:r>
              <a:rPr lang="en-US" sz="700" dirty="0" err="1" smtClean="0"/>
              <a:t>आपने</a:t>
            </a:r>
            <a:r>
              <a:rPr lang="en-US" sz="700" dirty="0"/>
              <a:t> </a:t>
            </a:r>
            <a:r>
              <a:rPr lang="en-US" sz="700" dirty="0" err="1"/>
              <a:t>जब</a:t>
            </a:r>
            <a:r>
              <a:rPr lang="en-US" sz="700" dirty="0"/>
              <a:t> </a:t>
            </a:r>
            <a:r>
              <a:rPr lang="en-US" sz="700" dirty="0" err="1"/>
              <a:t>काहिरा</a:t>
            </a:r>
            <a:r>
              <a:rPr lang="en-US" sz="700" dirty="0"/>
              <a:t> </a:t>
            </a:r>
            <a:r>
              <a:rPr lang="en-US" sz="700" dirty="0" err="1"/>
              <a:t>छोड़ा</a:t>
            </a:r>
            <a:r>
              <a:rPr lang="en-US" sz="700" dirty="0"/>
              <a:t> </a:t>
            </a:r>
            <a:r>
              <a:rPr lang="en-US" sz="700" dirty="0" err="1"/>
              <a:t>था</a:t>
            </a:r>
            <a:r>
              <a:rPr lang="en-US" sz="700" dirty="0"/>
              <a:t> </a:t>
            </a:r>
            <a:r>
              <a:rPr lang="en-US" sz="700" dirty="0" err="1"/>
              <a:t>तो</a:t>
            </a:r>
            <a:r>
              <a:rPr lang="en-US" sz="700" dirty="0"/>
              <a:t> </a:t>
            </a:r>
            <a:r>
              <a:rPr lang="en-US" sz="700" dirty="0" err="1"/>
              <a:t>आप</a:t>
            </a:r>
            <a:r>
              <a:rPr lang="en-US" sz="700" dirty="0"/>
              <a:t> </a:t>
            </a:r>
            <a:r>
              <a:rPr lang="en-US" sz="700" dirty="0" err="1"/>
              <a:t>यहाँ</a:t>
            </a:r>
            <a:r>
              <a:rPr lang="en-US" sz="700" dirty="0"/>
              <a:t> </a:t>
            </a:r>
            <a:r>
              <a:rPr lang="en-US" sz="700" dirty="0" err="1"/>
              <a:t>पर</a:t>
            </a:r>
            <a:r>
              <a:rPr lang="en-US" sz="700" dirty="0"/>
              <a:t> </a:t>
            </a:r>
            <a:r>
              <a:rPr lang="en-US" sz="700" dirty="0" err="1"/>
              <a:t>कुछ</a:t>
            </a:r>
            <a:r>
              <a:rPr lang="en-US" sz="700" dirty="0"/>
              <a:t> </a:t>
            </a:r>
            <a:r>
              <a:rPr lang="en-US" sz="700" dirty="0" err="1"/>
              <a:t>भूल</a:t>
            </a:r>
            <a:r>
              <a:rPr lang="en-US" sz="700" dirty="0"/>
              <a:t> </a:t>
            </a:r>
            <a:r>
              <a:rPr lang="en-US" sz="700" dirty="0" err="1"/>
              <a:t>गए</a:t>
            </a:r>
            <a:r>
              <a:rPr lang="en-US" sz="700" dirty="0"/>
              <a:t> </a:t>
            </a:r>
            <a:r>
              <a:rPr lang="en-US" sz="700" dirty="0" err="1"/>
              <a:t>थे</a:t>
            </a:r>
            <a:r>
              <a:rPr lang="en-US" sz="700" dirty="0"/>
              <a:t>.</a:t>
            </a:r>
          </a:p>
        </p:txBody>
      </p:sp>
      <p:sp>
        <p:nvSpPr>
          <p:cNvPr id="4" name="Rectangle 3"/>
          <p:cNvSpPr/>
          <p:nvPr/>
        </p:nvSpPr>
        <p:spPr>
          <a:xfrm>
            <a:off x="381000" y="126206"/>
            <a:ext cx="851057" cy="304800"/>
          </a:xfrm>
          <a:prstGeom prst="rect">
            <a:avLst/>
          </a:prstGeom>
        </p:spPr>
        <p:txBody>
          <a:bodyPr wrap="square">
            <a:spAutoFit/>
          </a:bodyPr>
          <a:lstStyle/>
          <a:p>
            <a:pPr algn="ctr"/>
            <a:r>
              <a:rPr lang="en-US" sz="700" dirty="0" err="1"/>
              <a:t>खैर</a:t>
            </a:r>
            <a:r>
              <a:rPr lang="en-US" sz="700" dirty="0"/>
              <a:t>, </a:t>
            </a:r>
            <a:r>
              <a:rPr lang="en-US" sz="700" dirty="0" err="1"/>
              <a:t>आप</a:t>
            </a:r>
            <a:r>
              <a:rPr lang="en-US" sz="700" dirty="0"/>
              <a:t> </a:t>
            </a:r>
            <a:r>
              <a:rPr lang="en-US" sz="700" dirty="0" err="1"/>
              <a:t>दोनों</a:t>
            </a:r>
            <a:r>
              <a:rPr lang="en-US" sz="700" dirty="0"/>
              <a:t> </a:t>
            </a:r>
            <a:r>
              <a:rPr lang="en-US" sz="700" dirty="0" err="1"/>
              <a:t>का</a:t>
            </a:r>
            <a:r>
              <a:rPr lang="en-US" sz="700" dirty="0"/>
              <a:t> </a:t>
            </a:r>
            <a:r>
              <a:rPr lang="en-US" sz="700" dirty="0" err="1"/>
              <a:t>वापस</a:t>
            </a:r>
            <a:r>
              <a:rPr lang="en-US" sz="700" dirty="0"/>
              <a:t> </a:t>
            </a:r>
            <a:r>
              <a:rPr lang="en-US" sz="700" dirty="0" err="1"/>
              <a:t>स्वागत</a:t>
            </a:r>
            <a:r>
              <a:rPr lang="en-US" sz="700" dirty="0"/>
              <a:t> </a:t>
            </a:r>
            <a:r>
              <a:rPr lang="en-US" sz="700" dirty="0" err="1"/>
              <a:t>है</a:t>
            </a:r>
            <a:r>
              <a:rPr lang="en-US" sz="700" dirty="0"/>
              <a:t>!</a:t>
            </a:r>
          </a:p>
        </p:txBody>
      </p:sp>
      <p:sp>
        <p:nvSpPr>
          <p:cNvPr id="5" name="Rectangle 4"/>
          <p:cNvSpPr/>
          <p:nvPr/>
        </p:nvSpPr>
        <p:spPr>
          <a:xfrm>
            <a:off x="2057400" y="345623"/>
            <a:ext cx="1524000" cy="523220"/>
          </a:xfrm>
          <a:prstGeom prst="rect">
            <a:avLst/>
          </a:prstGeom>
        </p:spPr>
        <p:txBody>
          <a:bodyPr wrap="square">
            <a:spAutoFit/>
          </a:bodyPr>
          <a:lstStyle/>
          <a:p>
            <a:pPr algn="ctr"/>
            <a:r>
              <a:rPr lang="en-US" sz="700" dirty="0" err="1" smtClean="0"/>
              <a:t>एंटोनी</a:t>
            </a:r>
            <a:r>
              <a:rPr lang="en-US" sz="700" dirty="0" smtClean="0"/>
              <a:t> </a:t>
            </a:r>
            <a:r>
              <a:rPr lang="en-US" sz="700" dirty="0" err="1"/>
              <a:t>ने</a:t>
            </a:r>
            <a:r>
              <a:rPr lang="en-US" sz="700" dirty="0"/>
              <a:t> </a:t>
            </a:r>
            <a:r>
              <a:rPr lang="en-US" sz="700" dirty="0" err="1"/>
              <a:t>ब्लॉक्स</a:t>
            </a:r>
            <a:r>
              <a:rPr lang="en-US" sz="700" dirty="0"/>
              <a:t> </a:t>
            </a:r>
            <a:r>
              <a:rPr lang="en-US" sz="700" dirty="0" err="1"/>
              <a:t>को</a:t>
            </a:r>
            <a:r>
              <a:rPr lang="en-US" sz="700" dirty="0"/>
              <a:t> </a:t>
            </a:r>
            <a:r>
              <a:rPr lang="en-US" sz="700" dirty="0" err="1"/>
              <a:t>पहचानने</a:t>
            </a:r>
            <a:r>
              <a:rPr lang="en-US" sz="700" dirty="0"/>
              <a:t> </a:t>
            </a:r>
            <a:r>
              <a:rPr lang="en-US" sz="700" dirty="0" err="1"/>
              <a:t>की</a:t>
            </a:r>
            <a:r>
              <a:rPr lang="en-US" sz="700" dirty="0"/>
              <a:t> </a:t>
            </a:r>
            <a:r>
              <a:rPr lang="en-US" sz="700" dirty="0" err="1"/>
              <a:t>समस्या</a:t>
            </a:r>
            <a:r>
              <a:rPr lang="en-US" sz="700" dirty="0"/>
              <a:t> </a:t>
            </a:r>
            <a:r>
              <a:rPr lang="en-US" sz="700" dirty="0" err="1"/>
              <a:t>के</a:t>
            </a:r>
            <a:r>
              <a:rPr lang="en-US" sz="700" dirty="0"/>
              <a:t> </a:t>
            </a:r>
            <a:r>
              <a:rPr lang="en-US" sz="700" dirty="0" err="1"/>
              <a:t>बारे</a:t>
            </a:r>
            <a:r>
              <a:rPr lang="en-US" sz="700" dirty="0"/>
              <a:t> </a:t>
            </a:r>
            <a:r>
              <a:rPr lang="en-US" sz="700" dirty="0" err="1"/>
              <a:t>में</a:t>
            </a:r>
            <a:r>
              <a:rPr lang="en-US" sz="700" dirty="0"/>
              <a:t> </a:t>
            </a:r>
            <a:r>
              <a:rPr lang="en-US" sz="700" dirty="0" err="1"/>
              <a:t>जो</a:t>
            </a:r>
            <a:r>
              <a:rPr lang="en-US" sz="700" dirty="0"/>
              <a:t> </a:t>
            </a:r>
            <a:r>
              <a:rPr lang="en-US" sz="700" dirty="0" err="1"/>
              <a:t>कुछ</a:t>
            </a:r>
            <a:r>
              <a:rPr lang="en-US" sz="700" dirty="0"/>
              <a:t> </a:t>
            </a:r>
            <a:r>
              <a:rPr lang="en-US" sz="700" dirty="0" err="1"/>
              <a:t>कहा</a:t>
            </a:r>
            <a:r>
              <a:rPr lang="en-US" sz="700" dirty="0"/>
              <a:t> </a:t>
            </a:r>
            <a:r>
              <a:rPr lang="en-US" sz="700" dirty="0" err="1"/>
              <a:t>है</a:t>
            </a:r>
            <a:r>
              <a:rPr lang="en-US" sz="700" dirty="0"/>
              <a:t> </a:t>
            </a:r>
            <a:r>
              <a:rPr lang="en-US" sz="700" dirty="0" err="1"/>
              <a:t>उसके</a:t>
            </a:r>
            <a:r>
              <a:rPr lang="en-US" sz="700" dirty="0"/>
              <a:t> </a:t>
            </a:r>
            <a:r>
              <a:rPr lang="en-US" sz="700" dirty="0" err="1"/>
              <a:t>बारे</a:t>
            </a:r>
            <a:r>
              <a:rPr lang="en-US" sz="700" dirty="0"/>
              <a:t> </a:t>
            </a:r>
            <a:r>
              <a:rPr lang="en-US" sz="700" dirty="0" err="1"/>
              <a:t>में</a:t>
            </a:r>
            <a:r>
              <a:rPr lang="en-US" sz="700" dirty="0"/>
              <a:t> </a:t>
            </a:r>
            <a:r>
              <a:rPr lang="en-US" sz="700" dirty="0" err="1"/>
              <a:t>मैंने</a:t>
            </a:r>
            <a:r>
              <a:rPr lang="en-US" sz="700" dirty="0"/>
              <a:t> </a:t>
            </a:r>
            <a:r>
              <a:rPr lang="en-US" sz="700" dirty="0" err="1"/>
              <a:t>भी</a:t>
            </a:r>
            <a:r>
              <a:rPr lang="en-US" sz="700" dirty="0"/>
              <a:t> </a:t>
            </a:r>
            <a:r>
              <a:rPr lang="en-US" sz="700" dirty="0" err="1"/>
              <a:t>सोचा</a:t>
            </a:r>
            <a:r>
              <a:rPr lang="en-US" sz="700" dirty="0"/>
              <a:t> </a:t>
            </a:r>
            <a:r>
              <a:rPr lang="en-US" sz="700" dirty="0" err="1"/>
              <a:t>है</a:t>
            </a:r>
            <a:r>
              <a:rPr lang="en-US" sz="700" dirty="0"/>
              <a:t>. </a:t>
            </a:r>
            <a:r>
              <a:rPr lang="en-US" sz="700" dirty="0" err="1"/>
              <a:t>क्या</a:t>
            </a:r>
            <a:r>
              <a:rPr lang="en-US" sz="700" dirty="0"/>
              <a:t> </a:t>
            </a:r>
            <a:r>
              <a:rPr lang="hi-IN" sz="700" dirty="0" smtClean="0"/>
              <a:t>वो</a:t>
            </a:r>
            <a:r>
              <a:rPr lang="en-US" sz="700" dirty="0" smtClean="0"/>
              <a:t> </a:t>
            </a:r>
            <a:r>
              <a:rPr lang="en-US" sz="700" dirty="0" err="1" smtClean="0"/>
              <a:t>उसके</a:t>
            </a:r>
            <a:r>
              <a:rPr lang="en-US" sz="700" dirty="0" smtClean="0"/>
              <a:t> </a:t>
            </a:r>
            <a:r>
              <a:rPr lang="en-US" sz="700" dirty="0" err="1"/>
              <a:t>पिछले</a:t>
            </a:r>
            <a:r>
              <a:rPr lang="en-US" sz="700" dirty="0"/>
              <a:t> </a:t>
            </a:r>
            <a:r>
              <a:rPr lang="en-US" sz="700" dirty="0" err="1"/>
              <a:t>जीवन</a:t>
            </a:r>
            <a:r>
              <a:rPr lang="en-US" sz="700" dirty="0"/>
              <a:t> </a:t>
            </a:r>
            <a:r>
              <a:rPr lang="en-US" sz="700" dirty="0" err="1" smtClean="0"/>
              <a:t>की</a:t>
            </a:r>
            <a:r>
              <a:rPr lang="en-US" sz="700" dirty="0" smtClean="0"/>
              <a:t> </a:t>
            </a:r>
            <a:r>
              <a:rPr lang="en-US" sz="700" dirty="0" err="1" smtClean="0"/>
              <a:t>कहानी</a:t>
            </a:r>
            <a:r>
              <a:rPr lang="en-US" sz="700" dirty="0" smtClean="0"/>
              <a:t> </a:t>
            </a:r>
            <a:r>
              <a:rPr lang="hi-IN" sz="700" dirty="0"/>
              <a:t>थी</a:t>
            </a:r>
            <a:r>
              <a:rPr lang="en-US" sz="700" dirty="0" smtClean="0"/>
              <a:t> </a:t>
            </a:r>
            <a:r>
              <a:rPr lang="en-US" sz="700" dirty="0"/>
              <a:t>...?</a:t>
            </a:r>
          </a:p>
        </p:txBody>
      </p:sp>
      <p:sp>
        <p:nvSpPr>
          <p:cNvPr id="6" name="Rectangle 5"/>
          <p:cNvSpPr/>
          <p:nvPr/>
        </p:nvSpPr>
        <p:spPr>
          <a:xfrm>
            <a:off x="3581400" y="278606"/>
            <a:ext cx="839332" cy="523220"/>
          </a:xfrm>
          <a:prstGeom prst="rect">
            <a:avLst/>
          </a:prstGeom>
        </p:spPr>
        <p:txBody>
          <a:bodyPr wrap="square">
            <a:spAutoFit/>
          </a:bodyPr>
          <a:lstStyle/>
          <a:p>
            <a:pPr algn="ctr"/>
            <a:r>
              <a:rPr lang="en-US" sz="700" dirty="0" err="1" smtClean="0"/>
              <a:t>बकवास</a:t>
            </a:r>
            <a:endParaRPr lang="en-US" sz="700" dirty="0" smtClean="0"/>
          </a:p>
          <a:p>
            <a:pPr algn="ctr"/>
            <a:r>
              <a:rPr lang="en-US" sz="700" dirty="0" smtClean="0"/>
              <a:t> </a:t>
            </a:r>
            <a:r>
              <a:rPr lang="en-US" sz="700" dirty="0" err="1" smtClean="0"/>
              <a:t>बंद</a:t>
            </a:r>
            <a:r>
              <a:rPr lang="en-US" sz="700" dirty="0" smtClean="0"/>
              <a:t> </a:t>
            </a:r>
            <a:r>
              <a:rPr lang="en-US" sz="700" dirty="0" err="1"/>
              <a:t>करो</a:t>
            </a:r>
            <a:r>
              <a:rPr lang="en-US" sz="700" dirty="0"/>
              <a:t>! </a:t>
            </a:r>
            <a:r>
              <a:rPr lang="en-US" sz="700" dirty="0" smtClean="0"/>
              <a:t/>
            </a:r>
            <a:br>
              <a:rPr lang="en-US" sz="700" dirty="0" smtClean="0"/>
            </a:br>
            <a:r>
              <a:rPr lang="hi-IN" sz="700" dirty="0" smtClean="0"/>
              <a:t>बताओ</a:t>
            </a:r>
            <a:r>
              <a:rPr lang="en-US" sz="700" dirty="0" smtClean="0"/>
              <a:t> </a:t>
            </a:r>
            <a:r>
              <a:rPr lang="en-US" sz="700" dirty="0" err="1" smtClean="0"/>
              <a:t>तुम</a:t>
            </a:r>
            <a:r>
              <a:rPr lang="en-US" sz="700" dirty="0" smtClean="0"/>
              <a:t> </a:t>
            </a:r>
            <a:r>
              <a:rPr lang="en-US" sz="700" dirty="0" err="1"/>
              <a:t>क्या</a:t>
            </a:r>
            <a:r>
              <a:rPr lang="en-US" sz="700" dirty="0"/>
              <a:t> </a:t>
            </a:r>
            <a:r>
              <a:rPr lang="en-US" sz="700" dirty="0" smtClean="0"/>
              <a:t/>
            </a:r>
            <a:br>
              <a:rPr lang="en-US" sz="700" dirty="0" smtClean="0"/>
            </a:br>
            <a:r>
              <a:rPr lang="hi-IN" sz="700" dirty="0" smtClean="0"/>
              <a:t>चाहती</a:t>
            </a:r>
            <a:r>
              <a:rPr lang="en-US" sz="700" dirty="0" smtClean="0"/>
              <a:t> </a:t>
            </a:r>
            <a:r>
              <a:rPr lang="en-US" sz="700" dirty="0" err="1"/>
              <a:t>हो</a:t>
            </a:r>
            <a:r>
              <a:rPr lang="en-US" sz="700" dirty="0"/>
              <a:t>?</a:t>
            </a:r>
          </a:p>
        </p:txBody>
      </p:sp>
      <p:sp>
        <p:nvSpPr>
          <p:cNvPr id="7" name="Rectangle 6"/>
          <p:cNvSpPr/>
          <p:nvPr/>
        </p:nvSpPr>
        <p:spPr>
          <a:xfrm>
            <a:off x="419550" y="1768108"/>
            <a:ext cx="983894" cy="415498"/>
          </a:xfrm>
          <a:prstGeom prst="rect">
            <a:avLst/>
          </a:prstGeom>
        </p:spPr>
        <p:txBody>
          <a:bodyPr wrap="square">
            <a:spAutoFit/>
          </a:bodyPr>
          <a:lstStyle/>
          <a:p>
            <a:pPr algn="ctr"/>
            <a:r>
              <a:rPr lang="en-US" sz="700" dirty="0" err="1" smtClean="0"/>
              <a:t>मैं</a:t>
            </a:r>
            <a:r>
              <a:rPr lang="en-US" sz="700" dirty="0" smtClean="0"/>
              <a:t> </a:t>
            </a:r>
            <a:r>
              <a:rPr lang="en-US" sz="700" dirty="0" err="1"/>
              <a:t>जो</a:t>
            </a:r>
            <a:r>
              <a:rPr lang="en-US" sz="700" dirty="0"/>
              <a:t> </a:t>
            </a:r>
            <a:r>
              <a:rPr lang="en-US" sz="700" dirty="0" err="1"/>
              <a:t>कह</a:t>
            </a:r>
            <a:r>
              <a:rPr lang="en-US" sz="700" dirty="0"/>
              <a:t> </a:t>
            </a:r>
            <a:r>
              <a:rPr lang="hi-IN" sz="700" dirty="0"/>
              <a:t>रही</a:t>
            </a:r>
            <a:r>
              <a:rPr lang="en-US" sz="700" dirty="0" smtClean="0"/>
              <a:t> </a:t>
            </a:r>
            <a:r>
              <a:rPr lang="hi-IN" sz="700" dirty="0" smtClean="0"/>
              <a:t>थी</a:t>
            </a:r>
            <a:r>
              <a:rPr lang="en-US" sz="700" dirty="0" smtClean="0"/>
              <a:t>,</a:t>
            </a:r>
            <a:br>
              <a:rPr lang="en-US" sz="700" dirty="0" smtClean="0"/>
            </a:br>
            <a:r>
              <a:rPr lang="en-US" sz="700" dirty="0" smtClean="0"/>
              <a:t> </a:t>
            </a:r>
            <a:r>
              <a:rPr lang="en-US" sz="700" dirty="0" err="1"/>
              <a:t>वो</a:t>
            </a:r>
            <a:r>
              <a:rPr lang="en-US" sz="700" dirty="0"/>
              <a:t> </a:t>
            </a:r>
            <a:r>
              <a:rPr lang="en-US" sz="700" dirty="0" err="1"/>
              <a:t>मिस्र</a:t>
            </a:r>
            <a:r>
              <a:rPr lang="en-US" sz="700" dirty="0"/>
              <a:t> </a:t>
            </a:r>
            <a:r>
              <a:rPr lang="en-US" sz="700" dirty="0" err="1"/>
              <a:t>की</a:t>
            </a:r>
            <a:r>
              <a:rPr lang="en-US" sz="700" dirty="0"/>
              <a:t> </a:t>
            </a:r>
            <a:r>
              <a:rPr lang="en-US" sz="700" dirty="0" err="1"/>
              <a:t>संस्कृति</a:t>
            </a:r>
            <a:r>
              <a:rPr lang="en-US" sz="700" dirty="0"/>
              <a:t> </a:t>
            </a:r>
            <a:r>
              <a:rPr lang="en-US" sz="700" dirty="0" err="1"/>
              <a:t>के</a:t>
            </a:r>
            <a:r>
              <a:rPr lang="en-US" sz="700" dirty="0"/>
              <a:t> </a:t>
            </a:r>
            <a:r>
              <a:rPr lang="hi-IN" sz="700" dirty="0" smtClean="0"/>
              <a:t>बारे</a:t>
            </a:r>
            <a:r>
              <a:rPr lang="en-US" sz="700" dirty="0" smtClean="0"/>
              <a:t> </a:t>
            </a:r>
            <a:r>
              <a:rPr lang="hi-IN" sz="700" dirty="0" smtClean="0"/>
              <a:t>में</a:t>
            </a:r>
            <a:r>
              <a:rPr lang="en-US" sz="700" dirty="0" smtClean="0"/>
              <a:t> </a:t>
            </a:r>
            <a:r>
              <a:rPr lang="en-US" sz="700" dirty="0" err="1"/>
              <a:t>था</a:t>
            </a:r>
            <a:r>
              <a:rPr lang="en-US" sz="700" dirty="0"/>
              <a:t> ...</a:t>
            </a:r>
          </a:p>
        </p:txBody>
      </p:sp>
    </p:spTree>
    <p:extLst>
      <p:ext uri="{BB962C8B-B14F-4D97-AF65-F5344CB8AC3E}">
        <p14:creationId xmlns:p14="http://schemas.microsoft.com/office/powerpoint/2010/main" val="227241719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105474" name="Picture 2" descr="C:\Users\HP\Desktop\PYRAMIDS\PYRAMID IMAGES\p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4" y="0"/>
            <a:ext cx="4603736" cy="33004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3400" y="202406"/>
            <a:ext cx="990600" cy="307777"/>
          </a:xfrm>
          <a:prstGeom prst="rect">
            <a:avLst/>
          </a:prstGeom>
        </p:spPr>
        <p:txBody>
          <a:bodyPr wrap="square">
            <a:spAutoFit/>
          </a:bodyPr>
          <a:lstStyle/>
          <a:p>
            <a:pPr algn="ctr"/>
            <a:r>
              <a:rPr lang="hi-IN" sz="700" dirty="0" smtClean="0"/>
              <a:t>वो</a:t>
            </a:r>
            <a:r>
              <a:rPr lang="en-US" sz="700" dirty="0" smtClean="0"/>
              <a:t> </a:t>
            </a:r>
            <a:r>
              <a:rPr lang="hi-IN" sz="700" dirty="0" smtClean="0"/>
              <a:t>क्या</a:t>
            </a:r>
            <a:r>
              <a:rPr lang="en-US" sz="700" dirty="0" smtClean="0"/>
              <a:t> </a:t>
            </a:r>
            <a:r>
              <a:rPr lang="hi-IN" sz="700" dirty="0" smtClean="0"/>
              <a:t>चीज़</a:t>
            </a:r>
            <a:r>
              <a:rPr lang="en-US" sz="700" dirty="0" smtClean="0"/>
              <a:t> </a:t>
            </a:r>
            <a:r>
              <a:rPr lang="hi-IN" sz="700" dirty="0" smtClean="0"/>
              <a:t>थी</a:t>
            </a:r>
            <a:r>
              <a:rPr lang="en-US" sz="700" dirty="0" smtClean="0"/>
              <a:t> </a:t>
            </a:r>
            <a:r>
              <a:rPr lang="hi-IN" sz="700" dirty="0" smtClean="0"/>
              <a:t>जिसे</a:t>
            </a:r>
            <a:r>
              <a:rPr lang="en-US" sz="700" dirty="0" smtClean="0"/>
              <a:t> </a:t>
            </a:r>
            <a:r>
              <a:rPr lang="hi-IN" sz="700" dirty="0" smtClean="0"/>
              <a:t>हम</a:t>
            </a:r>
            <a:r>
              <a:rPr lang="en-US" sz="700" dirty="0" smtClean="0"/>
              <a:t> </a:t>
            </a:r>
            <a:r>
              <a:rPr lang="hi-IN" sz="700" dirty="0" smtClean="0"/>
              <a:t>यहाँ</a:t>
            </a:r>
            <a:r>
              <a:rPr lang="en-US" sz="700" dirty="0" smtClean="0"/>
              <a:t> </a:t>
            </a:r>
            <a:r>
              <a:rPr lang="hi-IN" sz="700" dirty="0" smtClean="0"/>
              <a:t>भूल</a:t>
            </a:r>
            <a:r>
              <a:rPr lang="en-US" sz="700" dirty="0" smtClean="0"/>
              <a:t> </a:t>
            </a:r>
            <a:r>
              <a:rPr lang="hi-IN" sz="700" dirty="0" smtClean="0"/>
              <a:t>गए</a:t>
            </a:r>
            <a:r>
              <a:rPr lang="en-US" sz="700" dirty="0" smtClean="0"/>
              <a:t> </a:t>
            </a:r>
            <a:r>
              <a:rPr lang="hi-IN" sz="700" dirty="0" smtClean="0"/>
              <a:t>थे</a:t>
            </a:r>
            <a:r>
              <a:rPr lang="hi-IN" sz="700" dirty="0"/>
              <a:t>?</a:t>
            </a:r>
            <a:endParaRPr lang="en-US" sz="700" dirty="0"/>
          </a:p>
        </p:txBody>
      </p:sp>
      <p:sp>
        <p:nvSpPr>
          <p:cNvPr id="5" name="Rectangle 4"/>
          <p:cNvSpPr/>
          <p:nvPr/>
        </p:nvSpPr>
        <p:spPr>
          <a:xfrm>
            <a:off x="2152033" y="1083052"/>
            <a:ext cx="457176" cy="307777"/>
          </a:xfrm>
          <a:prstGeom prst="rect">
            <a:avLst/>
          </a:prstGeom>
        </p:spPr>
        <p:txBody>
          <a:bodyPr wrap="none">
            <a:spAutoFit/>
          </a:bodyPr>
          <a:lstStyle/>
          <a:p>
            <a:pPr algn="ctr"/>
            <a:r>
              <a:rPr lang="en-US" sz="700" dirty="0" err="1"/>
              <a:t>गुबरैला</a:t>
            </a:r>
            <a:r>
              <a:rPr lang="en-US" sz="700" dirty="0"/>
              <a:t> </a:t>
            </a:r>
            <a:endParaRPr lang="en-US" sz="700" dirty="0" smtClean="0"/>
          </a:p>
          <a:p>
            <a:pPr algn="ctr"/>
            <a:r>
              <a:rPr lang="en-US" sz="700" dirty="0" smtClean="0"/>
              <a:t>(</a:t>
            </a:r>
            <a:r>
              <a:rPr lang="en-US" sz="700" dirty="0" err="1"/>
              <a:t>बीटल</a:t>
            </a:r>
            <a:r>
              <a:rPr lang="en-US" sz="700" dirty="0"/>
              <a:t>).</a:t>
            </a:r>
          </a:p>
        </p:txBody>
      </p:sp>
      <p:sp>
        <p:nvSpPr>
          <p:cNvPr id="6" name="Rectangle 5"/>
          <p:cNvSpPr/>
          <p:nvPr/>
        </p:nvSpPr>
        <p:spPr>
          <a:xfrm>
            <a:off x="228599" y="1763038"/>
            <a:ext cx="524397" cy="304800"/>
          </a:xfrm>
          <a:prstGeom prst="rect">
            <a:avLst/>
          </a:prstGeom>
        </p:spPr>
        <p:txBody>
          <a:bodyPr wrap="square">
            <a:spAutoFit/>
          </a:bodyPr>
          <a:lstStyle/>
          <a:p>
            <a:pPr algn="ctr"/>
            <a:r>
              <a:rPr lang="en-US" sz="700" dirty="0" err="1"/>
              <a:t>हाँ</a:t>
            </a:r>
            <a:r>
              <a:rPr lang="en-US" sz="700" dirty="0"/>
              <a:t>, </a:t>
            </a:r>
            <a:r>
              <a:rPr lang="en-US" sz="700" dirty="0" err="1"/>
              <a:t>मैं</a:t>
            </a:r>
            <a:r>
              <a:rPr lang="en-US" sz="700" dirty="0"/>
              <a:t> आ </a:t>
            </a:r>
            <a:r>
              <a:rPr lang="hi-IN" sz="700" dirty="0"/>
              <a:t>रही</a:t>
            </a:r>
            <a:r>
              <a:rPr lang="en-US" sz="700" dirty="0" smtClean="0"/>
              <a:t> </a:t>
            </a:r>
            <a:r>
              <a:rPr lang="en-US" sz="700" dirty="0" err="1"/>
              <a:t>हूँ</a:t>
            </a:r>
            <a:r>
              <a:rPr lang="en-US" sz="700" dirty="0"/>
              <a:t>.</a:t>
            </a:r>
          </a:p>
        </p:txBody>
      </p:sp>
      <p:sp>
        <p:nvSpPr>
          <p:cNvPr id="7" name="Rectangle 6"/>
          <p:cNvSpPr/>
          <p:nvPr/>
        </p:nvSpPr>
        <p:spPr>
          <a:xfrm>
            <a:off x="3124200" y="677767"/>
            <a:ext cx="590368" cy="276999"/>
          </a:xfrm>
          <a:prstGeom prst="rect">
            <a:avLst/>
          </a:prstGeom>
        </p:spPr>
        <p:txBody>
          <a:bodyPr wrap="square">
            <a:spAutoFit/>
          </a:bodyPr>
          <a:lstStyle/>
          <a:p>
            <a:pPr algn="ctr"/>
            <a:r>
              <a:rPr lang="en-US" sz="600" dirty="0" err="1"/>
              <a:t>क्या</a:t>
            </a:r>
            <a:r>
              <a:rPr lang="en-US" sz="600" dirty="0"/>
              <a:t> </a:t>
            </a:r>
            <a:r>
              <a:rPr lang="en-US" sz="600" dirty="0" err="1"/>
              <a:t>आप</a:t>
            </a:r>
            <a:r>
              <a:rPr lang="en-US" sz="600" dirty="0"/>
              <a:t> </a:t>
            </a:r>
            <a:r>
              <a:rPr lang="en-US" sz="600" dirty="0" smtClean="0"/>
              <a:t/>
            </a:r>
            <a:br>
              <a:rPr lang="en-US" sz="600" dirty="0" smtClean="0"/>
            </a:br>
            <a:r>
              <a:rPr lang="en-US" sz="600" dirty="0" smtClean="0"/>
              <a:t>आ </a:t>
            </a:r>
            <a:r>
              <a:rPr lang="hi-IN" sz="600" dirty="0" smtClean="0"/>
              <a:t>रही</a:t>
            </a:r>
            <a:r>
              <a:rPr lang="en-US" sz="600" dirty="0" smtClean="0"/>
              <a:t> </a:t>
            </a:r>
            <a:r>
              <a:rPr lang="en-US" sz="600" dirty="0" err="1" smtClean="0"/>
              <a:t>हैं</a:t>
            </a:r>
            <a:r>
              <a:rPr lang="en-US" sz="600" dirty="0"/>
              <a:t>?</a:t>
            </a:r>
          </a:p>
        </p:txBody>
      </p:sp>
      <p:sp>
        <p:nvSpPr>
          <p:cNvPr id="8" name="Rectangle 7"/>
          <p:cNvSpPr/>
          <p:nvPr/>
        </p:nvSpPr>
        <p:spPr>
          <a:xfrm>
            <a:off x="2914650" y="278606"/>
            <a:ext cx="1301656" cy="307777"/>
          </a:xfrm>
          <a:prstGeom prst="rect">
            <a:avLst/>
          </a:prstGeom>
        </p:spPr>
        <p:txBody>
          <a:bodyPr wrap="square">
            <a:spAutoFit/>
          </a:bodyPr>
          <a:lstStyle/>
          <a:p>
            <a:pPr algn="ctr"/>
            <a:r>
              <a:rPr lang="en-US" sz="700" dirty="0" err="1"/>
              <a:t>अच्छा</a:t>
            </a:r>
            <a:r>
              <a:rPr lang="en-US" sz="700" dirty="0"/>
              <a:t> </a:t>
            </a:r>
            <a:r>
              <a:rPr lang="en-US" sz="700" dirty="0" err="1"/>
              <a:t>वो</a:t>
            </a:r>
            <a:r>
              <a:rPr lang="en-US" sz="700" dirty="0"/>
              <a:t> ... </a:t>
            </a:r>
            <a:r>
              <a:rPr lang="hi-IN" sz="700" dirty="0" smtClean="0"/>
              <a:t>जो</a:t>
            </a:r>
            <a:r>
              <a:rPr lang="en-US" sz="700" dirty="0" smtClean="0"/>
              <a:t> </a:t>
            </a:r>
            <a:r>
              <a:rPr lang="en-US" sz="700" dirty="0" err="1" smtClean="0"/>
              <a:t>मुझे</a:t>
            </a:r>
            <a:r>
              <a:rPr lang="en-US" sz="700" dirty="0" smtClean="0"/>
              <a:t> </a:t>
            </a:r>
            <a:br>
              <a:rPr lang="en-US" sz="700" dirty="0" smtClean="0"/>
            </a:br>
            <a:r>
              <a:rPr lang="en-US" sz="700" dirty="0" err="1" smtClean="0"/>
              <a:t>उस</a:t>
            </a:r>
            <a:r>
              <a:rPr lang="en-US" sz="700" dirty="0" smtClean="0"/>
              <a:t> </a:t>
            </a:r>
            <a:r>
              <a:rPr lang="en-US" sz="700" dirty="0" err="1"/>
              <a:t>बूढ़े</a:t>
            </a:r>
            <a:r>
              <a:rPr lang="en-US" sz="700" dirty="0"/>
              <a:t> </a:t>
            </a:r>
            <a:r>
              <a:rPr lang="en-US" sz="700" dirty="0" err="1"/>
              <a:t>आदमी</a:t>
            </a:r>
            <a:r>
              <a:rPr lang="en-US" sz="700" dirty="0"/>
              <a:t> </a:t>
            </a:r>
            <a:r>
              <a:rPr lang="en-US" sz="700" dirty="0" err="1"/>
              <a:t>ने</a:t>
            </a:r>
            <a:r>
              <a:rPr lang="en-US" sz="700" dirty="0"/>
              <a:t> </a:t>
            </a:r>
            <a:r>
              <a:rPr lang="hi-IN" sz="700" dirty="0" smtClean="0"/>
              <a:t>दी</a:t>
            </a:r>
            <a:r>
              <a:rPr lang="en-US" sz="700" dirty="0" smtClean="0"/>
              <a:t> </a:t>
            </a:r>
            <a:r>
              <a:rPr lang="hi-IN" sz="700" dirty="0" smtClean="0"/>
              <a:t>थी</a:t>
            </a:r>
            <a:r>
              <a:rPr lang="en-US" sz="700" dirty="0" smtClean="0"/>
              <a:t>.</a:t>
            </a:r>
            <a:endParaRPr lang="en-US" sz="700" dirty="0"/>
          </a:p>
        </p:txBody>
      </p:sp>
    </p:spTree>
    <p:extLst>
      <p:ext uri="{BB962C8B-B14F-4D97-AF65-F5344CB8AC3E}">
        <p14:creationId xmlns:p14="http://schemas.microsoft.com/office/powerpoint/2010/main" val="1716525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106498" name="Picture 2" descr="C:\Users\HP\Desktop\PYRAMIDS\PYRAMID IMAGES\p1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65"/>
            <a:ext cx="4572000" cy="33004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14800" y="1497806"/>
            <a:ext cx="2286000" cy="338554"/>
          </a:xfrm>
          <a:prstGeom prst="rect">
            <a:avLst/>
          </a:prstGeom>
        </p:spPr>
        <p:txBody>
          <a:bodyPr>
            <a:spAutoFit/>
          </a:bodyPr>
          <a:lstStyle/>
          <a:p>
            <a:r>
              <a:rPr lang="en-US" dirty="0"/>
              <a:t> </a:t>
            </a:r>
          </a:p>
          <a:p>
            <a:r>
              <a:rPr lang="en-US" dirty="0"/>
              <a:t> </a:t>
            </a:r>
          </a:p>
        </p:txBody>
      </p:sp>
      <p:sp>
        <p:nvSpPr>
          <p:cNvPr id="4" name="Rectangle 3"/>
          <p:cNvSpPr/>
          <p:nvPr/>
        </p:nvSpPr>
        <p:spPr>
          <a:xfrm>
            <a:off x="427715" y="241276"/>
            <a:ext cx="622286" cy="200055"/>
          </a:xfrm>
          <a:prstGeom prst="rect">
            <a:avLst/>
          </a:prstGeom>
        </p:spPr>
        <p:txBody>
          <a:bodyPr wrap="none">
            <a:spAutoFit/>
          </a:bodyPr>
          <a:lstStyle/>
          <a:p>
            <a:pPr algn="ctr"/>
            <a:r>
              <a:rPr lang="en-US" sz="700" dirty="0" err="1"/>
              <a:t>मुझे</a:t>
            </a:r>
            <a:r>
              <a:rPr lang="en-US" sz="700" dirty="0"/>
              <a:t> </a:t>
            </a:r>
            <a:r>
              <a:rPr lang="en-US" sz="700" dirty="0" err="1"/>
              <a:t>सोने</a:t>
            </a:r>
            <a:r>
              <a:rPr lang="en-US" sz="700" dirty="0"/>
              <a:t> </a:t>
            </a:r>
            <a:r>
              <a:rPr lang="en-US" sz="700" dirty="0" err="1"/>
              <a:t>दो</a:t>
            </a:r>
            <a:r>
              <a:rPr lang="en-US" sz="700" dirty="0"/>
              <a:t>!</a:t>
            </a:r>
          </a:p>
        </p:txBody>
      </p:sp>
      <p:sp>
        <p:nvSpPr>
          <p:cNvPr id="5" name="Rectangle 4"/>
          <p:cNvSpPr/>
          <p:nvPr/>
        </p:nvSpPr>
        <p:spPr>
          <a:xfrm>
            <a:off x="2653317" y="323284"/>
            <a:ext cx="1109599" cy="200055"/>
          </a:xfrm>
          <a:prstGeom prst="rect">
            <a:avLst/>
          </a:prstGeom>
        </p:spPr>
        <p:txBody>
          <a:bodyPr wrap="none">
            <a:spAutoFit/>
          </a:bodyPr>
          <a:lstStyle/>
          <a:p>
            <a:pPr algn="ctr"/>
            <a:r>
              <a:rPr lang="en-US" sz="700" dirty="0" err="1"/>
              <a:t>नींद</a:t>
            </a:r>
            <a:r>
              <a:rPr lang="en-US" sz="700" dirty="0"/>
              <a:t> ... </a:t>
            </a:r>
            <a:r>
              <a:rPr lang="en-US" sz="700" dirty="0" err="1"/>
              <a:t>इसका</a:t>
            </a:r>
            <a:r>
              <a:rPr lang="en-US" sz="700" dirty="0"/>
              <a:t> </a:t>
            </a:r>
            <a:r>
              <a:rPr lang="en-US" sz="700" dirty="0" err="1"/>
              <a:t>क्या</a:t>
            </a:r>
            <a:r>
              <a:rPr lang="en-US" sz="700" dirty="0"/>
              <a:t> </a:t>
            </a:r>
            <a:r>
              <a:rPr lang="en-US" sz="700" dirty="0" err="1"/>
              <a:t>मतलब</a:t>
            </a:r>
            <a:r>
              <a:rPr lang="en-US" sz="700" dirty="0"/>
              <a:t>?</a:t>
            </a:r>
          </a:p>
        </p:txBody>
      </p:sp>
      <p:sp>
        <p:nvSpPr>
          <p:cNvPr id="6" name="Rectangle 5"/>
          <p:cNvSpPr/>
          <p:nvPr/>
        </p:nvSpPr>
        <p:spPr>
          <a:xfrm>
            <a:off x="1748397" y="3019748"/>
            <a:ext cx="2823603" cy="276999"/>
          </a:xfrm>
          <a:prstGeom prst="rect">
            <a:avLst/>
          </a:prstGeom>
        </p:spPr>
        <p:txBody>
          <a:bodyPr wrap="square">
            <a:spAutoFit/>
          </a:bodyPr>
          <a:lstStyle/>
          <a:p>
            <a:pPr algn="ctr"/>
            <a:r>
              <a:rPr lang="en-US" sz="600" dirty="0" smtClean="0"/>
              <a:t>(*) </a:t>
            </a:r>
            <a:r>
              <a:rPr lang="en-US" sz="600" dirty="0" err="1" smtClean="0"/>
              <a:t>चित्रलिपि</a:t>
            </a:r>
            <a:r>
              <a:rPr lang="en-US" sz="600" dirty="0" smtClean="0"/>
              <a:t> </a:t>
            </a:r>
            <a:r>
              <a:rPr lang="hi-IN" sz="600" dirty="0" smtClean="0"/>
              <a:t>का</a:t>
            </a:r>
            <a:r>
              <a:rPr lang="en-US" sz="600" dirty="0" smtClean="0"/>
              <a:t> </a:t>
            </a:r>
            <a:r>
              <a:rPr lang="hi-IN" sz="600" dirty="0" smtClean="0"/>
              <a:t>अनुवाद</a:t>
            </a:r>
            <a:r>
              <a:rPr lang="en-US" sz="600" dirty="0" smtClean="0"/>
              <a:t> : </a:t>
            </a:r>
            <a:r>
              <a:rPr lang="en-US" sz="600" dirty="0"/>
              <a:t>“</a:t>
            </a:r>
            <a:r>
              <a:rPr lang="en-US" sz="600" dirty="0" err="1"/>
              <a:t>वो</a:t>
            </a:r>
            <a:r>
              <a:rPr lang="en-US" sz="600" dirty="0"/>
              <a:t> </a:t>
            </a:r>
            <a:r>
              <a:rPr lang="en-US" sz="600" dirty="0" err="1"/>
              <a:t>हर</a:t>
            </a:r>
            <a:r>
              <a:rPr lang="en-US" sz="600" dirty="0"/>
              <a:t> </a:t>
            </a:r>
            <a:r>
              <a:rPr lang="en-US" sz="600" dirty="0" err="1"/>
              <a:t>इंसान</a:t>
            </a:r>
            <a:r>
              <a:rPr lang="en-US" sz="600" dirty="0"/>
              <a:t> </a:t>
            </a:r>
            <a:r>
              <a:rPr lang="en-US" sz="600" dirty="0" err="1"/>
              <a:t>जिसने</a:t>
            </a:r>
            <a:r>
              <a:rPr lang="en-US" sz="600" dirty="0"/>
              <a:t> </a:t>
            </a:r>
            <a:r>
              <a:rPr lang="en-US" sz="600" dirty="0" err="1"/>
              <a:t>मेरे</a:t>
            </a:r>
            <a:r>
              <a:rPr lang="en-US" sz="600" dirty="0"/>
              <a:t> </a:t>
            </a:r>
            <a:r>
              <a:rPr lang="en-US" sz="600" dirty="0" err="1"/>
              <a:t>लिए</a:t>
            </a:r>
            <a:r>
              <a:rPr lang="en-US" sz="600" dirty="0"/>
              <a:t> </a:t>
            </a:r>
            <a:r>
              <a:rPr lang="en-US" sz="600" dirty="0" err="1"/>
              <a:t>यह</a:t>
            </a:r>
            <a:r>
              <a:rPr lang="en-US" sz="600" dirty="0"/>
              <a:t> </a:t>
            </a:r>
            <a:r>
              <a:rPr lang="en-US" sz="600" dirty="0" err="1"/>
              <a:t>कब्र</a:t>
            </a:r>
            <a:r>
              <a:rPr lang="en-US" sz="600" dirty="0"/>
              <a:t> </a:t>
            </a:r>
            <a:r>
              <a:rPr lang="en-US" sz="600" dirty="0" err="1"/>
              <a:t>बनाई</a:t>
            </a:r>
            <a:r>
              <a:rPr lang="en-US" sz="600" dirty="0"/>
              <a:t> </a:t>
            </a:r>
            <a:r>
              <a:rPr lang="en-US" sz="600" dirty="0" err="1"/>
              <a:t>है</a:t>
            </a:r>
            <a:r>
              <a:rPr lang="en-US" sz="600" dirty="0"/>
              <a:t>, </a:t>
            </a:r>
            <a:r>
              <a:rPr lang="en-US" sz="600" dirty="0" err="1"/>
              <a:t>उसे</a:t>
            </a:r>
            <a:r>
              <a:rPr lang="en-US" sz="600" dirty="0"/>
              <a:t> </a:t>
            </a:r>
            <a:r>
              <a:rPr lang="en-US" sz="600" dirty="0" err="1"/>
              <a:t>कभी</a:t>
            </a:r>
            <a:r>
              <a:rPr lang="en-US" sz="600" dirty="0"/>
              <a:t> </a:t>
            </a:r>
            <a:r>
              <a:rPr lang="en-US" sz="600" dirty="0" err="1"/>
              <a:t>भी</a:t>
            </a:r>
            <a:r>
              <a:rPr lang="en-US" sz="600" dirty="0"/>
              <a:t> </a:t>
            </a:r>
            <a:r>
              <a:rPr lang="en-US" sz="600" dirty="0" err="1"/>
              <a:t>पश्चाताप</a:t>
            </a:r>
            <a:r>
              <a:rPr lang="en-US" sz="600" dirty="0"/>
              <a:t> </a:t>
            </a:r>
            <a:r>
              <a:rPr lang="en-US" sz="600" dirty="0" err="1"/>
              <a:t>नहीं</a:t>
            </a:r>
            <a:r>
              <a:rPr lang="en-US" sz="600" dirty="0"/>
              <a:t> </a:t>
            </a:r>
            <a:r>
              <a:rPr lang="en-US" sz="600" dirty="0" err="1"/>
              <a:t>करना</a:t>
            </a:r>
            <a:r>
              <a:rPr lang="en-US" sz="600" dirty="0"/>
              <a:t> </a:t>
            </a:r>
            <a:r>
              <a:rPr lang="en-US" sz="600" dirty="0" err="1"/>
              <a:t>पड़ेगा</a:t>
            </a:r>
            <a:r>
              <a:rPr lang="en-US" sz="600" dirty="0"/>
              <a:t> - </a:t>
            </a:r>
            <a:r>
              <a:rPr lang="en-US" sz="600" dirty="0" err="1"/>
              <a:t>चाहें</a:t>
            </a:r>
            <a:r>
              <a:rPr lang="en-US" sz="600" dirty="0"/>
              <a:t> </a:t>
            </a:r>
            <a:r>
              <a:rPr lang="en-US" sz="600" dirty="0" err="1"/>
              <a:t>वो</a:t>
            </a:r>
            <a:r>
              <a:rPr lang="en-US" sz="600" dirty="0"/>
              <a:t> </a:t>
            </a:r>
            <a:r>
              <a:rPr lang="en-US" sz="600" dirty="0" err="1"/>
              <a:t>मूर्तिकार</a:t>
            </a:r>
            <a:r>
              <a:rPr lang="en-US" sz="600" dirty="0"/>
              <a:t> </a:t>
            </a:r>
            <a:r>
              <a:rPr lang="en-US" sz="600" dirty="0" err="1"/>
              <a:t>हो</a:t>
            </a:r>
            <a:r>
              <a:rPr lang="en-US" sz="600" dirty="0"/>
              <a:t> </a:t>
            </a:r>
            <a:r>
              <a:rPr lang="en-US" sz="600" dirty="0" err="1"/>
              <a:t>या</a:t>
            </a:r>
            <a:r>
              <a:rPr lang="en-US" sz="600" dirty="0"/>
              <a:t> </a:t>
            </a:r>
            <a:r>
              <a:rPr lang="en-US" sz="600" dirty="0" err="1"/>
              <a:t>वाहक</a:t>
            </a:r>
            <a:r>
              <a:rPr lang="en-US" sz="600" dirty="0"/>
              <a:t>, </a:t>
            </a:r>
            <a:r>
              <a:rPr lang="en-US" sz="600" dirty="0" err="1"/>
              <a:t>मैं</a:t>
            </a:r>
            <a:r>
              <a:rPr lang="en-US" sz="600" dirty="0"/>
              <a:t> </a:t>
            </a:r>
            <a:r>
              <a:rPr lang="en-US" sz="600" dirty="0" err="1"/>
              <a:t>उसे</a:t>
            </a:r>
            <a:r>
              <a:rPr lang="en-US" sz="600" dirty="0"/>
              <a:t> </a:t>
            </a:r>
            <a:r>
              <a:rPr lang="en-US" sz="600" dirty="0" err="1"/>
              <a:t>इनाम</a:t>
            </a:r>
            <a:r>
              <a:rPr lang="en-US" sz="600" dirty="0"/>
              <a:t> </a:t>
            </a:r>
            <a:r>
              <a:rPr lang="en-US" sz="600" dirty="0" err="1"/>
              <a:t>दूंगा</a:t>
            </a:r>
            <a:r>
              <a:rPr lang="en-US" sz="600" dirty="0"/>
              <a:t>.”</a:t>
            </a:r>
          </a:p>
        </p:txBody>
      </p:sp>
    </p:spTree>
    <p:extLst>
      <p:ext uri="{BB962C8B-B14F-4D97-AF65-F5344CB8AC3E}">
        <p14:creationId xmlns:p14="http://schemas.microsoft.com/office/powerpoint/2010/main" val="21477480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107522" name="Picture 2" descr="C:\Users\HP\Desktop\PYRAMIDS\PYRAMID IMAGES\p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0137" y="278606"/>
            <a:ext cx="917663" cy="307777"/>
          </a:xfrm>
          <a:prstGeom prst="rect">
            <a:avLst/>
          </a:prstGeom>
        </p:spPr>
        <p:txBody>
          <a:bodyPr wrap="square">
            <a:spAutoFit/>
          </a:bodyPr>
          <a:lstStyle/>
          <a:p>
            <a:pPr algn="ctr"/>
            <a:r>
              <a:rPr lang="en-US" sz="700" dirty="0" err="1"/>
              <a:t>ब्लॉक्स</a:t>
            </a:r>
            <a:r>
              <a:rPr lang="en-US" sz="700" dirty="0"/>
              <a:t> </a:t>
            </a:r>
            <a:r>
              <a:rPr lang="en-US" sz="700" dirty="0" err="1"/>
              <a:t>की</a:t>
            </a:r>
            <a:r>
              <a:rPr lang="en-US" sz="700" dirty="0"/>
              <a:t> </a:t>
            </a:r>
            <a:r>
              <a:rPr lang="en-US" sz="700" dirty="0" err="1"/>
              <a:t>पहचान</a:t>
            </a:r>
            <a:r>
              <a:rPr lang="en-US" sz="700" dirty="0"/>
              <a:t>? </a:t>
            </a:r>
            <a:r>
              <a:rPr lang="en-US" sz="700" dirty="0" err="1"/>
              <a:t>वो</a:t>
            </a:r>
            <a:r>
              <a:rPr lang="en-US" sz="700" dirty="0"/>
              <a:t> </a:t>
            </a:r>
            <a:r>
              <a:rPr lang="en-US" sz="700" dirty="0" err="1"/>
              <a:t>वहाँ</a:t>
            </a:r>
            <a:r>
              <a:rPr lang="en-US" sz="700" dirty="0"/>
              <a:t> </a:t>
            </a:r>
            <a:r>
              <a:rPr lang="en-US" sz="700" dirty="0" err="1"/>
              <a:t>पर</a:t>
            </a:r>
            <a:r>
              <a:rPr lang="en-US" sz="700" dirty="0"/>
              <a:t> </a:t>
            </a:r>
            <a:r>
              <a:rPr lang="en-US" sz="700" dirty="0" err="1"/>
              <a:t>है</a:t>
            </a:r>
            <a:r>
              <a:rPr lang="en-US" sz="700" dirty="0"/>
              <a:t>.</a:t>
            </a:r>
          </a:p>
        </p:txBody>
      </p:sp>
      <p:sp>
        <p:nvSpPr>
          <p:cNvPr id="5" name="Rectangle 4"/>
          <p:cNvSpPr/>
          <p:nvPr/>
        </p:nvSpPr>
        <p:spPr>
          <a:xfrm>
            <a:off x="2995684" y="387778"/>
            <a:ext cx="1295400" cy="430143"/>
          </a:xfrm>
          <a:prstGeom prst="rect">
            <a:avLst/>
          </a:prstGeom>
        </p:spPr>
        <p:txBody>
          <a:bodyPr wrap="square">
            <a:spAutoFit/>
          </a:bodyPr>
          <a:lstStyle/>
          <a:p>
            <a:pPr algn="ctr"/>
            <a:r>
              <a:rPr lang="en-US" sz="700" dirty="0" err="1"/>
              <a:t>यहाँ</a:t>
            </a:r>
            <a:r>
              <a:rPr lang="en-US" sz="700" dirty="0"/>
              <a:t>. </a:t>
            </a:r>
            <a:r>
              <a:rPr lang="en-US" sz="700" dirty="0" err="1"/>
              <a:t>और</a:t>
            </a:r>
            <a:r>
              <a:rPr lang="en-US" sz="700" dirty="0"/>
              <a:t> </a:t>
            </a:r>
            <a:r>
              <a:rPr lang="en-US" sz="700" dirty="0" err="1"/>
              <a:t>आप</a:t>
            </a:r>
            <a:r>
              <a:rPr lang="en-US" sz="700" dirty="0"/>
              <a:t> </a:t>
            </a:r>
            <a:r>
              <a:rPr lang="en-US" sz="700" dirty="0" err="1"/>
              <a:t>सतह</a:t>
            </a:r>
            <a:r>
              <a:rPr lang="en-US" sz="700" dirty="0"/>
              <a:t> </a:t>
            </a:r>
            <a:r>
              <a:rPr lang="en-US" sz="700" dirty="0" err="1"/>
              <a:t>पर</a:t>
            </a:r>
            <a:r>
              <a:rPr lang="en-US" sz="700" dirty="0"/>
              <a:t> </a:t>
            </a:r>
            <a:r>
              <a:rPr lang="en-US" sz="700" dirty="0" err="1"/>
              <a:t>खड़े</a:t>
            </a:r>
            <a:r>
              <a:rPr lang="en-US" sz="700" dirty="0"/>
              <a:t> </a:t>
            </a:r>
            <a:r>
              <a:rPr lang="en-US" sz="700" dirty="0" err="1"/>
              <a:t>आदमी</a:t>
            </a:r>
            <a:r>
              <a:rPr lang="en-US" sz="700" dirty="0"/>
              <a:t> </a:t>
            </a:r>
            <a:r>
              <a:rPr lang="en-US" sz="700" dirty="0" err="1"/>
              <a:t>को</a:t>
            </a:r>
            <a:r>
              <a:rPr lang="en-US" sz="700" dirty="0"/>
              <a:t> </a:t>
            </a:r>
            <a:r>
              <a:rPr lang="en-US" sz="700" dirty="0" err="1"/>
              <a:t>प्लंब</a:t>
            </a:r>
            <a:r>
              <a:rPr lang="en-US" sz="700" dirty="0"/>
              <a:t> </a:t>
            </a:r>
            <a:r>
              <a:rPr lang="en-US" sz="700" dirty="0" err="1"/>
              <a:t>लाइन</a:t>
            </a:r>
            <a:r>
              <a:rPr lang="en-US" sz="700" dirty="0"/>
              <a:t> (</a:t>
            </a:r>
            <a:r>
              <a:rPr lang="en-US" sz="700" dirty="0" err="1"/>
              <a:t>साहुल</a:t>
            </a:r>
            <a:r>
              <a:rPr lang="en-US" sz="700" dirty="0"/>
              <a:t>) </a:t>
            </a:r>
            <a:r>
              <a:rPr lang="en-US" sz="700" dirty="0" err="1"/>
              <a:t>की</a:t>
            </a:r>
            <a:r>
              <a:rPr lang="en-US" sz="700" dirty="0"/>
              <a:t> </a:t>
            </a:r>
            <a:r>
              <a:rPr lang="en-US" sz="700" dirty="0" err="1"/>
              <a:t>सटीक</a:t>
            </a:r>
            <a:r>
              <a:rPr lang="en-US" sz="700" dirty="0"/>
              <a:t> </a:t>
            </a:r>
            <a:r>
              <a:rPr lang="en-US" sz="700" dirty="0" err="1" smtClean="0"/>
              <a:t>स्थिति</a:t>
            </a:r>
            <a:r>
              <a:rPr lang="en-US" sz="700" dirty="0"/>
              <a:t> </a:t>
            </a:r>
            <a:r>
              <a:rPr lang="en-US" sz="700" dirty="0" err="1" smtClean="0"/>
              <a:t>का</a:t>
            </a:r>
            <a:r>
              <a:rPr lang="en-US" sz="700" dirty="0" smtClean="0"/>
              <a:t> </a:t>
            </a:r>
            <a:r>
              <a:rPr lang="en-US" sz="700" dirty="0" err="1"/>
              <a:t>संकेत</a:t>
            </a:r>
            <a:r>
              <a:rPr lang="en-US" sz="700" dirty="0"/>
              <a:t> </a:t>
            </a:r>
            <a:r>
              <a:rPr lang="en-US" sz="700" dirty="0" err="1"/>
              <a:t>दें</a:t>
            </a:r>
            <a:r>
              <a:rPr lang="en-US" sz="700" dirty="0"/>
              <a:t>.</a:t>
            </a:r>
          </a:p>
        </p:txBody>
      </p:sp>
      <p:sp>
        <p:nvSpPr>
          <p:cNvPr id="6" name="Rectangle 5"/>
          <p:cNvSpPr/>
          <p:nvPr/>
        </p:nvSpPr>
        <p:spPr>
          <a:xfrm>
            <a:off x="1793363" y="1453847"/>
            <a:ext cx="773553" cy="369332"/>
          </a:xfrm>
          <a:prstGeom prst="rect">
            <a:avLst/>
          </a:prstGeom>
        </p:spPr>
        <p:txBody>
          <a:bodyPr wrap="square">
            <a:spAutoFit/>
          </a:bodyPr>
          <a:lstStyle/>
          <a:p>
            <a:pPr algn="ctr"/>
            <a:r>
              <a:rPr lang="en-US" sz="600" dirty="0" err="1"/>
              <a:t>थोड़ा</a:t>
            </a:r>
            <a:r>
              <a:rPr lang="en-US" sz="600" dirty="0"/>
              <a:t> </a:t>
            </a:r>
            <a:r>
              <a:rPr lang="en-US" sz="600" dirty="0" err="1" smtClean="0"/>
              <a:t>पश्चिम</a:t>
            </a:r>
            <a:r>
              <a:rPr lang="en-US" sz="600" dirty="0" smtClean="0"/>
              <a:t> </a:t>
            </a:r>
            <a:r>
              <a:rPr lang="en-US" sz="600" dirty="0" err="1"/>
              <a:t>की</a:t>
            </a:r>
            <a:r>
              <a:rPr lang="en-US" sz="600" dirty="0"/>
              <a:t> </a:t>
            </a:r>
            <a:r>
              <a:rPr lang="en-US" sz="600" dirty="0" err="1"/>
              <a:t>ओर</a:t>
            </a:r>
            <a:r>
              <a:rPr lang="en-US" sz="600" dirty="0"/>
              <a:t> </a:t>
            </a:r>
            <a:r>
              <a:rPr lang="en-US" sz="600" dirty="0" err="1"/>
              <a:t>जाएँ</a:t>
            </a:r>
            <a:r>
              <a:rPr lang="en-US" sz="600" dirty="0"/>
              <a:t>. </a:t>
            </a:r>
            <a:r>
              <a:rPr lang="en-US" sz="600" dirty="0" err="1"/>
              <a:t>यह</a:t>
            </a:r>
            <a:r>
              <a:rPr lang="en-US" sz="600" dirty="0"/>
              <a:t> </a:t>
            </a:r>
            <a:r>
              <a:rPr lang="en-US" sz="600" dirty="0" err="1"/>
              <a:t>स्थान</a:t>
            </a:r>
            <a:r>
              <a:rPr lang="en-US" sz="600" dirty="0"/>
              <a:t> </a:t>
            </a:r>
            <a:r>
              <a:rPr lang="en-US" sz="600" dirty="0" err="1"/>
              <a:t>ठीक</a:t>
            </a:r>
            <a:r>
              <a:rPr lang="en-US" sz="600" dirty="0"/>
              <a:t> </a:t>
            </a:r>
            <a:r>
              <a:rPr lang="en-US" sz="600" dirty="0" err="1"/>
              <a:t>है</a:t>
            </a:r>
            <a:r>
              <a:rPr lang="en-US" sz="600" dirty="0"/>
              <a:t>.</a:t>
            </a:r>
          </a:p>
        </p:txBody>
      </p:sp>
      <p:sp>
        <p:nvSpPr>
          <p:cNvPr id="7" name="Rectangle 6"/>
          <p:cNvSpPr/>
          <p:nvPr/>
        </p:nvSpPr>
        <p:spPr>
          <a:xfrm>
            <a:off x="2819400" y="1302840"/>
            <a:ext cx="1384798" cy="523220"/>
          </a:xfrm>
          <a:prstGeom prst="rect">
            <a:avLst/>
          </a:prstGeom>
        </p:spPr>
        <p:txBody>
          <a:bodyPr wrap="square">
            <a:spAutoFit/>
          </a:bodyPr>
          <a:lstStyle/>
          <a:p>
            <a:pPr algn="ctr"/>
            <a:r>
              <a:rPr lang="en-US" sz="700" dirty="0" err="1"/>
              <a:t>अब</a:t>
            </a:r>
            <a:r>
              <a:rPr lang="en-US" sz="700" dirty="0"/>
              <a:t> </a:t>
            </a:r>
            <a:r>
              <a:rPr lang="en-US" sz="700" dirty="0" err="1"/>
              <a:t>हम</a:t>
            </a:r>
            <a:r>
              <a:rPr lang="en-US" sz="700" dirty="0"/>
              <a:t> </a:t>
            </a:r>
            <a:r>
              <a:rPr lang="en-US" sz="700" dirty="0" err="1"/>
              <a:t>इस</a:t>
            </a:r>
            <a:r>
              <a:rPr lang="en-US" sz="700" dirty="0"/>
              <a:t> </a:t>
            </a:r>
            <a:r>
              <a:rPr lang="en-US" sz="700" dirty="0" err="1"/>
              <a:t>उपकरण</a:t>
            </a:r>
            <a:r>
              <a:rPr lang="en-US" sz="700" dirty="0"/>
              <a:t> </a:t>
            </a:r>
            <a:r>
              <a:rPr lang="en-US" sz="700" dirty="0" err="1"/>
              <a:t>द्वारा</a:t>
            </a:r>
            <a:r>
              <a:rPr lang="en-US" sz="700" dirty="0"/>
              <a:t> </a:t>
            </a:r>
            <a:r>
              <a:rPr lang="en-US" sz="700" dirty="0" err="1"/>
              <a:t>घूमने</a:t>
            </a:r>
            <a:r>
              <a:rPr lang="en-US" sz="700" dirty="0"/>
              <a:t> </a:t>
            </a:r>
            <a:r>
              <a:rPr lang="en-US" sz="700" dirty="0" err="1"/>
              <a:t>वाली</a:t>
            </a:r>
            <a:r>
              <a:rPr lang="en-US" sz="700" dirty="0"/>
              <a:t> </a:t>
            </a:r>
            <a:r>
              <a:rPr lang="en-US" sz="700" dirty="0" err="1"/>
              <a:t>मेज़</a:t>
            </a:r>
            <a:r>
              <a:rPr lang="en-US" sz="700" dirty="0"/>
              <a:t> </a:t>
            </a:r>
            <a:r>
              <a:rPr lang="hi-IN" sz="700" dirty="0"/>
              <a:t>के</a:t>
            </a:r>
            <a:r>
              <a:rPr lang="en-US" sz="700" dirty="0" smtClean="0"/>
              <a:t> </a:t>
            </a:r>
            <a:r>
              <a:rPr lang="en-US" sz="700" dirty="0" err="1"/>
              <a:t>उत्तर</a:t>
            </a:r>
            <a:r>
              <a:rPr lang="en-US" sz="700" dirty="0"/>
              <a:t> </a:t>
            </a:r>
            <a:r>
              <a:rPr lang="en-US" sz="700" dirty="0" err="1"/>
              <a:t>में</a:t>
            </a:r>
            <a:r>
              <a:rPr lang="en-US" sz="700" dirty="0"/>
              <a:t> </a:t>
            </a:r>
            <a:r>
              <a:rPr lang="en-US" sz="700" dirty="0" err="1"/>
              <a:t>एक</a:t>
            </a:r>
            <a:r>
              <a:rPr lang="en-US" sz="700" dirty="0"/>
              <a:t> </a:t>
            </a:r>
            <a:r>
              <a:rPr lang="en-US" sz="700" dirty="0" err="1"/>
              <a:t>किलोमीटर</a:t>
            </a:r>
            <a:r>
              <a:rPr lang="en-US" sz="700" dirty="0"/>
              <a:t> </a:t>
            </a:r>
            <a:r>
              <a:rPr lang="en-US" sz="700" dirty="0" err="1"/>
              <a:t>की</a:t>
            </a:r>
            <a:r>
              <a:rPr lang="en-US" sz="700" dirty="0"/>
              <a:t> </a:t>
            </a:r>
            <a:r>
              <a:rPr lang="en-US" sz="700" dirty="0" err="1"/>
              <a:t>दूरी</a:t>
            </a:r>
            <a:r>
              <a:rPr lang="en-US" sz="700" dirty="0"/>
              <a:t> </a:t>
            </a:r>
            <a:r>
              <a:rPr lang="en-US" sz="700" dirty="0" err="1"/>
              <a:t>पर</a:t>
            </a:r>
            <a:r>
              <a:rPr lang="en-US" sz="700" dirty="0"/>
              <a:t> </a:t>
            </a:r>
            <a:r>
              <a:rPr lang="hi-IN" sz="700" dirty="0"/>
              <a:t>स्थित</a:t>
            </a:r>
            <a:r>
              <a:rPr lang="en-US" sz="700" dirty="0" smtClean="0"/>
              <a:t> </a:t>
            </a:r>
            <a:r>
              <a:rPr lang="en-US" sz="700" dirty="0" err="1"/>
              <a:t>एक</a:t>
            </a:r>
            <a:r>
              <a:rPr lang="en-US" sz="700" dirty="0"/>
              <a:t> </a:t>
            </a:r>
            <a:r>
              <a:rPr lang="en-US" sz="700" dirty="0" err="1"/>
              <a:t>मार्कर</a:t>
            </a:r>
            <a:r>
              <a:rPr lang="en-US" sz="700" dirty="0"/>
              <a:t> </a:t>
            </a:r>
            <a:r>
              <a:rPr lang="en-US" sz="700" dirty="0" err="1"/>
              <a:t>पर</a:t>
            </a:r>
            <a:r>
              <a:rPr lang="en-US" sz="700" dirty="0"/>
              <a:t> </a:t>
            </a:r>
            <a:r>
              <a:rPr lang="en-US" sz="700" dirty="0" err="1"/>
              <a:t>निशाना</a:t>
            </a:r>
            <a:r>
              <a:rPr lang="en-US" sz="700" dirty="0"/>
              <a:t> </a:t>
            </a:r>
            <a:r>
              <a:rPr lang="en-US" sz="700" dirty="0" err="1"/>
              <a:t>साधेंगे</a:t>
            </a:r>
            <a:r>
              <a:rPr lang="en-US" sz="700" dirty="0"/>
              <a:t>.</a:t>
            </a:r>
          </a:p>
        </p:txBody>
      </p:sp>
      <p:sp>
        <p:nvSpPr>
          <p:cNvPr id="8" name="Rectangle 7"/>
          <p:cNvSpPr/>
          <p:nvPr/>
        </p:nvSpPr>
        <p:spPr>
          <a:xfrm>
            <a:off x="381000" y="2464900"/>
            <a:ext cx="1447800" cy="415498"/>
          </a:xfrm>
          <a:prstGeom prst="rect">
            <a:avLst/>
          </a:prstGeom>
        </p:spPr>
        <p:txBody>
          <a:bodyPr wrap="square">
            <a:spAutoFit/>
          </a:bodyPr>
          <a:lstStyle/>
          <a:p>
            <a:pPr algn="ctr"/>
            <a:r>
              <a:rPr lang="en-US" sz="700" dirty="0" err="1"/>
              <a:t>इसके</a:t>
            </a:r>
            <a:r>
              <a:rPr lang="en-US" sz="700" dirty="0"/>
              <a:t> </a:t>
            </a:r>
            <a:r>
              <a:rPr lang="en-US" sz="700" dirty="0" err="1"/>
              <a:t>साथ</a:t>
            </a:r>
            <a:r>
              <a:rPr lang="en-US" sz="700" dirty="0"/>
              <a:t>, </a:t>
            </a:r>
            <a:r>
              <a:rPr lang="en-US" sz="700" dirty="0" err="1"/>
              <a:t>हमारे</a:t>
            </a:r>
            <a:r>
              <a:rPr lang="en-US" sz="700" dirty="0"/>
              <a:t> </a:t>
            </a:r>
            <a:r>
              <a:rPr lang="en-US" sz="700" dirty="0" err="1"/>
              <a:t>पास</a:t>
            </a:r>
            <a:r>
              <a:rPr lang="en-US" sz="700" dirty="0"/>
              <a:t> </a:t>
            </a:r>
            <a:r>
              <a:rPr lang="en-US" sz="700" dirty="0" err="1"/>
              <a:t>पिरामिड</a:t>
            </a:r>
            <a:r>
              <a:rPr lang="en-US" sz="700" dirty="0"/>
              <a:t> </a:t>
            </a:r>
            <a:r>
              <a:rPr lang="hi-IN" sz="700" dirty="0"/>
              <a:t>का</a:t>
            </a:r>
            <a:r>
              <a:rPr lang="en-US" sz="700" dirty="0" smtClean="0"/>
              <a:t> </a:t>
            </a:r>
            <a:r>
              <a:rPr lang="en-US" sz="700" dirty="0" err="1"/>
              <a:t>अक्ष</a:t>
            </a:r>
            <a:r>
              <a:rPr lang="en-US" sz="700" dirty="0"/>
              <a:t> </a:t>
            </a:r>
            <a:r>
              <a:rPr lang="en-US" sz="700" dirty="0" err="1"/>
              <a:t>भी</a:t>
            </a:r>
            <a:r>
              <a:rPr lang="en-US" sz="700" dirty="0"/>
              <a:t> </a:t>
            </a:r>
            <a:r>
              <a:rPr lang="en-US" sz="700" dirty="0" err="1"/>
              <a:t>है</a:t>
            </a:r>
            <a:r>
              <a:rPr lang="en-US" sz="700" dirty="0"/>
              <a:t>, </a:t>
            </a:r>
            <a:r>
              <a:rPr lang="en-US" sz="700" dirty="0" err="1"/>
              <a:t>जिसमें</a:t>
            </a:r>
            <a:r>
              <a:rPr lang="en-US" sz="700" dirty="0"/>
              <a:t> </a:t>
            </a:r>
            <a:r>
              <a:rPr lang="en-US" sz="700" dirty="0" err="1"/>
              <a:t>एक</a:t>
            </a:r>
            <a:r>
              <a:rPr lang="en-US" sz="700" dirty="0"/>
              <a:t> </a:t>
            </a:r>
            <a:r>
              <a:rPr lang="en-US" sz="700" dirty="0" err="1"/>
              <a:t>पथरीले</a:t>
            </a:r>
            <a:r>
              <a:rPr lang="en-US" sz="700" dirty="0"/>
              <a:t> </a:t>
            </a:r>
            <a:r>
              <a:rPr lang="en-US" sz="700" dirty="0" err="1"/>
              <a:t>पठार</a:t>
            </a:r>
            <a:r>
              <a:rPr lang="en-US" sz="700" dirty="0"/>
              <a:t> </a:t>
            </a:r>
            <a:r>
              <a:rPr lang="en-US" sz="700" dirty="0" err="1"/>
              <a:t>पर</a:t>
            </a:r>
            <a:r>
              <a:rPr lang="en-US" sz="700" dirty="0"/>
              <a:t> </a:t>
            </a:r>
            <a:r>
              <a:rPr lang="en-US" sz="700" dirty="0" err="1"/>
              <a:t>बिंदु</a:t>
            </a:r>
            <a:r>
              <a:rPr lang="en-US" sz="700" dirty="0"/>
              <a:t> </a:t>
            </a:r>
            <a:r>
              <a:rPr lang="en-US" sz="700" dirty="0" err="1"/>
              <a:t>का</a:t>
            </a:r>
            <a:r>
              <a:rPr lang="en-US" sz="700" dirty="0"/>
              <a:t> </a:t>
            </a:r>
            <a:r>
              <a:rPr lang="en-US" sz="700" dirty="0" err="1"/>
              <a:t>व्यवस्थित</a:t>
            </a:r>
            <a:r>
              <a:rPr lang="en-US" sz="700" dirty="0"/>
              <a:t> </a:t>
            </a:r>
            <a:r>
              <a:rPr lang="en-US" sz="700" dirty="0" err="1"/>
              <a:t>चिह्न</a:t>
            </a:r>
            <a:r>
              <a:rPr lang="en-US" sz="700" dirty="0"/>
              <a:t> </a:t>
            </a:r>
            <a:r>
              <a:rPr lang="en-US" sz="700" dirty="0" err="1"/>
              <a:t>है</a:t>
            </a:r>
            <a:r>
              <a:rPr lang="en-US" sz="700" dirty="0"/>
              <a:t>.</a:t>
            </a:r>
          </a:p>
        </p:txBody>
      </p:sp>
      <p:sp>
        <p:nvSpPr>
          <p:cNvPr id="9" name="Rectangle 8"/>
          <p:cNvSpPr/>
          <p:nvPr/>
        </p:nvSpPr>
        <p:spPr>
          <a:xfrm>
            <a:off x="304800" y="2897422"/>
            <a:ext cx="2286000" cy="276999"/>
          </a:xfrm>
          <a:prstGeom prst="rect">
            <a:avLst/>
          </a:prstGeom>
        </p:spPr>
        <p:txBody>
          <a:bodyPr>
            <a:spAutoFit/>
          </a:bodyPr>
          <a:lstStyle/>
          <a:p>
            <a:r>
              <a:rPr lang="en-US" sz="600" dirty="0" err="1" smtClean="0"/>
              <a:t>इस</a:t>
            </a:r>
            <a:r>
              <a:rPr lang="en-US" sz="600" dirty="0" smtClean="0"/>
              <a:t> </a:t>
            </a:r>
            <a:r>
              <a:rPr lang="en-US" sz="600" dirty="0" err="1"/>
              <a:t>तरह</a:t>
            </a:r>
            <a:r>
              <a:rPr lang="en-US" sz="600" dirty="0"/>
              <a:t> </a:t>
            </a:r>
            <a:r>
              <a:rPr lang="en-US" sz="600" dirty="0" err="1"/>
              <a:t>के</a:t>
            </a:r>
            <a:r>
              <a:rPr lang="en-US" sz="600" dirty="0"/>
              <a:t> </a:t>
            </a:r>
            <a:r>
              <a:rPr lang="en-US" sz="600" dirty="0" err="1"/>
              <a:t>ट्रैकिंग</a:t>
            </a:r>
            <a:r>
              <a:rPr lang="en-US" sz="600" dirty="0"/>
              <a:t> </a:t>
            </a:r>
            <a:r>
              <a:rPr lang="en-US" sz="600" dirty="0" err="1"/>
              <a:t>सिस्टम</a:t>
            </a:r>
            <a:r>
              <a:rPr lang="en-US" sz="600" dirty="0"/>
              <a:t> </a:t>
            </a:r>
            <a:r>
              <a:rPr lang="en-US" sz="600" dirty="0" err="1"/>
              <a:t>का</a:t>
            </a:r>
            <a:r>
              <a:rPr lang="en-US" sz="600" dirty="0"/>
              <a:t> </a:t>
            </a:r>
            <a:r>
              <a:rPr lang="en-US" sz="600" dirty="0" err="1"/>
              <a:t>उपयोग</a:t>
            </a:r>
            <a:r>
              <a:rPr lang="en-US" sz="600" dirty="0"/>
              <a:t> (</a:t>
            </a:r>
            <a:r>
              <a:rPr lang="en-US" sz="600" dirty="0" err="1"/>
              <a:t>साहुल</a:t>
            </a:r>
            <a:r>
              <a:rPr lang="en-US" sz="600" dirty="0"/>
              <a:t> + </a:t>
            </a:r>
            <a:r>
              <a:rPr lang="en-US" sz="600" dirty="0" err="1"/>
              <a:t>दृष्टिकोण</a:t>
            </a:r>
            <a:r>
              <a:rPr lang="en-US" sz="600" dirty="0"/>
              <a:t>) </a:t>
            </a:r>
            <a:r>
              <a:rPr lang="en-US" sz="600" dirty="0" smtClean="0"/>
              <a:t/>
            </a:r>
            <a:br>
              <a:rPr lang="en-US" sz="600" dirty="0" smtClean="0"/>
            </a:br>
            <a:r>
              <a:rPr lang="en-US" sz="600" dirty="0" err="1" smtClean="0"/>
              <a:t>मिस्र</a:t>
            </a:r>
            <a:r>
              <a:rPr lang="en-US" sz="600" dirty="0" smtClean="0"/>
              <a:t> </a:t>
            </a:r>
            <a:r>
              <a:rPr lang="en-US" sz="600" dirty="0" err="1"/>
              <a:t>विशेषज्ञ</a:t>
            </a:r>
            <a:r>
              <a:rPr lang="en-US" sz="600" dirty="0"/>
              <a:t> - </a:t>
            </a:r>
            <a:r>
              <a:rPr lang="en-US" sz="600" dirty="0" err="1"/>
              <a:t>जार्ज</a:t>
            </a:r>
            <a:r>
              <a:rPr lang="en-US" sz="600" dirty="0"/>
              <a:t> </a:t>
            </a:r>
            <a:r>
              <a:rPr lang="en-US" sz="600" dirty="0" err="1"/>
              <a:t>गोयोन</a:t>
            </a:r>
            <a:r>
              <a:rPr lang="en-US" sz="600" dirty="0"/>
              <a:t> </a:t>
            </a:r>
            <a:r>
              <a:rPr lang="en-US" sz="600" dirty="0" err="1"/>
              <a:t>द्वारा</a:t>
            </a:r>
            <a:r>
              <a:rPr lang="en-US" sz="600" dirty="0"/>
              <a:t> </a:t>
            </a:r>
            <a:r>
              <a:rPr lang="en-US" sz="600" dirty="0" err="1"/>
              <a:t>किया</a:t>
            </a:r>
            <a:r>
              <a:rPr lang="en-US" sz="600" dirty="0"/>
              <a:t> </a:t>
            </a:r>
            <a:r>
              <a:rPr lang="en-US" sz="600" dirty="0" err="1"/>
              <a:t>गया</a:t>
            </a:r>
            <a:r>
              <a:rPr lang="en-US" sz="600" dirty="0"/>
              <a:t> </a:t>
            </a:r>
            <a:r>
              <a:rPr lang="en-US" sz="600" dirty="0" err="1"/>
              <a:t>था</a:t>
            </a:r>
            <a:r>
              <a:rPr lang="en-US" sz="600" dirty="0"/>
              <a:t>.</a:t>
            </a:r>
          </a:p>
        </p:txBody>
      </p:sp>
    </p:spTree>
    <p:extLst>
      <p:ext uri="{BB962C8B-B14F-4D97-AF65-F5344CB8AC3E}">
        <p14:creationId xmlns:p14="http://schemas.microsoft.com/office/powerpoint/2010/main" val="4930947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108546" name="Picture 2" descr="C:\Users\HP\Desktop\PYRAMIDS\PYRAMID IMAGES\p1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267200" y="735806"/>
            <a:ext cx="2286000" cy="584775"/>
          </a:xfrm>
          <a:prstGeom prst="rect">
            <a:avLst/>
          </a:prstGeom>
        </p:spPr>
        <p:txBody>
          <a:bodyPr>
            <a:spAutoFit/>
          </a:bodyPr>
          <a:lstStyle/>
          <a:p>
            <a:r>
              <a:rPr lang="en-US" dirty="0"/>
              <a:t> </a:t>
            </a:r>
          </a:p>
          <a:p>
            <a:r>
              <a:rPr lang="en-US" dirty="0"/>
              <a:t> </a:t>
            </a:r>
          </a:p>
          <a:p>
            <a:r>
              <a:rPr lang="en-US" dirty="0"/>
              <a:t> </a:t>
            </a:r>
          </a:p>
          <a:p>
            <a:r>
              <a:rPr lang="en-US" dirty="0"/>
              <a:t> </a:t>
            </a:r>
          </a:p>
        </p:txBody>
      </p:sp>
      <p:sp>
        <p:nvSpPr>
          <p:cNvPr id="4" name="Rectangle 3"/>
          <p:cNvSpPr/>
          <p:nvPr/>
        </p:nvSpPr>
        <p:spPr>
          <a:xfrm>
            <a:off x="658368" y="167908"/>
            <a:ext cx="3075432" cy="415498"/>
          </a:xfrm>
          <a:prstGeom prst="rect">
            <a:avLst/>
          </a:prstGeom>
        </p:spPr>
        <p:txBody>
          <a:bodyPr wrap="square">
            <a:spAutoFit/>
          </a:bodyPr>
          <a:lstStyle/>
          <a:p>
            <a:pPr algn="ctr"/>
            <a:r>
              <a:rPr lang="en-US" sz="700" dirty="0" err="1"/>
              <a:t>उसके</a:t>
            </a:r>
            <a:r>
              <a:rPr lang="en-US" sz="700" dirty="0"/>
              <a:t> </a:t>
            </a:r>
            <a:r>
              <a:rPr lang="en-US" sz="700" dirty="0" err="1"/>
              <a:t>साथ</a:t>
            </a:r>
            <a:r>
              <a:rPr lang="en-US" sz="700" dirty="0"/>
              <a:t> </a:t>
            </a:r>
            <a:r>
              <a:rPr lang="en-US" sz="700" dirty="0" err="1"/>
              <a:t>हम</a:t>
            </a:r>
            <a:r>
              <a:rPr lang="en-US" sz="700" dirty="0"/>
              <a:t> </a:t>
            </a:r>
            <a:r>
              <a:rPr lang="en-US" sz="700" dirty="0" err="1"/>
              <a:t>भारी</a:t>
            </a:r>
            <a:r>
              <a:rPr lang="en-US" sz="700" dirty="0"/>
              <a:t> </a:t>
            </a:r>
            <a:r>
              <a:rPr lang="en-US" sz="700" dirty="0" err="1"/>
              <a:t>तारों</a:t>
            </a:r>
            <a:r>
              <a:rPr lang="en-US" sz="700" dirty="0"/>
              <a:t> </a:t>
            </a:r>
            <a:r>
              <a:rPr lang="en-US" sz="700" dirty="0" err="1"/>
              <a:t>का</a:t>
            </a:r>
            <a:r>
              <a:rPr lang="en-US" sz="700" dirty="0"/>
              <a:t> </a:t>
            </a:r>
            <a:r>
              <a:rPr lang="en-US" sz="700" dirty="0" err="1"/>
              <a:t>उपयोग</a:t>
            </a:r>
            <a:r>
              <a:rPr lang="en-US" sz="700" dirty="0"/>
              <a:t> </a:t>
            </a:r>
            <a:r>
              <a:rPr lang="en-US" sz="700" dirty="0" err="1"/>
              <a:t>भी</a:t>
            </a:r>
            <a:r>
              <a:rPr lang="en-US" sz="700" dirty="0"/>
              <a:t> </a:t>
            </a:r>
            <a:r>
              <a:rPr lang="en-US" sz="700" dirty="0" err="1"/>
              <a:t>करते</a:t>
            </a:r>
            <a:r>
              <a:rPr lang="en-US" sz="700" dirty="0"/>
              <a:t> </a:t>
            </a:r>
            <a:r>
              <a:rPr lang="en-US" sz="700" dirty="0" err="1"/>
              <a:t>हैं</a:t>
            </a:r>
            <a:r>
              <a:rPr lang="en-US" sz="700" dirty="0"/>
              <a:t> </a:t>
            </a:r>
            <a:r>
              <a:rPr lang="en-US" sz="700" dirty="0" err="1"/>
              <a:t>जो</a:t>
            </a:r>
            <a:r>
              <a:rPr lang="en-US" sz="700" dirty="0"/>
              <a:t> </a:t>
            </a:r>
            <a:r>
              <a:rPr lang="en-US" sz="700" dirty="0" err="1"/>
              <a:t>घूमने</a:t>
            </a:r>
            <a:r>
              <a:rPr lang="en-US" sz="700" dirty="0"/>
              <a:t> </a:t>
            </a:r>
            <a:r>
              <a:rPr lang="en-US" sz="700" dirty="0" err="1"/>
              <a:t>वाली</a:t>
            </a:r>
            <a:r>
              <a:rPr lang="en-US" sz="700" dirty="0"/>
              <a:t> </a:t>
            </a:r>
            <a:r>
              <a:rPr lang="en-US" sz="700" dirty="0" err="1"/>
              <a:t>मेज़</a:t>
            </a:r>
            <a:r>
              <a:rPr lang="en-US" sz="700" dirty="0"/>
              <a:t> </a:t>
            </a:r>
            <a:r>
              <a:rPr lang="en-US" sz="700" dirty="0" err="1"/>
              <a:t>का</a:t>
            </a:r>
            <a:r>
              <a:rPr lang="en-US" sz="700" dirty="0"/>
              <a:t> </a:t>
            </a:r>
            <a:r>
              <a:rPr lang="en-US" sz="700" dirty="0" err="1"/>
              <a:t>एक</a:t>
            </a:r>
            <a:r>
              <a:rPr lang="en-US" sz="700" dirty="0"/>
              <a:t> </a:t>
            </a:r>
            <a:r>
              <a:rPr lang="en-US" sz="700" dirty="0" err="1"/>
              <a:t>हिस्सा</a:t>
            </a:r>
            <a:r>
              <a:rPr lang="en-US" sz="700" dirty="0"/>
              <a:t> </a:t>
            </a:r>
            <a:r>
              <a:rPr lang="en-US" sz="700" dirty="0" err="1"/>
              <a:t>हैं</a:t>
            </a:r>
            <a:r>
              <a:rPr lang="en-US" sz="700" dirty="0"/>
              <a:t> </a:t>
            </a:r>
            <a:r>
              <a:rPr lang="en-US" sz="700" dirty="0" err="1"/>
              <a:t>और</a:t>
            </a:r>
            <a:r>
              <a:rPr lang="en-US" sz="700" dirty="0"/>
              <a:t> </a:t>
            </a:r>
            <a:r>
              <a:rPr lang="en-US" sz="700" dirty="0" err="1"/>
              <a:t>वो</a:t>
            </a:r>
            <a:r>
              <a:rPr lang="en-US" sz="700" dirty="0"/>
              <a:t> </a:t>
            </a:r>
            <a:r>
              <a:rPr lang="en-US" sz="700" dirty="0" err="1"/>
              <a:t>इस</a:t>
            </a:r>
            <a:r>
              <a:rPr lang="en-US" sz="700" dirty="0"/>
              <a:t> </a:t>
            </a:r>
            <a:r>
              <a:rPr lang="en-US" sz="700" dirty="0" err="1"/>
              <a:t>तरह</a:t>
            </a:r>
            <a:r>
              <a:rPr lang="en-US" sz="700" dirty="0"/>
              <a:t> </a:t>
            </a:r>
            <a:r>
              <a:rPr lang="en-US" sz="700" dirty="0" err="1"/>
              <a:t>लगे</a:t>
            </a:r>
            <a:r>
              <a:rPr lang="en-US" sz="700" dirty="0"/>
              <a:t> </a:t>
            </a:r>
            <a:r>
              <a:rPr lang="hi-IN" sz="700" dirty="0" smtClean="0"/>
              <a:t>होते</a:t>
            </a:r>
            <a:r>
              <a:rPr lang="en-US" sz="700" dirty="0" smtClean="0"/>
              <a:t> </a:t>
            </a:r>
            <a:r>
              <a:rPr lang="en-US" sz="700" dirty="0" err="1" smtClean="0"/>
              <a:t>हैं</a:t>
            </a:r>
            <a:r>
              <a:rPr lang="en-US" sz="700" dirty="0" smtClean="0"/>
              <a:t> </a:t>
            </a:r>
            <a:r>
              <a:rPr lang="en-US" sz="700" dirty="0" err="1"/>
              <a:t>कि</a:t>
            </a:r>
            <a:r>
              <a:rPr lang="en-US" sz="700" dirty="0"/>
              <a:t> </a:t>
            </a:r>
            <a:r>
              <a:rPr lang="en-US" sz="700" dirty="0" err="1"/>
              <a:t>अगर</a:t>
            </a:r>
            <a:r>
              <a:rPr lang="en-US" sz="700" dirty="0"/>
              <a:t> </a:t>
            </a:r>
            <a:r>
              <a:rPr lang="en-US" sz="700" dirty="0" err="1"/>
              <a:t>उन्हें</a:t>
            </a:r>
            <a:r>
              <a:rPr lang="en-US" sz="700" dirty="0"/>
              <a:t> </a:t>
            </a:r>
            <a:r>
              <a:rPr lang="en-US" sz="700" dirty="0" err="1"/>
              <a:t>जोड़ी</a:t>
            </a:r>
            <a:r>
              <a:rPr lang="en-US" sz="700" dirty="0"/>
              <a:t> </a:t>
            </a:r>
            <a:r>
              <a:rPr lang="en-US" sz="700" dirty="0" err="1"/>
              <a:t>में</a:t>
            </a:r>
            <a:r>
              <a:rPr lang="en-US" sz="700" dirty="0"/>
              <a:t> </a:t>
            </a:r>
            <a:r>
              <a:rPr lang="en-US" sz="700" dirty="0" err="1"/>
              <a:t>लिया</a:t>
            </a:r>
            <a:r>
              <a:rPr lang="en-US" sz="700" dirty="0"/>
              <a:t> </a:t>
            </a:r>
            <a:r>
              <a:rPr lang="en-US" sz="700" dirty="0" err="1"/>
              <a:t>जाए</a:t>
            </a:r>
            <a:r>
              <a:rPr lang="en-US" sz="700" dirty="0"/>
              <a:t> </a:t>
            </a:r>
            <a:r>
              <a:rPr lang="en-US" sz="700" dirty="0" err="1"/>
              <a:t>तो</a:t>
            </a:r>
            <a:r>
              <a:rPr lang="en-US" sz="700" dirty="0"/>
              <a:t> </a:t>
            </a:r>
            <a:r>
              <a:rPr lang="en-US" sz="700" dirty="0" err="1"/>
              <a:t>वे</a:t>
            </a:r>
            <a:r>
              <a:rPr lang="en-US" sz="700" dirty="0"/>
              <a:t> </a:t>
            </a:r>
            <a:r>
              <a:rPr lang="en-US" sz="700" dirty="0" err="1"/>
              <a:t>बड़ी</a:t>
            </a:r>
            <a:r>
              <a:rPr lang="en-US" sz="700" dirty="0"/>
              <a:t> </a:t>
            </a:r>
            <a:r>
              <a:rPr lang="en-US" sz="700" dirty="0" err="1"/>
              <a:t>शुद्धता</a:t>
            </a:r>
            <a:r>
              <a:rPr lang="en-US" sz="700" dirty="0"/>
              <a:t> </a:t>
            </a:r>
            <a:r>
              <a:rPr lang="en-US" sz="700" dirty="0" smtClean="0"/>
              <a:t/>
            </a:r>
            <a:br>
              <a:rPr lang="en-US" sz="700" dirty="0" smtClean="0"/>
            </a:br>
            <a:r>
              <a:rPr lang="en-US" sz="700" dirty="0" err="1" smtClean="0"/>
              <a:t>और</a:t>
            </a:r>
            <a:r>
              <a:rPr lang="en-US" sz="700" dirty="0" smtClean="0"/>
              <a:t> </a:t>
            </a:r>
            <a:r>
              <a:rPr lang="en-US" sz="700" dirty="0" err="1"/>
              <a:t>बारीकी</a:t>
            </a:r>
            <a:r>
              <a:rPr lang="en-US" sz="700" dirty="0"/>
              <a:t> </a:t>
            </a:r>
            <a:r>
              <a:rPr lang="en-US" sz="700" dirty="0" err="1"/>
              <a:t>से</a:t>
            </a:r>
            <a:r>
              <a:rPr lang="en-US" sz="700" dirty="0"/>
              <a:t> </a:t>
            </a:r>
            <a:r>
              <a:rPr lang="en-US" sz="700" dirty="0" err="1"/>
              <a:t>चारों</a:t>
            </a:r>
            <a:r>
              <a:rPr lang="en-US" sz="700" dirty="0"/>
              <a:t> </a:t>
            </a:r>
            <a:r>
              <a:rPr lang="en-US" sz="700" dirty="0" err="1"/>
              <a:t>दिशाओं</a:t>
            </a:r>
            <a:r>
              <a:rPr lang="en-US" sz="700" dirty="0"/>
              <a:t> N-S-E-W </a:t>
            </a:r>
            <a:r>
              <a:rPr lang="en-US" sz="700" dirty="0" err="1"/>
              <a:t>की</a:t>
            </a:r>
            <a:r>
              <a:rPr lang="en-US" sz="700" dirty="0"/>
              <a:t> </a:t>
            </a:r>
            <a:r>
              <a:rPr lang="en-US" sz="700" dirty="0" err="1"/>
              <a:t>ओर</a:t>
            </a:r>
            <a:r>
              <a:rPr lang="en-US" sz="700" dirty="0"/>
              <a:t> </a:t>
            </a:r>
            <a:r>
              <a:rPr lang="en-US" sz="700" dirty="0" err="1"/>
              <a:t>इंगित</a:t>
            </a:r>
            <a:r>
              <a:rPr lang="en-US" sz="700" dirty="0"/>
              <a:t> </a:t>
            </a:r>
            <a:r>
              <a:rPr lang="en-US" sz="700" dirty="0" err="1"/>
              <a:t>करते</a:t>
            </a:r>
            <a:r>
              <a:rPr lang="en-US" sz="700" dirty="0"/>
              <a:t> </a:t>
            </a:r>
            <a:r>
              <a:rPr lang="en-US" sz="700" dirty="0" err="1"/>
              <a:t>हैं</a:t>
            </a:r>
            <a:r>
              <a:rPr lang="en-US" sz="700" dirty="0"/>
              <a:t>.</a:t>
            </a:r>
          </a:p>
        </p:txBody>
      </p:sp>
      <p:sp>
        <p:nvSpPr>
          <p:cNvPr id="5" name="Rectangle 4"/>
          <p:cNvSpPr/>
          <p:nvPr/>
        </p:nvSpPr>
        <p:spPr>
          <a:xfrm>
            <a:off x="3465380" y="583406"/>
            <a:ext cx="891591" cy="184666"/>
          </a:xfrm>
          <a:prstGeom prst="rect">
            <a:avLst/>
          </a:prstGeom>
        </p:spPr>
        <p:txBody>
          <a:bodyPr wrap="none">
            <a:spAutoFit/>
          </a:bodyPr>
          <a:lstStyle/>
          <a:p>
            <a:pPr algn="ctr"/>
            <a:r>
              <a:rPr lang="en-US" sz="600" dirty="0" err="1"/>
              <a:t>घूमने</a:t>
            </a:r>
            <a:r>
              <a:rPr lang="en-US" sz="600" dirty="0"/>
              <a:t> </a:t>
            </a:r>
            <a:r>
              <a:rPr lang="en-US" sz="600" dirty="0" err="1"/>
              <a:t>वाली</a:t>
            </a:r>
            <a:r>
              <a:rPr lang="en-US" sz="600" dirty="0"/>
              <a:t> </a:t>
            </a:r>
            <a:r>
              <a:rPr lang="en-US" sz="600" dirty="0" err="1"/>
              <a:t>मेज़</a:t>
            </a:r>
            <a:r>
              <a:rPr lang="en-US" sz="600" dirty="0"/>
              <a:t> </a:t>
            </a:r>
            <a:r>
              <a:rPr lang="en-US" sz="600" dirty="0" err="1"/>
              <a:t>की</a:t>
            </a:r>
            <a:r>
              <a:rPr lang="en-US" sz="600" dirty="0"/>
              <a:t> </a:t>
            </a:r>
            <a:r>
              <a:rPr lang="en-US" sz="600" dirty="0" err="1" smtClean="0"/>
              <a:t>सीध</a:t>
            </a:r>
            <a:endParaRPr lang="en-US" sz="600" dirty="0"/>
          </a:p>
        </p:txBody>
      </p:sp>
      <p:sp>
        <p:nvSpPr>
          <p:cNvPr id="6" name="Rectangle 5"/>
          <p:cNvSpPr/>
          <p:nvPr/>
        </p:nvSpPr>
        <p:spPr>
          <a:xfrm>
            <a:off x="595884" y="1726406"/>
            <a:ext cx="1143000" cy="415498"/>
          </a:xfrm>
          <a:prstGeom prst="rect">
            <a:avLst/>
          </a:prstGeom>
        </p:spPr>
        <p:txBody>
          <a:bodyPr wrap="square">
            <a:spAutoFit/>
          </a:bodyPr>
          <a:lstStyle/>
          <a:p>
            <a:pPr algn="ctr"/>
            <a:r>
              <a:rPr lang="en-US" sz="700" dirty="0" err="1"/>
              <a:t>लेकिन</a:t>
            </a:r>
            <a:r>
              <a:rPr lang="en-US" sz="700" dirty="0"/>
              <a:t> </a:t>
            </a:r>
            <a:r>
              <a:rPr lang="en-US" sz="700" dirty="0" err="1"/>
              <a:t>ये</a:t>
            </a:r>
            <a:r>
              <a:rPr lang="en-US" sz="700" dirty="0"/>
              <a:t> </a:t>
            </a:r>
            <a:r>
              <a:rPr lang="en-US" sz="700" dirty="0" err="1"/>
              <a:t>संकेत</a:t>
            </a:r>
            <a:r>
              <a:rPr lang="en-US" sz="700" dirty="0"/>
              <a:t> </a:t>
            </a:r>
            <a:r>
              <a:rPr lang="en-US" sz="700" dirty="0" err="1"/>
              <a:t>दिशाएँ</a:t>
            </a:r>
            <a:r>
              <a:rPr lang="en-US" sz="700" dirty="0"/>
              <a:t>, </a:t>
            </a:r>
            <a:r>
              <a:rPr lang="en-US" sz="700" dirty="0" err="1"/>
              <a:t>पिरामिड</a:t>
            </a:r>
            <a:r>
              <a:rPr lang="en-US" sz="700" dirty="0"/>
              <a:t> </a:t>
            </a:r>
            <a:r>
              <a:rPr lang="en-US" sz="700" dirty="0" err="1"/>
              <a:t>की</a:t>
            </a:r>
            <a:r>
              <a:rPr lang="en-US" sz="700" dirty="0"/>
              <a:t> </a:t>
            </a:r>
            <a:r>
              <a:rPr lang="en-US" sz="700" dirty="0" err="1"/>
              <a:t>अक्ष</a:t>
            </a:r>
            <a:r>
              <a:rPr lang="en-US" sz="700" dirty="0"/>
              <a:t> </a:t>
            </a:r>
            <a:r>
              <a:rPr lang="en-US" sz="700" dirty="0" err="1"/>
              <a:t>से</a:t>
            </a:r>
            <a:r>
              <a:rPr lang="en-US" sz="700" dirty="0"/>
              <a:t> </a:t>
            </a:r>
            <a:r>
              <a:rPr lang="en-US" sz="700" dirty="0" err="1"/>
              <a:t>नहीं</a:t>
            </a:r>
            <a:r>
              <a:rPr lang="en-US" sz="700" dirty="0"/>
              <a:t> </a:t>
            </a:r>
            <a:r>
              <a:rPr lang="en-US" sz="700" dirty="0" err="1"/>
              <a:t>गुजरती</a:t>
            </a:r>
            <a:r>
              <a:rPr lang="en-US" sz="700" dirty="0"/>
              <a:t> </a:t>
            </a:r>
            <a:r>
              <a:rPr lang="en-US" sz="700" dirty="0" err="1"/>
              <a:t>हैं</a:t>
            </a:r>
            <a:r>
              <a:rPr lang="en-US" sz="700" dirty="0"/>
              <a:t>?</a:t>
            </a:r>
          </a:p>
        </p:txBody>
      </p:sp>
      <p:sp>
        <p:nvSpPr>
          <p:cNvPr id="7" name="Rectangle 6"/>
          <p:cNvSpPr/>
          <p:nvPr/>
        </p:nvSpPr>
        <p:spPr>
          <a:xfrm>
            <a:off x="595884" y="2442099"/>
            <a:ext cx="1600200" cy="738664"/>
          </a:xfrm>
          <a:prstGeom prst="rect">
            <a:avLst/>
          </a:prstGeom>
        </p:spPr>
        <p:txBody>
          <a:bodyPr wrap="square">
            <a:spAutoFit/>
          </a:bodyPr>
          <a:lstStyle/>
          <a:p>
            <a:pPr algn="ctr"/>
            <a:r>
              <a:rPr lang="en-US" sz="700" dirty="0" err="1"/>
              <a:t>यहां</a:t>
            </a:r>
            <a:r>
              <a:rPr lang="en-US" sz="700" dirty="0"/>
              <a:t> </a:t>
            </a:r>
            <a:r>
              <a:rPr lang="en-US" sz="700" dirty="0" err="1"/>
              <a:t>तक</a:t>
            </a:r>
            <a:r>
              <a:rPr lang="en-US" sz="700" dirty="0"/>
              <a:t> </a:t>
            </a:r>
            <a:r>
              <a:rPr lang="en-US" sz="700" dirty="0" err="1"/>
              <a:t>कि</a:t>
            </a:r>
            <a:r>
              <a:rPr lang="en-US" sz="700" dirty="0"/>
              <a:t> </a:t>
            </a:r>
            <a:r>
              <a:rPr lang="en-US" sz="700" dirty="0" err="1"/>
              <a:t>अगर</a:t>
            </a:r>
            <a:r>
              <a:rPr lang="en-US" sz="700" dirty="0"/>
              <a:t> </a:t>
            </a:r>
            <a:r>
              <a:rPr lang="en-US" sz="700" dirty="0" err="1"/>
              <a:t>नींव</a:t>
            </a:r>
            <a:r>
              <a:rPr lang="en-US" sz="700" dirty="0"/>
              <a:t> </a:t>
            </a:r>
            <a:r>
              <a:rPr lang="en-US" sz="700" dirty="0" err="1"/>
              <a:t>भी</a:t>
            </a:r>
            <a:r>
              <a:rPr lang="en-US" sz="700" dirty="0"/>
              <a:t> </a:t>
            </a:r>
            <a:r>
              <a:rPr lang="en-US" sz="700" dirty="0" err="1"/>
              <a:t>कुछ</a:t>
            </a:r>
            <a:r>
              <a:rPr lang="en-US" sz="700" dirty="0"/>
              <a:t> </a:t>
            </a:r>
            <a:r>
              <a:rPr lang="en-US" sz="700" dirty="0" err="1" smtClean="0"/>
              <a:t>अनियमितता</a:t>
            </a:r>
            <a:r>
              <a:rPr lang="en-US" sz="700" dirty="0"/>
              <a:t> </a:t>
            </a:r>
            <a:r>
              <a:rPr lang="en-US" sz="700" dirty="0" err="1" smtClean="0"/>
              <a:t>दिखाए</a:t>
            </a:r>
            <a:r>
              <a:rPr lang="en-US" sz="700" dirty="0"/>
              <a:t> </a:t>
            </a:r>
            <a:r>
              <a:rPr lang="en-US" sz="700" dirty="0" err="1" smtClean="0"/>
              <a:t>और</a:t>
            </a:r>
            <a:r>
              <a:rPr lang="en-US" sz="700" dirty="0" smtClean="0"/>
              <a:t> </a:t>
            </a:r>
            <a:r>
              <a:rPr lang="en-US" sz="700" dirty="0" err="1"/>
              <a:t>अगर</a:t>
            </a:r>
            <a:r>
              <a:rPr lang="en-US" sz="700" dirty="0"/>
              <a:t> </a:t>
            </a:r>
            <a:r>
              <a:rPr lang="en-US" sz="700" dirty="0" err="1"/>
              <a:t>कोण</a:t>
            </a:r>
            <a:r>
              <a:rPr lang="en-US" sz="700" dirty="0"/>
              <a:t> </a:t>
            </a:r>
            <a:r>
              <a:rPr lang="en-US" sz="700" dirty="0" err="1"/>
              <a:t>वाले</a:t>
            </a:r>
            <a:r>
              <a:rPr lang="en-US" sz="700" dirty="0"/>
              <a:t> </a:t>
            </a:r>
            <a:r>
              <a:rPr lang="en-US" sz="700" dirty="0" err="1"/>
              <a:t>ब्लॉक्स</a:t>
            </a:r>
            <a:r>
              <a:rPr lang="en-US" sz="700" dirty="0"/>
              <a:t> </a:t>
            </a:r>
            <a:r>
              <a:rPr lang="en-US" sz="700" dirty="0" err="1"/>
              <a:t>को</a:t>
            </a:r>
            <a:r>
              <a:rPr lang="en-US" sz="700" dirty="0"/>
              <a:t> </a:t>
            </a:r>
            <a:r>
              <a:rPr lang="en-US" sz="700" dirty="0" err="1"/>
              <a:t>नियमित</a:t>
            </a:r>
            <a:r>
              <a:rPr lang="en-US" sz="700" dirty="0"/>
              <a:t> </a:t>
            </a:r>
            <a:r>
              <a:rPr lang="en-US" sz="700" dirty="0" err="1"/>
              <a:t>रूप</a:t>
            </a:r>
            <a:r>
              <a:rPr lang="en-US" sz="700" dirty="0"/>
              <a:t> </a:t>
            </a:r>
            <a:r>
              <a:rPr lang="en-US" sz="700" dirty="0" err="1"/>
              <a:t>से</a:t>
            </a:r>
            <a:r>
              <a:rPr lang="en-US" sz="700" dirty="0"/>
              <a:t> </a:t>
            </a:r>
            <a:r>
              <a:rPr lang="en-US" sz="700" dirty="0" err="1"/>
              <a:t>सजाया</a:t>
            </a:r>
            <a:r>
              <a:rPr lang="en-US" sz="700" dirty="0"/>
              <a:t> </a:t>
            </a:r>
            <a:r>
              <a:rPr lang="en-US" sz="700" dirty="0" err="1"/>
              <a:t>जाए</a:t>
            </a:r>
            <a:r>
              <a:rPr lang="en-US" sz="700" dirty="0"/>
              <a:t> </a:t>
            </a:r>
            <a:r>
              <a:rPr lang="en-US" sz="700" dirty="0" err="1" smtClean="0"/>
              <a:t>तब</a:t>
            </a:r>
            <a:r>
              <a:rPr lang="en-US" sz="700" dirty="0" smtClean="0"/>
              <a:t> </a:t>
            </a:r>
            <a:r>
              <a:rPr lang="en-US" sz="700" dirty="0" err="1"/>
              <a:t>ट्रैकिंग</a:t>
            </a:r>
            <a:r>
              <a:rPr lang="en-US" sz="700" dirty="0"/>
              <a:t> </a:t>
            </a:r>
            <a:r>
              <a:rPr lang="en-US" sz="700" dirty="0" err="1"/>
              <a:t>संभव</a:t>
            </a:r>
            <a:r>
              <a:rPr lang="en-US" sz="700" dirty="0"/>
              <a:t> </a:t>
            </a:r>
            <a:r>
              <a:rPr lang="hi-IN" sz="700" dirty="0" smtClean="0"/>
              <a:t>होगी.</a:t>
            </a:r>
            <a:r>
              <a:rPr lang="en-US" sz="700" dirty="0"/>
              <a:t> </a:t>
            </a:r>
            <a:r>
              <a:rPr lang="en-US" sz="700" dirty="0" err="1" smtClean="0"/>
              <a:t>फिर</a:t>
            </a:r>
            <a:r>
              <a:rPr lang="en-US" sz="700" dirty="0" smtClean="0"/>
              <a:t> </a:t>
            </a:r>
            <a:r>
              <a:rPr lang="en-US" sz="700" dirty="0" err="1"/>
              <a:t>हम</a:t>
            </a:r>
            <a:r>
              <a:rPr lang="en-US" sz="700" dirty="0"/>
              <a:t> </a:t>
            </a:r>
            <a:r>
              <a:rPr lang="en-US" sz="700" dirty="0" err="1"/>
              <a:t>ब्लॉक्स</a:t>
            </a:r>
            <a:r>
              <a:rPr lang="en-US" sz="700" dirty="0"/>
              <a:t> </a:t>
            </a:r>
            <a:r>
              <a:rPr lang="en-US" sz="700" dirty="0" err="1"/>
              <a:t>के</a:t>
            </a:r>
            <a:r>
              <a:rPr lang="en-US" sz="700" dirty="0"/>
              <a:t> </a:t>
            </a:r>
            <a:r>
              <a:rPr lang="en-US" sz="700" dirty="0" err="1"/>
              <a:t>कोनों</a:t>
            </a:r>
            <a:r>
              <a:rPr lang="en-US" sz="700" dirty="0"/>
              <a:t> </a:t>
            </a:r>
            <a:r>
              <a:rPr lang="en-US" sz="700" dirty="0" err="1"/>
              <a:t>की</a:t>
            </a:r>
            <a:r>
              <a:rPr lang="en-US" sz="700" dirty="0"/>
              <a:t> </a:t>
            </a:r>
            <a:r>
              <a:rPr lang="en-US" sz="700" dirty="0" err="1"/>
              <a:t>स्थिति</a:t>
            </a:r>
            <a:r>
              <a:rPr lang="en-US" sz="700" dirty="0"/>
              <a:t> </a:t>
            </a:r>
            <a:r>
              <a:rPr lang="en-US" sz="700" dirty="0" err="1"/>
              <a:t>को</a:t>
            </a:r>
            <a:r>
              <a:rPr lang="en-US" sz="700" dirty="0"/>
              <a:t> </a:t>
            </a:r>
            <a:r>
              <a:rPr lang="en-US" sz="700" dirty="0" err="1"/>
              <a:t>बड़े</a:t>
            </a:r>
            <a:r>
              <a:rPr lang="en-US" sz="700" dirty="0"/>
              <a:t> </a:t>
            </a:r>
            <a:r>
              <a:rPr lang="en-US" sz="700" dirty="0" err="1"/>
              <a:t>सटीक</a:t>
            </a:r>
            <a:r>
              <a:rPr lang="en-US" sz="700" dirty="0"/>
              <a:t> </a:t>
            </a:r>
            <a:r>
              <a:rPr lang="en-US" sz="700" dirty="0" smtClean="0"/>
              <a:t/>
            </a:r>
            <a:br>
              <a:rPr lang="en-US" sz="700" dirty="0" smtClean="0"/>
            </a:br>
            <a:r>
              <a:rPr lang="en-US" sz="700" dirty="0" err="1" smtClean="0"/>
              <a:t>रूप</a:t>
            </a:r>
            <a:r>
              <a:rPr lang="en-US" sz="700" dirty="0" smtClean="0"/>
              <a:t> </a:t>
            </a:r>
            <a:r>
              <a:rPr lang="en-US" sz="700" dirty="0" err="1"/>
              <a:t>में</a:t>
            </a:r>
            <a:r>
              <a:rPr lang="en-US" sz="700" dirty="0"/>
              <a:t> </a:t>
            </a:r>
            <a:r>
              <a:rPr lang="en-US" sz="700" dirty="0" err="1"/>
              <a:t>जान</a:t>
            </a:r>
            <a:r>
              <a:rPr lang="en-US" sz="700" dirty="0"/>
              <a:t> </a:t>
            </a:r>
            <a:r>
              <a:rPr lang="hi-IN" sz="700" dirty="0" smtClean="0"/>
              <a:t>पाएंगे</a:t>
            </a:r>
            <a:r>
              <a:rPr lang="en-US" sz="700" dirty="0" smtClean="0"/>
              <a:t>.</a:t>
            </a:r>
            <a:endParaRPr lang="en-US" sz="700" dirty="0"/>
          </a:p>
        </p:txBody>
      </p:sp>
      <p:sp>
        <p:nvSpPr>
          <p:cNvPr id="8" name="Rectangle 7"/>
          <p:cNvSpPr/>
          <p:nvPr/>
        </p:nvSpPr>
        <p:spPr>
          <a:xfrm>
            <a:off x="3990280" y="2211407"/>
            <a:ext cx="581720" cy="276999"/>
          </a:xfrm>
          <a:prstGeom prst="rect">
            <a:avLst/>
          </a:prstGeom>
        </p:spPr>
        <p:txBody>
          <a:bodyPr wrap="square">
            <a:spAutoFit/>
          </a:bodyPr>
          <a:lstStyle/>
          <a:p>
            <a:pPr algn="ctr"/>
            <a:r>
              <a:rPr lang="en-US" sz="600" dirty="0" err="1"/>
              <a:t>क्रमिक</a:t>
            </a:r>
            <a:r>
              <a:rPr lang="en-US" sz="600" dirty="0"/>
              <a:t> </a:t>
            </a:r>
            <a:r>
              <a:rPr lang="en-US" sz="600" dirty="0" err="1"/>
              <a:t>कोने</a:t>
            </a:r>
            <a:r>
              <a:rPr lang="en-US" sz="600" dirty="0"/>
              <a:t> </a:t>
            </a:r>
            <a:r>
              <a:rPr lang="en-US" sz="600" dirty="0" err="1"/>
              <a:t>वाले</a:t>
            </a:r>
            <a:r>
              <a:rPr lang="en-US" sz="600" dirty="0"/>
              <a:t> </a:t>
            </a:r>
            <a:r>
              <a:rPr lang="en-US" sz="600" dirty="0" err="1"/>
              <a:t>टुकड़े</a:t>
            </a:r>
            <a:endParaRPr lang="en-US" sz="600" dirty="0"/>
          </a:p>
        </p:txBody>
      </p:sp>
    </p:spTree>
    <p:extLst>
      <p:ext uri="{BB962C8B-B14F-4D97-AF65-F5344CB8AC3E}">
        <p14:creationId xmlns:p14="http://schemas.microsoft.com/office/powerpoint/2010/main" val="21008132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109570" name="Picture 2" descr="C:\Users\HP\Desktop\PYRAMIDS\PYRAMID IMAGES\p1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267200" y="888206"/>
            <a:ext cx="2286000" cy="461665"/>
          </a:xfrm>
          <a:prstGeom prst="rect">
            <a:avLst/>
          </a:prstGeom>
        </p:spPr>
        <p:txBody>
          <a:bodyPr>
            <a:spAutoFit/>
          </a:bodyPr>
          <a:lstStyle/>
          <a:p>
            <a:r>
              <a:rPr lang="en-US" dirty="0"/>
              <a:t> </a:t>
            </a:r>
          </a:p>
          <a:p>
            <a:r>
              <a:rPr lang="en-US" dirty="0"/>
              <a:t> </a:t>
            </a:r>
          </a:p>
          <a:p>
            <a:r>
              <a:rPr lang="en-US" dirty="0"/>
              <a:t> </a:t>
            </a:r>
          </a:p>
        </p:txBody>
      </p:sp>
      <p:sp>
        <p:nvSpPr>
          <p:cNvPr id="4" name="Rectangle 3"/>
          <p:cNvSpPr/>
          <p:nvPr/>
        </p:nvSpPr>
        <p:spPr>
          <a:xfrm>
            <a:off x="838200" y="202406"/>
            <a:ext cx="2819400" cy="307777"/>
          </a:xfrm>
          <a:prstGeom prst="rect">
            <a:avLst/>
          </a:prstGeom>
        </p:spPr>
        <p:txBody>
          <a:bodyPr wrap="square">
            <a:spAutoFit/>
          </a:bodyPr>
          <a:lstStyle/>
          <a:p>
            <a:pPr algn="ctr"/>
            <a:r>
              <a:rPr lang="en-US" sz="700" dirty="0" err="1" smtClean="0"/>
              <a:t>यदि</a:t>
            </a:r>
            <a:r>
              <a:rPr lang="en-US" sz="700" dirty="0" smtClean="0"/>
              <a:t> </a:t>
            </a:r>
            <a:r>
              <a:rPr lang="en-US" sz="700" dirty="0" err="1"/>
              <a:t>हमें</a:t>
            </a:r>
            <a:r>
              <a:rPr lang="en-US" sz="700" dirty="0"/>
              <a:t> </a:t>
            </a:r>
            <a:r>
              <a:rPr lang="en-US" sz="700" dirty="0" err="1"/>
              <a:t>प्लेटफ़ॉर्म</a:t>
            </a:r>
            <a:r>
              <a:rPr lang="en-US" sz="700" dirty="0"/>
              <a:t> </a:t>
            </a:r>
            <a:r>
              <a:rPr lang="en-US" sz="700" dirty="0" err="1"/>
              <a:t>के</a:t>
            </a:r>
            <a:r>
              <a:rPr lang="en-US" sz="700" dirty="0"/>
              <a:t> </a:t>
            </a:r>
            <a:r>
              <a:rPr lang="en-US" sz="700" dirty="0" err="1"/>
              <a:t>कोने</a:t>
            </a:r>
            <a:r>
              <a:rPr lang="en-US" sz="700" dirty="0"/>
              <a:t> </a:t>
            </a:r>
            <a:r>
              <a:rPr lang="en-US" sz="700" dirty="0" err="1"/>
              <a:t>की</a:t>
            </a:r>
            <a:r>
              <a:rPr lang="en-US" sz="700" dirty="0"/>
              <a:t> </a:t>
            </a:r>
            <a:r>
              <a:rPr lang="en-US" sz="700" dirty="0" err="1"/>
              <a:t>सटीक</a:t>
            </a:r>
            <a:r>
              <a:rPr lang="en-US" sz="700" dirty="0"/>
              <a:t> </a:t>
            </a:r>
            <a:r>
              <a:rPr lang="en-US" sz="700" dirty="0" err="1"/>
              <a:t>स्थिति</a:t>
            </a:r>
            <a:r>
              <a:rPr lang="en-US" sz="700" dirty="0"/>
              <a:t> </a:t>
            </a:r>
            <a:r>
              <a:rPr lang="en-US" sz="700" dirty="0" err="1"/>
              <a:t>पता</a:t>
            </a:r>
            <a:r>
              <a:rPr lang="en-US" sz="700" dirty="0"/>
              <a:t> </a:t>
            </a:r>
            <a:r>
              <a:rPr lang="en-US" sz="700" dirty="0" err="1"/>
              <a:t>हो</a:t>
            </a:r>
            <a:r>
              <a:rPr lang="en-US" sz="700" dirty="0"/>
              <a:t>, </a:t>
            </a:r>
            <a:r>
              <a:rPr lang="en-US" sz="700" dirty="0" smtClean="0"/>
              <a:t/>
            </a:r>
            <a:br>
              <a:rPr lang="en-US" sz="700" dirty="0" smtClean="0"/>
            </a:br>
            <a:r>
              <a:rPr lang="en-US" sz="700" dirty="0" err="1" smtClean="0"/>
              <a:t>तो</a:t>
            </a:r>
            <a:r>
              <a:rPr lang="en-US" sz="700" dirty="0" smtClean="0"/>
              <a:t> </a:t>
            </a:r>
            <a:r>
              <a:rPr lang="en-US" sz="700" dirty="0" err="1"/>
              <a:t>हम</a:t>
            </a:r>
            <a:r>
              <a:rPr lang="en-US" sz="700" dirty="0"/>
              <a:t> </a:t>
            </a:r>
            <a:r>
              <a:rPr lang="en-US" sz="700" dirty="0" err="1"/>
              <a:t>उसका</a:t>
            </a:r>
            <a:r>
              <a:rPr lang="en-US" sz="700" dirty="0"/>
              <a:t> </a:t>
            </a:r>
            <a:r>
              <a:rPr lang="en-US" sz="700" dirty="0" err="1"/>
              <a:t>उपयोग</a:t>
            </a:r>
            <a:r>
              <a:rPr lang="en-US" sz="700" dirty="0"/>
              <a:t> </a:t>
            </a:r>
            <a:r>
              <a:rPr lang="en-US" sz="700" dirty="0" err="1"/>
              <a:t>किनारों</a:t>
            </a:r>
            <a:r>
              <a:rPr lang="en-US" sz="700" dirty="0"/>
              <a:t> </a:t>
            </a:r>
            <a:r>
              <a:rPr lang="en-US" sz="700" dirty="0" err="1"/>
              <a:t>की</a:t>
            </a:r>
            <a:r>
              <a:rPr lang="en-US" sz="700" dirty="0"/>
              <a:t> </a:t>
            </a:r>
            <a:r>
              <a:rPr lang="en-US" sz="700" dirty="0" err="1"/>
              <a:t>स्थिति</a:t>
            </a:r>
            <a:r>
              <a:rPr lang="en-US" sz="700" dirty="0"/>
              <a:t> </a:t>
            </a:r>
            <a:r>
              <a:rPr lang="en-US" sz="700" dirty="0" err="1"/>
              <a:t>जानने</a:t>
            </a:r>
            <a:r>
              <a:rPr lang="en-US" sz="700" dirty="0"/>
              <a:t> </a:t>
            </a:r>
            <a:r>
              <a:rPr lang="en-US" sz="700" dirty="0" err="1"/>
              <a:t>के</a:t>
            </a:r>
            <a:r>
              <a:rPr lang="en-US" sz="700" dirty="0"/>
              <a:t> </a:t>
            </a:r>
            <a:r>
              <a:rPr lang="en-US" sz="700" dirty="0" err="1"/>
              <a:t>लिए</a:t>
            </a:r>
            <a:r>
              <a:rPr lang="en-US" sz="700" dirty="0"/>
              <a:t> </a:t>
            </a:r>
            <a:r>
              <a:rPr lang="en-US" sz="700" dirty="0" err="1"/>
              <a:t>कर</a:t>
            </a:r>
            <a:r>
              <a:rPr lang="en-US" sz="700" dirty="0"/>
              <a:t> </a:t>
            </a:r>
            <a:r>
              <a:rPr lang="en-US" sz="700" dirty="0" err="1"/>
              <a:t>सकते</a:t>
            </a:r>
            <a:r>
              <a:rPr lang="en-US" sz="700" dirty="0"/>
              <a:t> </a:t>
            </a:r>
            <a:r>
              <a:rPr lang="en-US" sz="700" dirty="0" err="1"/>
              <a:t>हैं</a:t>
            </a:r>
            <a:r>
              <a:rPr lang="en-US" sz="700" dirty="0"/>
              <a:t>.</a:t>
            </a:r>
          </a:p>
        </p:txBody>
      </p:sp>
      <p:sp>
        <p:nvSpPr>
          <p:cNvPr id="5" name="Rectangle 4"/>
          <p:cNvSpPr/>
          <p:nvPr/>
        </p:nvSpPr>
        <p:spPr>
          <a:xfrm>
            <a:off x="2328081" y="714197"/>
            <a:ext cx="1752600" cy="630942"/>
          </a:xfrm>
          <a:prstGeom prst="rect">
            <a:avLst/>
          </a:prstGeom>
        </p:spPr>
        <p:txBody>
          <a:bodyPr wrap="square">
            <a:spAutoFit/>
          </a:bodyPr>
          <a:lstStyle/>
          <a:p>
            <a:pPr algn="ctr"/>
            <a:r>
              <a:rPr lang="en-US" sz="700" dirty="0" err="1"/>
              <a:t>इसका</a:t>
            </a:r>
            <a:r>
              <a:rPr lang="en-US" sz="700" dirty="0"/>
              <a:t> </a:t>
            </a:r>
            <a:r>
              <a:rPr lang="en-US" sz="700" dirty="0" err="1"/>
              <a:t>यह</a:t>
            </a:r>
            <a:r>
              <a:rPr lang="en-US" sz="700" dirty="0"/>
              <a:t> </a:t>
            </a:r>
            <a:r>
              <a:rPr lang="en-US" sz="700" dirty="0" err="1"/>
              <a:t>फायदा</a:t>
            </a:r>
            <a:r>
              <a:rPr lang="en-US" sz="700" dirty="0"/>
              <a:t> </a:t>
            </a:r>
            <a:r>
              <a:rPr lang="en-US" sz="700" dirty="0" err="1"/>
              <a:t>होगा</a:t>
            </a:r>
            <a:r>
              <a:rPr lang="en-US" sz="700" dirty="0"/>
              <a:t> </a:t>
            </a:r>
            <a:r>
              <a:rPr lang="en-US" sz="700" dirty="0" err="1"/>
              <a:t>कि</a:t>
            </a:r>
            <a:r>
              <a:rPr lang="en-US" sz="700" dirty="0"/>
              <a:t> </a:t>
            </a:r>
            <a:r>
              <a:rPr lang="en-US" sz="700" dirty="0" err="1"/>
              <a:t>जैसे-जैसे</a:t>
            </a:r>
            <a:r>
              <a:rPr lang="en-US" sz="700" dirty="0"/>
              <a:t> </a:t>
            </a:r>
            <a:r>
              <a:rPr lang="en-US" sz="700" dirty="0" err="1"/>
              <a:t>निर्माण</a:t>
            </a:r>
            <a:r>
              <a:rPr lang="en-US" sz="700" dirty="0"/>
              <a:t> </a:t>
            </a:r>
            <a:r>
              <a:rPr lang="en-US" sz="700" dirty="0" err="1"/>
              <a:t>कार्य</a:t>
            </a:r>
            <a:r>
              <a:rPr lang="en-US" sz="700" dirty="0"/>
              <a:t> </a:t>
            </a:r>
            <a:r>
              <a:rPr lang="en-US" sz="700" dirty="0" err="1"/>
              <a:t>आगे</a:t>
            </a:r>
            <a:r>
              <a:rPr lang="en-US" sz="700" dirty="0"/>
              <a:t> </a:t>
            </a:r>
            <a:r>
              <a:rPr lang="en-US" sz="700" dirty="0" err="1"/>
              <a:t>बढ़ेगा</a:t>
            </a:r>
            <a:r>
              <a:rPr lang="en-US" sz="700" dirty="0"/>
              <a:t>, </a:t>
            </a:r>
            <a:r>
              <a:rPr lang="en-US" sz="700" dirty="0" err="1"/>
              <a:t>हम</a:t>
            </a:r>
            <a:r>
              <a:rPr lang="en-US" sz="700" dirty="0"/>
              <a:t> </a:t>
            </a:r>
            <a:r>
              <a:rPr lang="en-US" sz="700" dirty="0" err="1"/>
              <a:t>जमीन</a:t>
            </a:r>
            <a:r>
              <a:rPr lang="en-US" sz="700" dirty="0"/>
              <a:t> </a:t>
            </a:r>
            <a:r>
              <a:rPr lang="en-US" sz="700" dirty="0" err="1"/>
              <a:t>के</a:t>
            </a:r>
            <a:r>
              <a:rPr lang="en-US" sz="700" dirty="0"/>
              <a:t> </a:t>
            </a:r>
            <a:r>
              <a:rPr lang="en-US" sz="700" dirty="0" err="1"/>
              <a:t>सापेक्ष</a:t>
            </a:r>
            <a:r>
              <a:rPr lang="en-US" sz="700" dirty="0"/>
              <a:t> </a:t>
            </a:r>
            <a:r>
              <a:rPr lang="en-US" sz="700" dirty="0" err="1"/>
              <a:t>इन</a:t>
            </a:r>
            <a:r>
              <a:rPr lang="en-US" sz="700" dirty="0"/>
              <a:t> </a:t>
            </a:r>
            <a:r>
              <a:rPr lang="en-US" sz="700" dirty="0" err="1"/>
              <a:t>किनारों</a:t>
            </a:r>
            <a:r>
              <a:rPr lang="en-US" sz="700" dirty="0"/>
              <a:t> </a:t>
            </a:r>
            <a:r>
              <a:rPr lang="en-US" sz="700" dirty="0" err="1"/>
              <a:t>की</a:t>
            </a:r>
            <a:r>
              <a:rPr lang="en-US" sz="700" dirty="0"/>
              <a:t> </a:t>
            </a:r>
            <a:r>
              <a:rPr lang="en-US" sz="700" dirty="0" err="1"/>
              <a:t>स्थिति</a:t>
            </a:r>
            <a:r>
              <a:rPr lang="en-US" sz="700" dirty="0"/>
              <a:t> </a:t>
            </a:r>
            <a:r>
              <a:rPr lang="en-US" sz="700" dirty="0" err="1"/>
              <a:t>को</a:t>
            </a:r>
            <a:r>
              <a:rPr lang="en-US" sz="700" dirty="0"/>
              <a:t> </a:t>
            </a:r>
            <a:r>
              <a:rPr lang="en-US" sz="700" dirty="0" err="1"/>
              <a:t>सेंटीमीटर</a:t>
            </a:r>
            <a:r>
              <a:rPr lang="en-US" sz="700" dirty="0"/>
              <a:t> </a:t>
            </a:r>
            <a:r>
              <a:rPr lang="en-US" sz="700" dirty="0" err="1"/>
              <a:t>की</a:t>
            </a:r>
            <a:r>
              <a:rPr lang="en-US" sz="700" dirty="0"/>
              <a:t> </a:t>
            </a:r>
            <a:r>
              <a:rPr lang="en-US" sz="700" dirty="0" err="1"/>
              <a:t>शुद्धता</a:t>
            </a:r>
            <a:r>
              <a:rPr lang="en-US" sz="700" dirty="0"/>
              <a:t> </a:t>
            </a:r>
            <a:r>
              <a:rPr lang="en-US" sz="700" dirty="0" err="1"/>
              <a:t>से</a:t>
            </a:r>
            <a:r>
              <a:rPr lang="en-US" sz="700" dirty="0"/>
              <a:t> </a:t>
            </a:r>
            <a:r>
              <a:rPr lang="en-US" sz="700" dirty="0" err="1"/>
              <a:t>पता</a:t>
            </a:r>
            <a:r>
              <a:rPr lang="en-US" sz="700" dirty="0"/>
              <a:t> </a:t>
            </a:r>
            <a:r>
              <a:rPr lang="en-US" sz="700" dirty="0" err="1"/>
              <a:t>लगा</a:t>
            </a:r>
            <a:r>
              <a:rPr lang="en-US" sz="700" dirty="0"/>
              <a:t> </a:t>
            </a:r>
            <a:r>
              <a:rPr lang="en-US" sz="700" dirty="0" err="1"/>
              <a:t>पाएंगे</a:t>
            </a:r>
            <a:r>
              <a:rPr lang="en-US" sz="700" dirty="0"/>
              <a:t>, </a:t>
            </a:r>
            <a:r>
              <a:rPr lang="en-US" sz="700" dirty="0" err="1"/>
              <a:t>और</a:t>
            </a:r>
            <a:r>
              <a:rPr lang="en-US" sz="700" dirty="0"/>
              <a:t> </a:t>
            </a:r>
            <a:r>
              <a:rPr lang="en-US" sz="700" dirty="0" err="1"/>
              <a:t>यह</a:t>
            </a:r>
            <a:r>
              <a:rPr lang="en-US" sz="700" dirty="0"/>
              <a:t> </a:t>
            </a:r>
            <a:r>
              <a:rPr lang="en-US" sz="700" dirty="0" err="1" smtClean="0"/>
              <a:t>एक</a:t>
            </a:r>
            <a:r>
              <a:rPr lang="en-US" sz="700" dirty="0" err="1"/>
              <a:t>-</a:t>
            </a:r>
            <a:r>
              <a:rPr lang="en-US" sz="700" dirty="0" err="1" smtClean="0"/>
              <a:t>दूसरे</a:t>
            </a:r>
            <a:r>
              <a:rPr lang="en-US" sz="700" dirty="0" smtClean="0"/>
              <a:t> </a:t>
            </a:r>
            <a:r>
              <a:rPr lang="en-US" sz="700" dirty="0" err="1"/>
              <a:t>के</a:t>
            </a:r>
            <a:r>
              <a:rPr lang="en-US" sz="700" dirty="0"/>
              <a:t> </a:t>
            </a:r>
            <a:r>
              <a:rPr lang="hi-IN" sz="700" dirty="0"/>
              <a:t>सापेक्ष</a:t>
            </a:r>
            <a:r>
              <a:rPr lang="en-US" sz="700" dirty="0" smtClean="0"/>
              <a:t> </a:t>
            </a:r>
            <a:r>
              <a:rPr lang="en-US" sz="700" dirty="0" err="1"/>
              <a:t>नहीं</a:t>
            </a:r>
            <a:r>
              <a:rPr lang="en-US" sz="700" dirty="0"/>
              <a:t>, </a:t>
            </a:r>
            <a:r>
              <a:rPr lang="en-US" sz="700" dirty="0" err="1"/>
              <a:t>अन्यथा</a:t>
            </a:r>
            <a:r>
              <a:rPr lang="en-US" sz="700" dirty="0"/>
              <a:t> </a:t>
            </a:r>
            <a:r>
              <a:rPr lang="en-US" sz="700" dirty="0" err="1"/>
              <a:t>त्रुटियां</a:t>
            </a:r>
            <a:r>
              <a:rPr lang="en-US" sz="700" dirty="0"/>
              <a:t> </a:t>
            </a:r>
            <a:r>
              <a:rPr lang="en-US" sz="700" dirty="0" err="1"/>
              <a:t>जुड़कर</a:t>
            </a:r>
            <a:r>
              <a:rPr lang="en-US" sz="700" dirty="0"/>
              <a:t> </a:t>
            </a:r>
            <a:r>
              <a:rPr lang="en-US" sz="700" dirty="0" err="1"/>
              <a:t>जमा</a:t>
            </a:r>
            <a:r>
              <a:rPr lang="en-US" sz="700" dirty="0"/>
              <a:t> </a:t>
            </a:r>
            <a:r>
              <a:rPr lang="en-US" sz="700" dirty="0" err="1"/>
              <a:t>होती</a:t>
            </a:r>
            <a:r>
              <a:rPr lang="en-US" sz="700" dirty="0"/>
              <a:t> </a:t>
            </a:r>
            <a:r>
              <a:rPr lang="en-US" sz="700" dirty="0" err="1"/>
              <a:t>जाएंगी</a:t>
            </a:r>
            <a:r>
              <a:rPr lang="en-US" sz="700" dirty="0"/>
              <a:t>.</a:t>
            </a:r>
          </a:p>
        </p:txBody>
      </p:sp>
      <p:sp>
        <p:nvSpPr>
          <p:cNvPr id="6" name="Rectangle 5"/>
          <p:cNvSpPr/>
          <p:nvPr/>
        </p:nvSpPr>
        <p:spPr>
          <a:xfrm>
            <a:off x="2758072" y="1739510"/>
            <a:ext cx="1689886" cy="184666"/>
          </a:xfrm>
          <a:prstGeom prst="rect">
            <a:avLst/>
          </a:prstGeom>
        </p:spPr>
        <p:txBody>
          <a:bodyPr wrap="none">
            <a:spAutoFit/>
          </a:bodyPr>
          <a:lstStyle/>
          <a:p>
            <a:pPr algn="ctr"/>
            <a:r>
              <a:rPr lang="en-US" sz="600" dirty="0" err="1"/>
              <a:t>दृष्टि</a:t>
            </a:r>
            <a:r>
              <a:rPr lang="en-US" sz="600" dirty="0"/>
              <a:t> </a:t>
            </a:r>
            <a:r>
              <a:rPr lang="en-US" sz="600" dirty="0" err="1"/>
              <a:t>रेखा</a:t>
            </a:r>
            <a:r>
              <a:rPr lang="en-US" sz="600" dirty="0"/>
              <a:t>, </a:t>
            </a:r>
            <a:r>
              <a:rPr lang="en-US" sz="600" dirty="0" err="1"/>
              <a:t>क्रमिक</a:t>
            </a:r>
            <a:r>
              <a:rPr lang="en-US" sz="600" dirty="0"/>
              <a:t> </a:t>
            </a:r>
            <a:r>
              <a:rPr lang="en-US" sz="600" dirty="0" err="1"/>
              <a:t>प्लेटफॉर्म्स</a:t>
            </a:r>
            <a:r>
              <a:rPr lang="en-US" sz="600" dirty="0"/>
              <a:t> </a:t>
            </a:r>
            <a:r>
              <a:rPr lang="en-US" sz="600" dirty="0" err="1"/>
              <a:t>के</a:t>
            </a:r>
            <a:r>
              <a:rPr lang="en-US" sz="600" dirty="0"/>
              <a:t> </a:t>
            </a:r>
            <a:r>
              <a:rPr lang="en-US" sz="600" dirty="0" err="1"/>
              <a:t>कोनों</a:t>
            </a:r>
            <a:r>
              <a:rPr lang="en-US" sz="600" dirty="0"/>
              <a:t> </a:t>
            </a:r>
            <a:r>
              <a:rPr lang="en-US" sz="600" dirty="0" err="1"/>
              <a:t>से</a:t>
            </a:r>
            <a:r>
              <a:rPr lang="en-US" sz="600" dirty="0"/>
              <a:t> </a:t>
            </a:r>
            <a:r>
              <a:rPr lang="en-US" sz="600" dirty="0" err="1"/>
              <a:t>गुजरती</a:t>
            </a:r>
            <a:r>
              <a:rPr lang="en-US" sz="600" dirty="0"/>
              <a:t> </a:t>
            </a:r>
            <a:r>
              <a:rPr lang="en-US" sz="600" dirty="0" err="1"/>
              <a:t>है</a:t>
            </a:r>
            <a:r>
              <a:rPr lang="en-US" sz="600" dirty="0"/>
              <a:t>.</a:t>
            </a:r>
          </a:p>
        </p:txBody>
      </p:sp>
      <p:sp>
        <p:nvSpPr>
          <p:cNvPr id="7" name="Rectangle 6"/>
          <p:cNvSpPr/>
          <p:nvPr/>
        </p:nvSpPr>
        <p:spPr>
          <a:xfrm>
            <a:off x="381000" y="2717006"/>
            <a:ext cx="990600" cy="415498"/>
          </a:xfrm>
          <a:prstGeom prst="rect">
            <a:avLst/>
          </a:prstGeom>
        </p:spPr>
        <p:txBody>
          <a:bodyPr wrap="square">
            <a:spAutoFit/>
          </a:bodyPr>
          <a:lstStyle/>
          <a:p>
            <a:pPr algn="ctr"/>
            <a:r>
              <a:rPr lang="en-US" sz="700" dirty="0" err="1"/>
              <a:t>इससे</a:t>
            </a:r>
            <a:r>
              <a:rPr lang="en-US" sz="700" dirty="0"/>
              <a:t> </a:t>
            </a:r>
            <a:r>
              <a:rPr lang="en-US" sz="700" dirty="0" err="1"/>
              <a:t>हमें</a:t>
            </a:r>
            <a:r>
              <a:rPr lang="en-US" sz="700" dirty="0"/>
              <a:t> </a:t>
            </a:r>
            <a:r>
              <a:rPr lang="en-US" sz="700" dirty="0" err="1"/>
              <a:t>एक</a:t>
            </a:r>
            <a:r>
              <a:rPr lang="en-US" sz="700" dirty="0"/>
              <a:t> </a:t>
            </a:r>
            <a:r>
              <a:rPr lang="en-US" sz="700" dirty="0" err="1"/>
              <a:t>दिशा</a:t>
            </a:r>
            <a:r>
              <a:rPr lang="en-US" sz="700" dirty="0"/>
              <a:t> </a:t>
            </a:r>
            <a:r>
              <a:rPr lang="en-US" sz="700" dirty="0" err="1"/>
              <a:t>मिलती</a:t>
            </a:r>
            <a:r>
              <a:rPr lang="en-US" sz="700" dirty="0"/>
              <a:t> </a:t>
            </a:r>
            <a:r>
              <a:rPr lang="en-US" sz="700" dirty="0" err="1"/>
              <a:t>है</a:t>
            </a:r>
            <a:r>
              <a:rPr lang="en-US" sz="700" dirty="0"/>
              <a:t>, </a:t>
            </a:r>
            <a:r>
              <a:rPr lang="en-US" sz="700" dirty="0" err="1"/>
              <a:t>लेकिन</a:t>
            </a:r>
            <a:r>
              <a:rPr lang="en-US" sz="700" dirty="0"/>
              <a:t> </a:t>
            </a:r>
            <a:r>
              <a:rPr lang="en-US" sz="700" dirty="0" err="1" smtClean="0"/>
              <a:t>हमें</a:t>
            </a:r>
            <a:r>
              <a:rPr lang="en-US" sz="700" dirty="0" smtClean="0"/>
              <a:t> </a:t>
            </a:r>
            <a:r>
              <a:rPr lang="hi-IN" sz="700" dirty="0" smtClean="0"/>
              <a:t>कुछ</a:t>
            </a:r>
            <a:r>
              <a:rPr lang="en-US" sz="700" dirty="0" smtClean="0"/>
              <a:t> </a:t>
            </a:r>
            <a:r>
              <a:rPr lang="hi-IN" sz="700" dirty="0" smtClean="0"/>
              <a:t>और</a:t>
            </a:r>
            <a:r>
              <a:rPr lang="en-US" sz="700" dirty="0" smtClean="0"/>
              <a:t> </a:t>
            </a:r>
            <a:r>
              <a:rPr lang="hi-IN" sz="700" dirty="0" smtClean="0"/>
              <a:t>भी</a:t>
            </a:r>
            <a:r>
              <a:rPr lang="en-US" sz="700" dirty="0" smtClean="0"/>
              <a:t> </a:t>
            </a:r>
            <a:r>
              <a:rPr lang="hi-IN" sz="700" dirty="0" smtClean="0"/>
              <a:t>चाहिए</a:t>
            </a:r>
            <a:r>
              <a:rPr lang="hi-IN" sz="700" dirty="0"/>
              <a:t>. </a:t>
            </a:r>
            <a:endParaRPr lang="en-US" sz="700" dirty="0"/>
          </a:p>
        </p:txBody>
      </p:sp>
    </p:spTree>
    <p:extLst>
      <p:ext uri="{BB962C8B-B14F-4D97-AF65-F5344CB8AC3E}">
        <p14:creationId xmlns:p14="http://schemas.microsoft.com/office/powerpoint/2010/main" val="16885646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110594" name="Picture 2" descr="C:\Users\HP\Desktop\PYRAMIDS\PYRAMID IMAGES\p1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962400" y="1554443"/>
            <a:ext cx="2286000" cy="1323439"/>
          </a:xfrm>
          <a:prstGeom prst="rect">
            <a:avLst/>
          </a:prstGeom>
        </p:spPr>
        <p:txBody>
          <a:bodyPr>
            <a:spAutoFit/>
          </a:bodyPr>
          <a:lstStyle/>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p:txBody>
      </p:sp>
      <p:sp>
        <p:nvSpPr>
          <p:cNvPr id="4" name="Rectangle 3"/>
          <p:cNvSpPr/>
          <p:nvPr/>
        </p:nvSpPr>
        <p:spPr>
          <a:xfrm>
            <a:off x="228600" y="126206"/>
            <a:ext cx="3810000" cy="523220"/>
          </a:xfrm>
          <a:prstGeom prst="rect">
            <a:avLst/>
          </a:prstGeom>
        </p:spPr>
        <p:txBody>
          <a:bodyPr wrap="square">
            <a:spAutoFit/>
          </a:bodyPr>
          <a:lstStyle/>
          <a:p>
            <a:r>
              <a:rPr lang="en-US" sz="700" dirty="0" err="1"/>
              <a:t>इंगित</a:t>
            </a:r>
            <a:r>
              <a:rPr lang="en-US" sz="700" dirty="0"/>
              <a:t> </a:t>
            </a:r>
            <a:r>
              <a:rPr lang="en-US" sz="700" dirty="0" err="1"/>
              <a:t>करने</a:t>
            </a:r>
            <a:r>
              <a:rPr lang="en-US" sz="700" dirty="0"/>
              <a:t> </a:t>
            </a:r>
            <a:r>
              <a:rPr lang="en-US" sz="700" dirty="0" err="1"/>
              <a:t>और</a:t>
            </a:r>
            <a:r>
              <a:rPr lang="en-US" sz="700" dirty="0"/>
              <a:t> </a:t>
            </a:r>
            <a:r>
              <a:rPr lang="en-US" sz="700" dirty="0" err="1"/>
              <a:t>घूमने</a:t>
            </a:r>
            <a:r>
              <a:rPr lang="en-US" sz="700" dirty="0"/>
              <a:t> </a:t>
            </a:r>
            <a:r>
              <a:rPr lang="en-US" sz="700" dirty="0" err="1"/>
              <a:t>वाली</a:t>
            </a:r>
            <a:r>
              <a:rPr lang="en-US" sz="700" dirty="0"/>
              <a:t> </a:t>
            </a:r>
            <a:r>
              <a:rPr lang="en-US" sz="700" dirty="0" err="1" smtClean="0"/>
              <a:t>पॉइंटिंग</a:t>
            </a:r>
            <a:r>
              <a:rPr lang="en-US" sz="700" dirty="0" err="1"/>
              <a:t>-</a:t>
            </a:r>
            <a:r>
              <a:rPr lang="en-US" sz="700" dirty="0" err="1" smtClean="0"/>
              <a:t>टेबल</a:t>
            </a:r>
            <a:r>
              <a:rPr lang="en-US" sz="700" dirty="0" smtClean="0"/>
              <a:t> </a:t>
            </a:r>
            <a:r>
              <a:rPr lang="en-US" sz="700" dirty="0" err="1"/>
              <a:t>के</a:t>
            </a:r>
            <a:r>
              <a:rPr lang="en-US" sz="700" dirty="0"/>
              <a:t> </a:t>
            </a:r>
            <a:r>
              <a:rPr lang="en-US" sz="700" dirty="0" err="1"/>
              <a:t>साथ</a:t>
            </a:r>
            <a:r>
              <a:rPr lang="en-US" sz="700" dirty="0"/>
              <a:t> </a:t>
            </a:r>
            <a:r>
              <a:rPr lang="en-US" sz="700" dirty="0" err="1"/>
              <a:t>आप</a:t>
            </a:r>
            <a:r>
              <a:rPr lang="en-US" sz="700" dirty="0"/>
              <a:t> </a:t>
            </a:r>
            <a:r>
              <a:rPr lang="en-US" sz="700" dirty="0" err="1"/>
              <a:t>बड़ी</a:t>
            </a:r>
            <a:r>
              <a:rPr lang="en-US" sz="700" dirty="0"/>
              <a:t> </a:t>
            </a:r>
            <a:r>
              <a:rPr lang="en-US" sz="700" dirty="0" err="1"/>
              <a:t>सटीकता</a:t>
            </a:r>
            <a:r>
              <a:rPr lang="en-US" sz="700" dirty="0"/>
              <a:t> </a:t>
            </a:r>
            <a:r>
              <a:rPr lang="en-US" sz="700" dirty="0" err="1"/>
              <a:t>के</a:t>
            </a:r>
            <a:r>
              <a:rPr lang="en-US" sz="700" dirty="0"/>
              <a:t> </a:t>
            </a:r>
            <a:r>
              <a:rPr lang="en-US" sz="700" dirty="0" err="1"/>
              <a:t>साथ</a:t>
            </a:r>
            <a:r>
              <a:rPr lang="en-US" sz="700" dirty="0"/>
              <a:t> </a:t>
            </a:r>
            <a:r>
              <a:rPr lang="en-US" sz="700" dirty="0" err="1"/>
              <a:t>ब्लॉक्स</a:t>
            </a:r>
            <a:r>
              <a:rPr lang="en-US" sz="700" dirty="0"/>
              <a:t> </a:t>
            </a:r>
            <a:r>
              <a:rPr lang="en-US" sz="700" dirty="0" err="1"/>
              <a:t>के</a:t>
            </a:r>
            <a:r>
              <a:rPr lang="en-US" sz="700" dirty="0"/>
              <a:t> </a:t>
            </a:r>
            <a:r>
              <a:rPr lang="en-US" sz="700" dirty="0" err="1"/>
              <a:t>कोनों</a:t>
            </a:r>
            <a:r>
              <a:rPr lang="en-US" sz="700" dirty="0"/>
              <a:t> </a:t>
            </a:r>
            <a:r>
              <a:rPr lang="en-US" sz="700" dirty="0" err="1"/>
              <a:t>के</a:t>
            </a:r>
            <a:r>
              <a:rPr lang="en-US" sz="700" dirty="0"/>
              <a:t> </a:t>
            </a:r>
            <a:r>
              <a:rPr lang="en-US" sz="700" dirty="0" err="1"/>
              <a:t>कोण</a:t>
            </a:r>
            <a:r>
              <a:rPr lang="en-US" sz="700" dirty="0"/>
              <a:t> </a:t>
            </a:r>
            <a:r>
              <a:rPr lang="en-US" sz="700" dirty="0" err="1"/>
              <a:t>के</a:t>
            </a:r>
            <a:r>
              <a:rPr lang="en-US" sz="700" dirty="0"/>
              <a:t> </a:t>
            </a:r>
            <a:r>
              <a:rPr lang="en-US" sz="700" dirty="0" err="1"/>
              <a:t>बीच</a:t>
            </a:r>
            <a:r>
              <a:rPr lang="en-US" sz="700" dirty="0"/>
              <a:t> </a:t>
            </a:r>
            <a:r>
              <a:rPr lang="en-US" sz="700" dirty="0" err="1"/>
              <a:t>किसी</a:t>
            </a:r>
            <a:r>
              <a:rPr lang="en-US" sz="700" dirty="0"/>
              <a:t> </a:t>
            </a:r>
            <a:r>
              <a:rPr lang="en-US" sz="700" dirty="0" err="1"/>
              <a:t>भी</a:t>
            </a:r>
            <a:r>
              <a:rPr lang="en-US" sz="700" dirty="0"/>
              <a:t> </a:t>
            </a:r>
            <a:r>
              <a:rPr lang="en-US" sz="700" dirty="0" err="1"/>
              <a:t>बिंदु</a:t>
            </a:r>
            <a:r>
              <a:rPr lang="en-US" sz="700" dirty="0"/>
              <a:t> </a:t>
            </a:r>
            <a:r>
              <a:rPr lang="en-US" sz="700" dirty="0" err="1"/>
              <a:t>की</a:t>
            </a:r>
            <a:r>
              <a:rPr lang="en-US" sz="700" dirty="0"/>
              <a:t> </a:t>
            </a:r>
            <a:r>
              <a:rPr lang="en-US" sz="700" dirty="0" err="1"/>
              <a:t>स्थिति</a:t>
            </a:r>
            <a:r>
              <a:rPr lang="en-US" sz="700" dirty="0"/>
              <a:t> </a:t>
            </a:r>
            <a:r>
              <a:rPr lang="en-US" sz="700" dirty="0" err="1"/>
              <a:t>का</a:t>
            </a:r>
            <a:r>
              <a:rPr lang="en-US" sz="700" dirty="0"/>
              <a:t> </a:t>
            </a:r>
            <a:r>
              <a:rPr lang="en-US" sz="700" dirty="0" err="1"/>
              <a:t>पता</a:t>
            </a:r>
            <a:r>
              <a:rPr lang="en-US" sz="700" dirty="0"/>
              <a:t> </a:t>
            </a:r>
            <a:r>
              <a:rPr lang="en-US" sz="700" dirty="0" err="1"/>
              <a:t>लगा</a:t>
            </a:r>
            <a:r>
              <a:rPr lang="en-US" sz="700" dirty="0"/>
              <a:t> </a:t>
            </a:r>
            <a:r>
              <a:rPr lang="en-US" sz="700" dirty="0" err="1"/>
              <a:t>सकते</a:t>
            </a:r>
            <a:r>
              <a:rPr lang="en-US" sz="700" dirty="0"/>
              <a:t> </a:t>
            </a:r>
            <a:r>
              <a:rPr lang="en-US" sz="700" dirty="0" err="1"/>
              <a:t>हैं</a:t>
            </a:r>
            <a:r>
              <a:rPr lang="en-US" sz="700" dirty="0"/>
              <a:t> </a:t>
            </a:r>
            <a:r>
              <a:rPr lang="en-US" sz="700" dirty="0" err="1"/>
              <a:t>बशर्ते</a:t>
            </a:r>
            <a:r>
              <a:rPr lang="en-US" sz="700" dirty="0"/>
              <a:t> </a:t>
            </a:r>
            <a:r>
              <a:rPr lang="en-US" sz="700" dirty="0" err="1"/>
              <a:t>वो</a:t>
            </a:r>
            <a:r>
              <a:rPr lang="en-US" sz="700" dirty="0"/>
              <a:t> </a:t>
            </a:r>
            <a:r>
              <a:rPr lang="en-US" sz="700" dirty="0" err="1"/>
              <a:t>सीध</a:t>
            </a:r>
            <a:r>
              <a:rPr lang="en-US" sz="700" dirty="0"/>
              <a:t> </a:t>
            </a:r>
            <a:r>
              <a:rPr lang="en-US" sz="700" dirty="0" err="1"/>
              <a:t>में</a:t>
            </a:r>
            <a:r>
              <a:rPr lang="en-US" sz="700" dirty="0"/>
              <a:t> </a:t>
            </a:r>
            <a:r>
              <a:rPr lang="en-US" sz="700" dirty="0" err="1"/>
              <a:t>हो</a:t>
            </a:r>
            <a:r>
              <a:rPr lang="en-US" sz="700" dirty="0"/>
              <a:t> </a:t>
            </a:r>
            <a:r>
              <a:rPr lang="en-US" sz="700" dirty="0" err="1"/>
              <a:t>और</a:t>
            </a:r>
            <a:r>
              <a:rPr lang="en-US" sz="700" dirty="0"/>
              <a:t> </a:t>
            </a:r>
            <a:r>
              <a:rPr lang="en-US" sz="700" dirty="0" err="1"/>
              <a:t>बराबर</a:t>
            </a:r>
            <a:r>
              <a:rPr lang="en-US" sz="700" dirty="0"/>
              <a:t> </a:t>
            </a:r>
            <a:r>
              <a:rPr lang="en-US" sz="700" dirty="0" err="1"/>
              <a:t>की</a:t>
            </a:r>
            <a:r>
              <a:rPr lang="en-US" sz="700" dirty="0"/>
              <a:t> </a:t>
            </a:r>
            <a:r>
              <a:rPr lang="en-US" sz="700" dirty="0" err="1"/>
              <a:t>दूरी</a:t>
            </a:r>
            <a:r>
              <a:rPr lang="en-US" sz="700" dirty="0"/>
              <a:t> </a:t>
            </a:r>
            <a:r>
              <a:rPr lang="en-US" sz="700" dirty="0" err="1"/>
              <a:t>पर</a:t>
            </a:r>
            <a:r>
              <a:rPr lang="en-US" sz="700" dirty="0"/>
              <a:t> </a:t>
            </a:r>
            <a:r>
              <a:rPr lang="en-US" sz="700" dirty="0" err="1"/>
              <a:t>हो</a:t>
            </a:r>
            <a:r>
              <a:rPr lang="en-US" sz="700" dirty="0"/>
              <a:t>. </a:t>
            </a:r>
            <a:r>
              <a:rPr lang="en-US" sz="700" dirty="0" err="1"/>
              <a:t>कोने</a:t>
            </a:r>
            <a:r>
              <a:rPr lang="en-US" sz="700" dirty="0"/>
              <a:t> </a:t>
            </a:r>
            <a:r>
              <a:rPr lang="en-US" sz="700" dirty="0" err="1"/>
              <a:t>के</a:t>
            </a:r>
            <a:r>
              <a:rPr lang="en-US" sz="700" dirty="0"/>
              <a:t> </a:t>
            </a:r>
            <a:r>
              <a:rPr lang="en-US" sz="700" dirty="0" err="1"/>
              <a:t>ब्लॉक</a:t>
            </a:r>
            <a:r>
              <a:rPr lang="en-US" sz="700" dirty="0"/>
              <a:t> </a:t>
            </a:r>
            <a:r>
              <a:rPr lang="en-US" sz="700" dirty="0" err="1"/>
              <a:t>के</a:t>
            </a:r>
            <a:r>
              <a:rPr lang="en-US" sz="700" dirty="0"/>
              <a:t> </a:t>
            </a:r>
            <a:r>
              <a:rPr lang="en-US" sz="700" dirty="0" err="1"/>
              <a:t>ऊपरी</a:t>
            </a:r>
            <a:r>
              <a:rPr lang="en-US" sz="700" dirty="0"/>
              <a:t> </a:t>
            </a:r>
            <a:r>
              <a:rPr lang="en-US" sz="700" dirty="0" err="1"/>
              <a:t>चेहरों</a:t>
            </a:r>
            <a:r>
              <a:rPr lang="en-US" sz="700" dirty="0"/>
              <a:t> </a:t>
            </a:r>
            <a:r>
              <a:rPr lang="en-US" sz="700" dirty="0" err="1"/>
              <a:t>के</a:t>
            </a:r>
            <a:r>
              <a:rPr lang="en-US" sz="700" dirty="0"/>
              <a:t> </a:t>
            </a:r>
            <a:r>
              <a:rPr lang="en-US" sz="700" dirty="0" err="1"/>
              <a:t>विकर्ण</a:t>
            </a:r>
            <a:r>
              <a:rPr lang="en-US" sz="700" dirty="0"/>
              <a:t> </a:t>
            </a:r>
            <a:r>
              <a:rPr lang="en-US" sz="700" dirty="0" err="1"/>
              <a:t>इन</a:t>
            </a:r>
            <a:r>
              <a:rPr lang="en-US" sz="700" dirty="0"/>
              <a:t> </a:t>
            </a:r>
            <a:r>
              <a:rPr lang="en-US" sz="700" dirty="0" err="1"/>
              <a:t>चेहरों</a:t>
            </a:r>
            <a:r>
              <a:rPr lang="en-US" sz="700" dirty="0"/>
              <a:t> </a:t>
            </a:r>
            <a:r>
              <a:rPr lang="en-US" sz="700" dirty="0" err="1"/>
              <a:t>के</a:t>
            </a:r>
            <a:r>
              <a:rPr lang="en-US" sz="700" dirty="0"/>
              <a:t> </a:t>
            </a:r>
            <a:r>
              <a:rPr lang="en-US" sz="700" dirty="0" err="1"/>
              <a:t>किनारों</a:t>
            </a:r>
            <a:r>
              <a:rPr lang="en-US" sz="700" dirty="0"/>
              <a:t> </a:t>
            </a:r>
            <a:r>
              <a:rPr lang="en-US" sz="700" dirty="0" err="1"/>
              <a:t>के</a:t>
            </a:r>
            <a:r>
              <a:rPr lang="en-US" sz="700" dirty="0"/>
              <a:t> </a:t>
            </a:r>
            <a:r>
              <a:rPr lang="en-US" sz="700" dirty="0" err="1"/>
              <a:t>प्रक्षेपण</a:t>
            </a:r>
            <a:r>
              <a:rPr lang="en-US" sz="700" dirty="0"/>
              <a:t> (</a:t>
            </a:r>
            <a:r>
              <a:rPr lang="en-US" sz="700" dirty="0" err="1"/>
              <a:t>प्रोजेक्शन</a:t>
            </a:r>
            <a:r>
              <a:rPr lang="en-US" sz="700" dirty="0"/>
              <a:t>) </a:t>
            </a:r>
            <a:r>
              <a:rPr lang="en-US" sz="700" dirty="0" err="1"/>
              <a:t>के</a:t>
            </a:r>
            <a:r>
              <a:rPr lang="en-US" sz="700" dirty="0"/>
              <a:t> </a:t>
            </a:r>
            <a:r>
              <a:rPr lang="en-US" sz="700" dirty="0" err="1"/>
              <a:t>समानांतर</a:t>
            </a:r>
            <a:r>
              <a:rPr lang="en-US" sz="700" dirty="0"/>
              <a:t> </a:t>
            </a:r>
            <a:r>
              <a:rPr lang="en-US" sz="700" dirty="0" err="1"/>
              <a:t>होते</a:t>
            </a:r>
            <a:r>
              <a:rPr lang="en-US" sz="700" dirty="0"/>
              <a:t> </a:t>
            </a:r>
            <a:r>
              <a:rPr lang="en-US" sz="700" dirty="0" err="1"/>
              <a:t>हैं</a:t>
            </a:r>
            <a:r>
              <a:rPr lang="en-US" sz="700" dirty="0"/>
              <a:t> </a:t>
            </a:r>
            <a:r>
              <a:rPr lang="en-US" sz="700" dirty="0" err="1"/>
              <a:t>और</a:t>
            </a:r>
            <a:r>
              <a:rPr lang="en-US" sz="700" dirty="0"/>
              <a:t> </a:t>
            </a:r>
            <a:r>
              <a:rPr lang="en-US" sz="700" dirty="0" err="1"/>
              <a:t>समानांतर</a:t>
            </a:r>
            <a:r>
              <a:rPr lang="en-US" sz="700" dirty="0"/>
              <a:t> </a:t>
            </a:r>
            <a:r>
              <a:rPr lang="en-US" sz="700" dirty="0" err="1"/>
              <a:t>कोने</a:t>
            </a:r>
            <a:r>
              <a:rPr lang="en-US" sz="700" dirty="0"/>
              <a:t> </a:t>
            </a:r>
            <a:r>
              <a:rPr lang="en-US" sz="700" dirty="0" err="1"/>
              <a:t>वाले</a:t>
            </a:r>
            <a:r>
              <a:rPr lang="en-US" sz="700" dirty="0"/>
              <a:t> </a:t>
            </a:r>
            <a:r>
              <a:rPr lang="en-US" sz="700" dirty="0" err="1"/>
              <a:t>ब्लॉक</a:t>
            </a:r>
            <a:r>
              <a:rPr lang="en-US" sz="700" dirty="0"/>
              <a:t> </a:t>
            </a:r>
            <a:r>
              <a:rPr lang="en-US" sz="700" dirty="0" err="1"/>
              <a:t>के</a:t>
            </a:r>
            <a:r>
              <a:rPr lang="en-US" sz="700" dirty="0"/>
              <a:t> </a:t>
            </a:r>
            <a:r>
              <a:rPr lang="en-US" sz="700" dirty="0" err="1"/>
              <a:t>प्रमुख</a:t>
            </a:r>
            <a:r>
              <a:rPr lang="en-US" sz="700" dirty="0"/>
              <a:t> </a:t>
            </a:r>
            <a:r>
              <a:rPr lang="en-US" sz="700" dirty="0" err="1"/>
              <a:t>विकर्ण</a:t>
            </a:r>
            <a:r>
              <a:rPr lang="en-US" sz="700" dirty="0"/>
              <a:t> </a:t>
            </a:r>
            <a:r>
              <a:rPr lang="en-US" sz="700" dirty="0" err="1"/>
              <a:t>पिरामिड</a:t>
            </a:r>
            <a:r>
              <a:rPr lang="en-US" sz="700" dirty="0"/>
              <a:t> </a:t>
            </a:r>
            <a:r>
              <a:rPr lang="en-US" sz="700" dirty="0" err="1"/>
              <a:t>के</a:t>
            </a:r>
            <a:r>
              <a:rPr lang="en-US" sz="700" dirty="0"/>
              <a:t> </a:t>
            </a:r>
            <a:r>
              <a:rPr lang="en-US" sz="700" dirty="0" err="1"/>
              <a:t>किनारों</a:t>
            </a:r>
            <a:r>
              <a:rPr lang="en-US" sz="700" dirty="0"/>
              <a:t> </a:t>
            </a:r>
            <a:r>
              <a:rPr lang="en-US" sz="700" dirty="0" err="1"/>
              <a:t>के</a:t>
            </a:r>
            <a:r>
              <a:rPr lang="en-US" sz="700" dirty="0"/>
              <a:t> </a:t>
            </a:r>
            <a:r>
              <a:rPr lang="en-US" sz="700" dirty="0" err="1"/>
              <a:t>समानांतर</a:t>
            </a:r>
            <a:r>
              <a:rPr lang="en-US" sz="700" dirty="0"/>
              <a:t> </a:t>
            </a:r>
            <a:r>
              <a:rPr lang="en-US" sz="700" dirty="0" err="1"/>
              <a:t>होते</a:t>
            </a:r>
            <a:r>
              <a:rPr lang="en-US" sz="700" dirty="0"/>
              <a:t> </a:t>
            </a:r>
            <a:r>
              <a:rPr lang="en-US" sz="700" dirty="0" err="1"/>
              <a:t>हैं</a:t>
            </a:r>
            <a:r>
              <a:rPr lang="en-US" sz="700" dirty="0"/>
              <a:t>.</a:t>
            </a:r>
          </a:p>
        </p:txBody>
      </p:sp>
      <p:sp>
        <p:nvSpPr>
          <p:cNvPr id="5" name="Rectangle 4"/>
          <p:cNvSpPr/>
          <p:nvPr/>
        </p:nvSpPr>
        <p:spPr>
          <a:xfrm>
            <a:off x="76200" y="949904"/>
            <a:ext cx="971777" cy="523220"/>
          </a:xfrm>
          <a:prstGeom prst="rect">
            <a:avLst/>
          </a:prstGeom>
        </p:spPr>
        <p:txBody>
          <a:bodyPr wrap="square">
            <a:spAutoFit/>
          </a:bodyPr>
          <a:lstStyle/>
          <a:p>
            <a:pPr algn="ctr"/>
            <a:r>
              <a:rPr lang="en-US" sz="700" dirty="0" err="1"/>
              <a:t>कोने</a:t>
            </a:r>
            <a:r>
              <a:rPr lang="en-US" sz="700" dirty="0"/>
              <a:t> </a:t>
            </a:r>
            <a:r>
              <a:rPr lang="en-US" sz="700" dirty="0" err="1"/>
              <a:t>के</a:t>
            </a:r>
            <a:r>
              <a:rPr lang="en-US" sz="700" dirty="0"/>
              <a:t> </a:t>
            </a:r>
            <a:r>
              <a:rPr lang="en-US" sz="700" dirty="0" err="1"/>
              <a:t>ब्लॉक</a:t>
            </a:r>
            <a:r>
              <a:rPr lang="en-US" sz="700" dirty="0"/>
              <a:t> </a:t>
            </a:r>
            <a:r>
              <a:rPr lang="en-US" sz="700" dirty="0" err="1"/>
              <a:t>के</a:t>
            </a:r>
            <a:r>
              <a:rPr lang="en-US" sz="700" dirty="0"/>
              <a:t> </a:t>
            </a:r>
            <a:r>
              <a:rPr lang="en-US" sz="700" dirty="0" err="1"/>
              <a:t>बड़े</a:t>
            </a:r>
            <a:r>
              <a:rPr lang="en-US" sz="700" dirty="0"/>
              <a:t> </a:t>
            </a:r>
            <a:r>
              <a:rPr lang="en-US" sz="700" dirty="0" err="1"/>
              <a:t>विकर्ण</a:t>
            </a:r>
            <a:r>
              <a:rPr lang="en-US" sz="700" dirty="0"/>
              <a:t>, </a:t>
            </a:r>
            <a:r>
              <a:rPr lang="en-US" sz="700" dirty="0" err="1"/>
              <a:t>पिरामिड</a:t>
            </a:r>
            <a:r>
              <a:rPr lang="en-US" sz="700" dirty="0"/>
              <a:t> </a:t>
            </a:r>
            <a:r>
              <a:rPr lang="en-US" sz="700" dirty="0" err="1"/>
              <a:t>के</a:t>
            </a:r>
            <a:r>
              <a:rPr lang="en-US" sz="700" dirty="0"/>
              <a:t> </a:t>
            </a:r>
            <a:r>
              <a:rPr lang="en-US" sz="700" dirty="0" err="1"/>
              <a:t>किनारे</a:t>
            </a:r>
            <a:r>
              <a:rPr lang="en-US" sz="700" dirty="0"/>
              <a:t> </a:t>
            </a:r>
            <a:r>
              <a:rPr lang="en-US" sz="700" dirty="0" err="1"/>
              <a:t>के</a:t>
            </a:r>
            <a:r>
              <a:rPr lang="en-US" sz="700" dirty="0"/>
              <a:t> </a:t>
            </a:r>
            <a:r>
              <a:rPr lang="en-US" sz="700" dirty="0" err="1"/>
              <a:t>समानांतर</a:t>
            </a:r>
            <a:r>
              <a:rPr lang="en-US" sz="700" dirty="0"/>
              <a:t> </a:t>
            </a:r>
            <a:r>
              <a:rPr lang="en-US" sz="700" dirty="0" err="1"/>
              <a:t>होते</a:t>
            </a:r>
            <a:r>
              <a:rPr lang="en-US" sz="700" dirty="0"/>
              <a:t> </a:t>
            </a:r>
            <a:r>
              <a:rPr lang="en-US" sz="700" dirty="0" err="1"/>
              <a:t>हैं</a:t>
            </a:r>
            <a:r>
              <a:rPr lang="en-US" sz="700" dirty="0"/>
              <a:t>.</a:t>
            </a:r>
          </a:p>
        </p:txBody>
      </p:sp>
      <p:sp>
        <p:nvSpPr>
          <p:cNvPr id="6" name="Rectangle 5"/>
          <p:cNvSpPr/>
          <p:nvPr/>
        </p:nvSpPr>
        <p:spPr>
          <a:xfrm>
            <a:off x="1347954" y="1052274"/>
            <a:ext cx="933497" cy="523220"/>
          </a:xfrm>
          <a:prstGeom prst="rect">
            <a:avLst/>
          </a:prstGeom>
        </p:spPr>
        <p:txBody>
          <a:bodyPr wrap="square">
            <a:spAutoFit/>
          </a:bodyPr>
          <a:lstStyle/>
          <a:p>
            <a:pPr algn="ctr"/>
            <a:r>
              <a:rPr lang="en-US" sz="700" dirty="0" err="1"/>
              <a:t>कोने</a:t>
            </a:r>
            <a:r>
              <a:rPr lang="en-US" sz="700" dirty="0"/>
              <a:t> </a:t>
            </a:r>
            <a:r>
              <a:rPr lang="en-US" sz="700" dirty="0" err="1"/>
              <a:t>के</a:t>
            </a:r>
            <a:r>
              <a:rPr lang="en-US" sz="700" dirty="0"/>
              <a:t> </a:t>
            </a:r>
            <a:r>
              <a:rPr lang="en-US" sz="700" dirty="0" err="1"/>
              <a:t>ब्लॉक</a:t>
            </a:r>
            <a:r>
              <a:rPr lang="en-US" sz="700" dirty="0"/>
              <a:t> </a:t>
            </a:r>
            <a:r>
              <a:rPr lang="en-US" sz="700" dirty="0" err="1"/>
              <a:t>के</a:t>
            </a:r>
            <a:r>
              <a:rPr lang="en-US" sz="700" dirty="0"/>
              <a:t> </a:t>
            </a:r>
            <a:r>
              <a:rPr lang="en-US" sz="700" dirty="0" err="1"/>
              <a:t>कोण</a:t>
            </a:r>
            <a:r>
              <a:rPr lang="en-US" sz="700" dirty="0"/>
              <a:t> </a:t>
            </a:r>
            <a:r>
              <a:rPr lang="en-US" sz="700" dirty="0" err="1"/>
              <a:t>पिरामिड</a:t>
            </a:r>
            <a:r>
              <a:rPr lang="en-US" sz="700" dirty="0"/>
              <a:t> </a:t>
            </a:r>
            <a:r>
              <a:rPr lang="en-US" sz="700" dirty="0" err="1"/>
              <a:t>के</a:t>
            </a:r>
            <a:r>
              <a:rPr lang="en-US" sz="700" dirty="0"/>
              <a:t> </a:t>
            </a:r>
            <a:r>
              <a:rPr lang="en-US" sz="700" dirty="0" err="1"/>
              <a:t>किनारे</a:t>
            </a:r>
            <a:r>
              <a:rPr lang="en-US" sz="700" dirty="0"/>
              <a:t> </a:t>
            </a:r>
            <a:r>
              <a:rPr lang="en-US" sz="700" dirty="0" err="1"/>
              <a:t>के</a:t>
            </a:r>
            <a:r>
              <a:rPr lang="en-US" sz="700" dirty="0"/>
              <a:t> </a:t>
            </a:r>
            <a:r>
              <a:rPr lang="en-US" sz="700" dirty="0" err="1"/>
              <a:t>समानांतर</a:t>
            </a:r>
            <a:r>
              <a:rPr lang="en-US" sz="700" dirty="0"/>
              <a:t> </a:t>
            </a:r>
            <a:r>
              <a:rPr lang="en-US" sz="700" dirty="0" err="1"/>
              <a:t>एक</a:t>
            </a:r>
            <a:r>
              <a:rPr lang="en-US" sz="700" dirty="0"/>
              <a:t> </a:t>
            </a:r>
            <a:r>
              <a:rPr lang="en-US" sz="700" dirty="0" err="1"/>
              <a:t>दृष्टि</a:t>
            </a:r>
            <a:r>
              <a:rPr lang="en-US" sz="700" dirty="0"/>
              <a:t> </a:t>
            </a:r>
            <a:r>
              <a:rPr lang="en-US" sz="700" dirty="0" err="1"/>
              <a:t>रेखा</a:t>
            </a:r>
            <a:r>
              <a:rPr lang="en-US" sz="700" dirty="0"/>
              <a:t> </a:t>
            </a:r>
            <a:r>
              <a:rPr lang="en-US" sz="700" dirty="0" err="1"/>
              <a:t>पर</a:t>
            </a:r>
            <a:r>
              <a:rPr lang="en-US" sz="700" dirty="0"/>
              <a:t> </a:t>
            </a:r>
            <a:r>
              <a:rPr lang="en-US" sz="700" dirty="0" err="1"/>
              <a:t>स्थित</a:t>
            </a:r>
            <a:r>
              <a:rPr lang="en-US" sz="700" dirty="0"/>
              <a:t> </a:t>
            </a:r>
            <a:r>
              <a:rPr lang="en-US" sz="700" dirty="0" err="1"/>
              <a:t>हैं</a:t>
            </a:r>
            <a:r>
              <a:rPr lang="en-US" sz="700" dirty="0"/>
              <a:t>.</a:t>
            </a:r>
          </a:p>
        </p:txBody>
      </p:sp>
      <p:sp>
        <p:nvSpPr>
          <p:cNvPr id="7" name="Rectangle 6"/>
          <p:cNvSpPr/>
          <p:nvPr/>
        </p:nvSpPr>
        <p:spPr>
          <a:xfrm>
            <a:off x="2421623" y="908877"/>
            <a:ext cx="575799" cy="200055"/>
          </a:xfrm>
          <a:prstGeom prst="rect">
            <a:avLst/>
          </a:prstGeom>
        </p:spPr>
        <p:txBody>
          <a:bodyPr wrap="none">
            <a:spAutoFit/>
          </a:bodyPr>
          <a:lstStyle/>
          <a:p>
            <a:pPr algn="ctr"/>
            <a:r>
              <a:rPr lang="en-US" sz="700" dirty="0" err="1"/>
              <a:t>स्लाइड</a:t>
            </a:r>
            <a:r>
              <a:rPr lang="en-US" sz="700" dirty="0"/>
              <a:t> </a:t>
            </a:r>
            <a:r>
              <a:rPr lang="en-US" sz="700" dirty="0" err="1"/>
              <a:t>पट्टी</a:t>
            </a:r>
            <a:endParaRPr lang="en-US" sz="700" dirty="0"/>
          </a:p>
        </p:txBody>
      </p:sp>
      <p:sp>
        <p:nvSpPr>
          <p:cNvPr id="8" name="Rectangle 7"/>
          <p:cNvSpPr/>
          <p:nvPr/>
        </p:nvSpPr>
        <p:spPr>
          <a:xfrm>
            <a:off x="3321772" y="908877"/>
            <a:ext cx="927750" cy="307777"/>
          </a:xfrm>
          <a:prstGeom prst="rect">
            <a:avLst/>
          </a:prstGeom>
        </p:spPr>
        <p:txBody>
          <a:bodyPr wrap="square">
            <a:spAutoFit/>
          </a:bodyPr>
          <a:lstStyle/>
          <a:p>
            <a:pPr algn="ctr"/>
            <a:r>
              <a:rPr lang="en-US" sz="700" dirty="0" err="1"/>
              <a:t>पिरामिड</a:t>
            </a:r>
            <a:r>
              <a:rPr lang="en-US" sz="700" dirty="0"/>
              <a:t> </a:t>
            </a:r>
            <a:r>
              <a:rPr lang="en-US" sz="700" dirty="0" err="1"/>
              <a:t>की</a:t>
            </a:r>
            <a:r>
              <a:rPr lang="en-US" sz="700" dirty="0"/>
              <a:t> </a:t>
            </a:r>
            <a:r>
              <a:rPr lang="en-US" sz="700" dirty="0" err="1"/>
              <a:t>धुरी</a:t>
            </a:r>
            <a:r>
              <a:rPr lang="en-US" sz="700" dirty="0"/>
              <a:t> </a:t>
            </a:r>
            <a:r>
              <a:rPr lang="en-US" sz="700" dirty="0" err="1"/>
              <a:t>पर</a:t>
            </a:r>
            <a:r>
              <a:rPr lang="en-US" sz="700" dirty="0"/>
              <a:t> </a:t>
            </a:r>
            <a:r>
              <a:rPr lang="en-US" sz="700" dirty="0" err="1"/>
              <a:t>स्थित</a:t>
            </a:r>
            <a:r>
              <a:rPr lang="en-US" sz="700" dirty="0"/>
              <a:t> </a:t>
            </a:r>
            <a:r>
              <a:rPr lang="en-US" sz="700" dirty="0" err="1" smtClean="0"/>
              <a:t>पॉइंटिंग</a:t>
            </a:r>
            <a:r>
              <a:rPr lang="en-US" sz="700" dirty="0" err="1"/>
              <a:t>-</a:t>
            </a:r>
            <a:r>
              <a:rPr lang="en-US" sz="700" dirty="0" err="1" smtClean="0"/>
              <a:t>टेबल</a:t>
            </a:r>
            <a:r>
              <a:rPr lang="en-US" sz="700" dirty="0"/>
              <a:t>.</a:t>
            </a:r>
          </a:p>
        </p:txBody>
      </p:sp>
      <p:sp>
        <p:nvSpPr>
          <p:cNvPr id="9" name="Rectangle 8"/>
          <p:cNvSpPr/>
          <p:nvPr/>
        </p:nvSpPr>
        <p:spPr>
          <a:xfrm>
            <a:off x="1897123" y="1640281"/>
            <a:ext cx="587020" cy="184666"/>
          </a:xfrm>
          <a:prstGeom prst="rect">
            <a:avLst/>
          </a:prstGeom>
        </p:spPr>
        <p:txBody>
          <a:bodyPr wrap="none">
            <a:spAutoFit/>
          </a:bodyPr>
          <a:lstStyle/>
          <a:p>
            <a:pPr algn="ctr"/>
            <a:r>
              <a:rPr lang="en-US" sz="600" dirty="0" err="1" smtClean="0"/>
              <a:t>पॉइंटिंग</a:t>
            </a:r>
            <a:r>
              <a:rPr lang="en-US" sz="600" dirty="0" err="1"/>
              <a:t>-</a:t>
            </a:r>
            <a:r>
              <a:rPr lang="en-US" sz="600" dirty="0" err="1" smtClean="0"/>
              <a:t>टेबल</a:t>
            </a:r>
            <a:endParaRPr lang="en-US" sz="600" dirty="0"/>
          </a:p>
        </p:txBody>
      </p:sp>
      <p:sp>
        <p:nvSpPr>
          <p:cNvPr id="10" name="Rectangle 9"/>
          <p:cNvSpPr/>
          <p:nvPr/>
        </p:nvSpPr>
        <p:spPr>
          <a:xfrm>
            <a:off x="3386462" y="1580964"/>
            <a:ext cx="351378" cy="246221"/>
          </a:xfrm>
          <a:prstGeom prst="rect">
            <a:avLst/>
          </a:prstGeom>
        </p:spPr>
        <p:txBody>
          <a:bodyPr wrap="none">
            <a:spAutoFit/>
          </a:bodyPr>
          <a:lstStyle/>
          <a:p>
            <a:pPr algn="ctr"/>
            <a:r>
              <a:rPr lang="en-US" sz="500" dirty="0" err="1"/>
              <a:t>दूसरा</a:t>
            </a:r>
            <a:r>
              <a:rPr lang="en-US" sz="500" dirty="0"/>
              <a:t> </a:t>
            </a:r>
            <a:endParaRPr lang="en-US" sz="500" dirty="0" smtClean="0"/>
          </a:p>
          <a:p>
            <a:pPr algn="ctr"/>
            <a:r>
              <a:rPr lang="en-US" sz="500" dirty="0" smtClean="0"/>
              <a:t>"</a:t>
            </a:r>
            <a:r>
              <a:rPr lang="en-US" sz="500" dirty="0" err="1" smtClean="0"/>
              <a:t>शिम</a:t>
            </a:r>
            <a:r>
              <a:rPr lang="en-US" sz="500" dirty="0" smtClean="0"/>
              <a:t>”</a:t>
            </a:r>
            <a:endParaRPr lang="en-US" sz="500" dirty="0"/>
          </a:p>
        </p:txBody>
      </p:sp>
      <p:sp>
        <p:nvSpPr>
          <p:cNvPr id="11" name="Rectangle 10"/>
          <p:cNvSpPr/>
          <p:nvPr/>
        </p:nvSpPr>
        <p:spPr>
          <a:xfrm>
            <a:off x="3731490" y="1427076"/>
            <a:ext cx="851883" cy="276999"/>
          </a:xfrm>
          <a:prstGeom prst="rect">
            <a:avLst/>
          </a:prstGeom>
        </p:spPr>
        <p:txBody>
          <a:bodyPr wrap="square">
            <a:spAutoFit/>
          </a:bodyPr>
          <a:lstStyle/>
          <a:p>
            <a:pPr algn="ctr"/>
            <a:r>
              <a:rPr lang="en-US" sz="600" dirty="0" err="1" smtClean="0"/>
              <a:t>कोने</a:t>
            </a:r>
            <a:r>
              <a:rPr lang="en-US" sz="600" dirty="0" smtClean="0"/>
              <a:t> </a:t>
            </a:r>
            <a:r>
              <a:rPr lang="en-US" sz="600" dirty="0" err="1"/>
              <a:t>के</a:t>
            </a:r>
            <a:r>
              <a:rPr lang="en-US" sz="600" dirty="0"/>
              <a:t> </a:t>
            </a:r>
            <a:r>
              <a:rPr lang="en-US" sz="600" dirty="0" err="1"/>
              <a:t>ब्लॉक</a:t>
            </a:r>
            <a:r>
              <a:rPr lang="en-US" sz="600" dirty="0"/>
              <a:t> </a:t>
            </a:r>
            <a:r>
              <a:rPr lang="en-US" sz="600" dirty="0" err="1"/>
              <a:t>के</a:t>
            </a:r>
            <a:r>
              <a:rPr lang="en-US" sz="600" dirty="0"/>
              <a:t> </a:t>
            </a:r>
            <a:r>
              <a:rPr lang="en-US" sz="600" dirty="0" smtClean="0"/>
              <a:t/>
            </a:r>
            <a:br>
              <a:rPr lang="en-US" sz="600" dirty="0" smtClean="0"/>
            </a:br>
            <a:r>
              <a:rPr lang="en-US" sz="600" dirty="0" err="1" smtClean="0"/>
              <a:t>चेहरे</a:t>
            </a:r>
            <a:r>
              <a:rPr lang="en-US" sz="600" dirty="0" smtClean="0"/>
              <a:t> </a:t>
            </a:r>
            <a:r>
              <a:rPr lang="en-US" sz="600" dirty="0" err="1"/>
              <a:t>का</a:t>
            </a:r>
            <a:r>
              <a:rPr lang="en-US" sz="600" dirty="0"/>
              <a:t> </a:t>
            </a:r>
            <a:r>
              <a:rPr lang="en-US" sz="600" dirty="0" err="1"/>
              <a:t>विकर्ण</a:t>
            </a:r>
            <a:endParaRPr lang="en-US" sz="600" dirty="0"/>
          </a:p>
        </p:txBody>
      </p:sp>
      <p:sp>
        <p:nvSpPr>
          <p:cNvPr id="12" name="Rectangle 11"/>
          <p:cNvSpPr/>
          <p:nvPr/>
        </p:nvSpPr>
        <p:spPr>
          <a:xfrm>
            <a:off x="-31750" y="2482707"/>
            <a:ext cx="518091" cy="276999"/>
          </a:xfrm>
          <a:prstGeom prst="rect">
            <a:avLst/>
          </a:prstGeom>
        </p:spPr>
        <p:txBody>
          <a:bodyPr wrap="none">
            <a:spAutoFit/>
          </a:bodyPr>
          <a:lstStyle/>
          <a:p>
            <a:pPr algn="ctr"/>
            <a:r>
              <a:rPr lang="en-US" sz="600" dirty="0" err="1"/>
              <a:t>पिरामिड</a:t>
            </a:r>
            <a:r>
              <a:rPr lang="en-US" sz="600" dirty="0"/>
              <a:t> </a:t>
            </a:r>
            <a:endParaRPr lang="en-US" sz="600" dirty="0" smtClean="0"/>
          </a:p>
          <a:p>
            <a:pPr algn="ctr"/>
            <a:r>
              <a:rPr lang="en-US" sz="600" dirty="0" err="1" smtClean="0"/>
              <a:t>का</a:t>
            </a:r>
            <a:r>
              <a:rPr lang="en-US" sz="600" dirty="0" smtClean="0"/>
              <a:t> </a:t>
            </a:r>
            <a:r>
              <a:rPr lang="en-US" sz="600" dirty="0" err="1"/>
              <a:t>किनारा</a:t>
            </a:r>
            <a:r>
              <a:rPr lang="en-US" sz="600" dirty="0"/>
              <a:t> </a:t>
            </a:r>
          </a:p>
        </p:txBody>
      </p:sp>
      <p:sp>
        <p:nvSpPr>
          <p:cNvPr id="13" name="Rectangle 12"/>
          <p:cNvSpPr/>
          <p:nvPr/>
        </p:nvSpPr>
        <p:spPr>
          <a:xfrm>
            <a:off x="1347954" y="2477773"/>
            <a:ext cx="901598" cy="523220"/>
          </a:xfrm>
          <a:prstGeom prst="rect">
            <a:avLst/>
          </a:prstGeom>
        </p:spPr>
        <p:txBody>
          <a:bodyPr wrap="square">
            <a:spAutoFit/>
          </a:bodyPr>
          <a:lstStyle/>
          <a:p>
            <a:pPr algn="ctr"/>
            <a:r>
              <a:rPr lang="en-US" sz="700" dirty="0" err="1"/>
              <a:t>किनारों</a:t>
            </a:r>
            <a:r>
              <a:rPr lang="en-US" sz="700" dirty="0"/>
              <a:t> </a:t>
            </a:r>
            <a:r>
              <a:rPr lang="en-US" sz="700" dirty="0" err="1" smtClean="0"/>
              <a:t>के</a:t>
            </a:r>
            <a:r>
              <a:rPr lang="en-US" sz="700" dirty="0" smtClean="0"/>
              <a:t> </a:t>
            </a:r>
            <a:r>
              <a:rPr lang="en-US" sz="700" dirty="0" err="1" smtClean="0"/>
              <a:t>दिखने</a:t>
            </a:r>
            <a:r>
              <a:rPr lang="en-US" sz="700" dirty="0" smtClean="0"/>
              <a:t> </a:t>
            </a:r>
            <a:r>
              <a:rPr lang="en-US" sz="700" dirty="0" err="1" smtClean="0"/>
              <a:t>वाले</a:t>
            </a:r>
            <a:r>
              <a:rPr lang="en-US" sz="700" dirty="0" smtClean="0"/>
              <a:t>, </a:t>
            </a:r>
            <a:r>
              <a:rPr lang="en-US" sz="700" dirty="0" err="1"/>
              <a:t>कोने</a:t>
            </a:r>
            <a:r>
              <a:rPr lang="en-US" sz="700" dirty="0"/>
              <a:t> </a:t>
            </a:r>
            <a:r>
              <a:rPr lang="en-US" sz="700" dirty="0" err="1"/>
              <a:t>के</a:t>
            </a:r>
            <a:r>
              <a:rPr lang="en-US" sz="700" dirty="0"/>
              <a:t> </a:t>
            </a:r>
            <a:r>
              <a:rPr lang="en-US" sz="700" dirty="0" err="1"/>
              <a:t>ब्लॉक्स</a:t>
            </a:r>
            <a:r>
              <a:rPr lang="en-US" sz="700" dirty="0"/>
              <a:t> </a:t>
            </a:r>
            <a:r>
              <a:rPr lang="en-US" sz="700" dirty="0" err="1" smtClean="0"/>
              <a:t>पहचानने</a:t>
            </a:r>
            <a:r>
              <a:rPr lang="en-US" sz="700" dirty="0" smtClean="0"/>
              <a:t> </a:t>
            </a:r>
            <a:r>
              <a:rPr lang="en-US" sz="700" dirty="0" err="1"/>
              <a:t>योग्य</a:t>
            </a:r>
            <a:r>
              <a:rPr lang="en-US" sz="700" dirty="0"/>
              <a:t> </a:t>
            </a:r>
            <a:r>
              <a:rPr lang="en-US" sz="700" dirty="0" err="1"/>
              <a:t>स्थानों</a:t>
            </a:r>
            <a:r>
              <a:rPr lang="en-US" sz="700" dirty="0"/>
              <a:t> </a:t>
            </a:r>
            <a:r>
              <a:rPr lang="hi-IN" sz="700" dirty="0"/>
              <a:t>को</a:t>
            </a:r>
            <a:r>
              <a:rPr lang="en-US" sz="700" dirty="0" smtClean="0"/>
              <a:t> </a:t>
            </a:r>
            <a:r>
              <a:rPr lang="en-US" sz="700" dirty="0" err="1"/>
              <a:t>भेदते</a:t>
            </a:r>
            <a:r>
              <a:rPr lang="en-US" sz="700" dirty="0"/>
              <a:t> </a:t>
            </a:r>
            <a:r>
              <a:rPr lang="en-US" sz="700" dirty="0" err="1"/>
              <a:t>हैं</a:t>
            </a:r>
            <a:r>
              <a:rPr lang="en-US" sz="700" dirty="0"/>
              <a:t>.</a:t>
            </a:r>
          </a:p>
        </p:txBody>
      </p:sp>
      <p:sp>
        <p:nvSpPr>
          <p:cNvPr id="14" name="Rectangle 13"/>
          <p:cNvSpPr/>
          <p:nvPr/>
        </p:nvSpPr>
        <p:spPr>
          <a:xfrm>
            <a:off x="2770849" y="2924284"/>
            <a:ext cx="637710" cy="276999"/>
          </a:xfrm>
          <a:prstGeom prst="rect">
            <a:avLst/>
          </a:prstGeom>
        </p:spPr>
        <p:txBody>
          <a:bodyPr wrap="square">
            <a:spAutoFit/>
          </a:bodyPr>
          <a:lstStyle/>
          <a:p>
            <a:pPr algn="ctr"/>
            <a:r>
              <a:rPr lang="en-US" sz="600" dirty="0" err="1"/>
              <a:t>जमीन</a:t>
            </a:r>
            <a:r>
              <a:rPr lang="en-US" sz="600" dirty="0"/>
              <a:t> </a:t>
            </a:r>
            <a:r>
              <a:rPr lang="en-US" sz="600" dirty="0" err="1"/>
              <a:t>की</a:t>
            </a:r>
            <a:r>
              <a:rPr lang="en-US" sz="600" dirty="0"/>
              <a:t> </a:t>
            </a:r>
            <a:r>
              <a:rPr lang="en-US" sz="600" dirty="0" smtClean="0"/>
              <a:t/>
            </a:r>
            <a:br>
              <a:rPr lang="en-US" sz="600" dirty="0" smtClean="0"/>
            </a:br>
            <a:r>
              <a:rPr lang="en-US" sz="600" dirty="0" err="1" smtClean="0"/>
              <a:t>ओर</a:t>
            </a:r>
            <a:r>
              <a:rPr lang="en-US" sz="600" dirty="0" smtClean="0"/>
              <a:t> </a:t>
            </a:r>
            <a:r>
              <a:rPr lang="en-US" sz="600" dirty="0" err="1"/>
              <a:t>इशारा</a:t>
            </a:r>
            <a:endParaRPr lang="en-US" sz="600" dirty="0"/>
          </a:p>
        </p:txBody>
      </p:sp>
    </p:spTree>
    <p:extLst>
      <p:ext uri="{BB962C8B-B14F-4D97-AF65-F5344CB8AC3E}">
        <p14:creationId xmlns:p14="http://schemas.microsoft.com/office/powerpoint/2010/main" val="244657006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111618" name="Picture 2" descr="C:\Users\HP\Desktop\PYRAMIDS\PYRAMID IMAGES\p1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34704" y="1640404"/>
            <a:ext cx="1066800" cy="307777"/>
          </a:xfrm>
          <a:prstGeom prst="rect">
            <a:avLst/>
          </a:prstGeom>
        </p:spPr>
        <p:txBody>
          <a:bodyPr wrap="square">
            <a:spAutoFit/>
          </a:bodyPr>
          <a:lstStyle/>
          <a:p>
            <a:pPr algn="ctr"/>
            <a:r>
              <a:rPr lang="en-US" sz="700" dirty="0" err="1"/>
              <a:t>यदि</a:t>
            </a:r>
            <a:r>
              <a:rPr lang="en-US" sz="700" dirty="0"/>
              <a:t> </a:t>
            </a:r>
            <a:r>
              <a:rPr lang="hi-IN" sz="700" dirty="0" smtClean="0"/>
              <a:t>तुम</a:t>
            </a:r>
            <a:r>
              <a:rPr lang="en-US" sz="700" dirty="0" smtClean="0"/>
              <a:t> </a:t>
            </a:r>
            <a:r>
              <a:rPr lang="en-US" sz="700" dirty="0" err="1" smtClean="0"/>
              <a:t>जीना</a:t>
            </a:r>
            <a:r>
              <a:rPr lang="en-US" sz="700" dirty="0" smtClean="0"/>
              <a:t> </a:t>
            </a:r>
            <a:r>
              <a:rPr lang="en-US" sz="700" dirty="0" err="1"/>
              <a:t>चाहते</a:t>
            </a:r>
            <a:r>
              <a:rPr lang="en-US" sz="700" dirty="0"/>
              <a:t> </a:t>
            </a:r>
            <a:r>
              <a:rPr lang="hi-IN" sz="700" dirty="0"/>
              <a:t>हो</a:t>
            </a:r>
            <a:r>
              <a:rPr lang="en-US" sz="700" dirty="0" smtClean="0"/>
              <a:t>, </a:t>
            </a:r>
            <a:r>
              <a:rPr lang="en-US" sz="700" dirty="0" err="1"/>
              <a:t>तो</a:t>
            </a:r>
            <a:r>
              <a:rPr lang="en-US" sz="700" dirty="0"/>
              <a:t> </a:t>
            </a:r>
            <a:r>
              <a:rPr lang="hi-IN" sz="700" dirty="0"/>
              <a:t>तुम्हें</a:t>
            </a:r>
            <a:r>
              <a:rPr lang="en-US" sz="700" dirty="0" smtClean="0"/>
              <a:t> </a:t>
            </a:r>
            <a:r>
              <a:rPr lang="en-US" sz="700" dirty="0" err="1"/>
              <a:t>मरना</a:t>
            </a:r>
            <a:r>
              <a:rPr lang="en-US" sz="700" dirty="0"/>
              <a:t> </a:t>
            </a:r>
            <a:r>
              <a:rPr lang="en-US" sz="700" dirty="0" err="1"/>
              <a:t>ही</a:t>
            </a:r>
            <a:r>
              <a:rPr lang="en-US" sz="700" dirty="0"/>
              <a:t> </a:t>
            </a:r>
            <a:r>
              <a:rPr lang="en-US" sz="700" dirty="0" err="1"/>
              <a:t>होगा</a:t>
            </a:r>
            <a:r>
              <a:rPr lang="en-US" sz="700" dirty="0"/>
              <a:t>.</a:t>
            </a:r>
          </a:p>
        </p:txBody>
      </p:sp>
      <p:sp>
        <p:nvSpPr>
          <p:cNvPr id="5" name="Rectangle 4"/>
          <p:cNvSpPr/>
          <p:nvPr/>
        </p:nvSpPr>
        <p:spPr>
          <a:xfrm>
            <a:off x="1981200" y="1726406"/>
            <a:ext cx="838200" cy="304800"/>
          </a:xfrm>
          <a:prstGeom prst="rect">
            <a:avLst/>
          </a:prstGeom>
        </p:spPr>
        <p:txBody>
          <a:bodyPr wrap="square">
            <a:spAutoFit/>
          </a:bodyPr>
          <a:lstStyle/>
          <a:p>
            <a:pPr algn="ctr"/>
            <a:r>
              <a:rPr lang="en-US" sz="700" dirty="0" err="1"/>
              <a:t>हम</a:t>
            </a:r>
            <a:r>
              <a:rPr lang="en-US" sz="700" dirty="0"/>
              <a:t> </a:t>
            </a:r>
            <a:r>
              <a:rPr lang="en-US" sz="700" dirty="0" err="1" smtClean="0"/>
              <a:t>चौबीस</a:t>
            </a:r>
            <a:r>
              <a:rPr lang="en-US" sz="700" dirty="0" smtClean="0"/>
              <a:t> </a:t>
            </a:r>
            <a:r>
              <a:rPr lang="en-US" sz="700" dirty="0" err="1" smtClean="0"/>
              <a:t>लंगूरों</a:t>
            </a:r>
            <a:r>
              <a:rPr lang="en-US" sz="700" dirty="0" smtClean="0"/>
              <a:t> </a:t>
            </a:r>
            <a:r>
              <a:rPr lang="en-US" sz="700" dirty="0" err="1"/>
              <a:t>के</a:t>
            </a:r>
            <a:r>
              <a:rPr lang="en-US" sz="700" dirty="0"/>
              <a:t> </a:t>
            </a:r>
            <a:r>
              <a:rPr lang="en-US" sz="700" dirty="0" err="1"/>
              <a:t>साथ</a:t>
            </a:r>
            <a:r>
              <a:rPr lang="en-US" sz="700" dirty="0"/>
              <a:t> </a:t>
            </a:r>
            <a:r>
              <a:rPr lang="en-US" sz="700" dirty="0" err="1"/>
              <a:t>लौटेंगे</a:t>
            </a:r>
            <a:r>
              <a:rPr lang="en-US" sz="700" dirty="0"/>
              <a:t>.</a:t>
            </a:r>
          </a:p>
        </p:txBody>
      </p:sp>
      <p:sp>
        <p:nvSpPr>
          <p:cNvPr id="6" name="Rectangle 5"/>
          <p:cNvSpPr/>
          <p:nvPr/>
        </p:nvSpPr>
        <p:spPr>
          <a:xfrm>
            <a:off x="3082119" y="1686571"/>
            <a:ext cx="1219200" cy="523220"/>
          </a:xfrm>
          <a:prstGeom prst="rect">
            <a:avLst/>
          </a:prstGeom>
        </p:spPr>
        <p:txBody>
          <a:bodyPr wrap="square">
            <a:spAutoFit/>
          </a:bodyPr>
          <a:lstStyle/>
          <a:p>
            <a:pPr algn="ctr"/>
            <a:r>
              <a:rPr lang="en-US" sz="700" dirty="0" err="1"/>
              <a:t>अनसेल्मे</a:t>
            </a:r>
            <a:r>
              <a:rPr lang="en-US" sz="700" dirty="0"/>
              <a:t>, </a:t>
            </a:r>
            <a:r>
              <a:rPr lang="en-US" sz="700" dirty="0" err="1"/>
              <a:t>अब</a:t>
            </a:r>
            <a:r>
              <a:rPr lang="en-US" sz="700" dirty="0"/>
              <a:t> </a:t>
            </a:r>
            <a:r>
              <a:rPr lang="en-US" sz="700" dirty="0" err="1"/>
              <a:t>आगे</a:t>
            </a:r>
            <a:r>
              <a:rPr lang="en-US" sz="700" dirty="0"/>
              <a:t> </a:t>
            </a:r>
            <a:r>
              <a:rPr lang="en-US" sz="700" dirty="0" err="1"/>
              <a:t>क्या</a:t>
            </a:r>
            <a:r>
              <a:rPr lang="en-US" sz="700" dirty="0"/>
              <a:t> </a:t>
            </a:r>
            <a:r>
              <a:rPr lang="en-US" sz="700" dirty="0" err="1" smtClean="0"/>
              <a:t>होगा</a:t>
            </a:r>
            <a:r>
              <a:rPr lang="en-US" sz="700" dirty="0" smtClean="0"/>
              <a:t>? </a:t>
            </a:r>
            <a:r>
              <a:rPr lang="en-US" sz="700" dirty="0" err="1"/>
              <a:t>पहले</a:t>
            </a:r>
            <a:r>
              <a:rPr lang="en-US" sz="700" dirty="0"/>
              <a:t> </a:t>
            </a:r>
            <a:r>
              <a:rPr lang="hi-IN" sz="700" dirty="0"/>
              <a:t>तुम</a:t>
            </a:r>
            <a:r>
              <a:rPr lang="en-US" sz="700" dirty="0" smtClean="0"/>
              <a:t> </a:t>
            </a:r>
            <a:r>
              <a:rPr lang="en-US" sz="700" dirty="0" err="1"/>
              <a:t>अकेले</a:t>
            </a:r>
            <a:r>
              <a:rPr lang="en-US" sz="700" dirty="0"/>
              <a:t> </a:t>
            </a:r>
            <a:r>
              <a:rPr lang="en-US" sz="700" dirty="0" err="1"/>
              <a:t>बात</a:t>
            </a:r>
            <a:r>
              <a:rPr lang="en-US" sz="700" dirty="0"/>
              <a:t> </a:t>
            </a:r>
            <a:r>
              <a:rPr lang="hi-IN" sz="700" dirty="0"/>
              <a:t>करो</a:t>
            </a:r>
            <a:r>
              <a:rPr lang="en-US" sz="700" dirty="0" smtClean="0"/>
              <a:t> </a:t>
            </a:r>
            <a:br>
              <a:rPr lang="en-US" sz="700" dirty="0" smtClean="0"/>
            </a:br>
            <a:r>
              <a:rPr lang="en-US" sz="700" dirty="0" err="1" smtClean="0"/>
              <a:t>और</a:t>
            </a:r>
            <a:r>
              <a:rPr lang="en-US" sz="700" dirty="0" smtClean="0"/>
              <a:t> </a:t>
            </a:r>
            <a:r>
              <a:rPr lang="en-US" sz="700" dirty="0" err="1"/>
              <a:t>फिर</a:t>
            </a:r>
            <a:r>
              <a:rPr lang="en-US" sz="700" dirty="0"/>
              <a:t> </a:t>
            </a:r>
            <a:r>
              <a:rPr lang="hi-IN" sz="700" dirty="0"/>
              <a:t>तुम</a:t>
            </a:r>
            <a:r>
              <a:rPr lang="en-US" sz="700" dirty="0" smtClean="0"/>
              <a:t> </a:t>
            </a:r>
            <a:r>
              <a:rPr lang="hi-IN" sz="700" dirty="0"/>
              <a:t>चिल्लाओ</a:t>
            </a:r>
            <a:r>
              <a:rPr lang="en-US" sz="700" dirty="0" smtClean="0"/>
              <a:t> </a:t>
            </a:r>
            <a:br>
              <a:rPr lang="en-US" sz="700" dirty="0" smtClean="0"/>
            </a:br>
            <a:r>
              <a:rPr lang="en-US" sz="700" dirty="0" smtClean="0"/>
              <a:t>"</a:t>
            </a:r>
            <a:r>
              <a:rPr lang="en-US" sz="700" dirty="0" err="1"/>
              <a:t>चौबीस</a:t>
            </a:r>
            <a:r>
              <a:rPr lang="en-US" sz="700" dirty="0"/>
              <a:t> </a:t>
            </a:r>
            <a:r>
              <a:rPr lang="en-US" sz="700" dirty="0" err="1"/>
              <a:t>लंगूर</a:t>
            </a:r>
            <a:r>
              <a:rPr lang="en-US" sz="700" dirty="0"/>
              <a:t> </a:t>
            </a:r>
            <a:r>
              <a:rPr lang="en-US" sz="700" dirty="0" err="1"/>
              <a:t>कितने</a:t>
            </a:r>
            <a:r>
              <a:rPr lang="en-US" sz="700" dirty="0"/>
              <a:t> </a:t>
            </a:r>
            <a:r>
              <a:rPr lang="en-US" sz="700" dirty="0" err="1"/>
              <a:t>के</a:t>
            </a:r>
            <a:r>
              <a:rPr lang="en-US" sz="700" dirty="0"/>
              <a:t>?".</a:t>
            </a:r>
          </a:p>
        </p:txBody>
      </p:sp>
      <p:sp>
        <p:nvSpPr>
          <p:cNvPr id="7" name="Rectangle 6"/>
          <p:cNvSpPr/>
          <p:nvPr/>
        </p:nvSpPr>
        <p:spPr>
          <a:xfrm>
            <a:off x="4002206" y="2646362"/>
            <a:ext cx="388248" cy="200055"/>
          </a:xfrm>
          <a:prstGeom prst="rect">
            <a:avLst/>
          </a:prstGeom>
        </p:spPr>
        <p:txBody>
          <a:bodyPr wrap="none">
            <a:spAutoFit/>
          </a:bodyPr>
          <a:lstStyle/>
          <a:p>
            <a:pPr algn="ctr"/>
            <a:r>
              <a:rPr lang="en-US" sz="700" dirty="0" err="1"/>
              <a:t>ही-ही</a:t>
            </a:r>
            <a:r>
              <a:rPr lang="en-US" sz="700" dirty="0"/>
              <a:t>!</a:t>
            </a:r>
          </a:p>
        </p:txBody>
      </p:sp>
      <p:sp>
        <p:nvSpPr>
          <p:cNvPr id="8" name="Rectangle 7"/>
          <p:cNvSpPr/>
          <p:nvPr/>
        </p:nvSpPr>
        <p:spPr>
          <a:xfrm>
            <a:off x="2486693" y="3001335"/>
            <a:ext cx="1074333" cy="200055"/>
          </a:xfrm>
          <a:prstGeom prst="rect">
            <a:avLst/>
          </a:prstGeom>
        </p:spPr>
        <p:txBody>
          <a:bodyPr wrap="none">
            <a:spAutoFit/>
          </a:bodyPr>
          <a:lstStyle/>
          <a:p>
            <a:pPr algn="ctr"/>
            <a:r>
              <a:rPr lang="en-US" sz="700" dirty="0" err="1"/>
              <a:t>मैं</a:t>
            </a:r>
            <a:r>
              <a:rPr lang="en-US" sz="700" dirty="0"/>
              <a:t> </a:t>
            </a:r>
            <a:r>
              <a:rPr lang="en-US" sz="700" dirty="0" err="1"/>
              <a:t>तुम्हें</a:t>
            </a:r>
            <a:r>
              <a:rPr lang="en-US" sz="700" dirty="0"/>
              <a:t> </a:t>
            </a:r>
            <a:r>
              <a:rPr lang="en-US" sz="700" dirty="0" err="1"/>
              <a:t>सब</a:t>
            </a:r>
            <a:r>
              <a:rPr lang="en-US" sz="700" dirty="0"/>
              <a:t> </a:t>
            </a:r>
            <a:r>
              <a:rPr lang="en-US" sz="700" dirty="0" err="1"/>
              <a:t>कुछ</a:t>
            </a:r>
            <a:r>
              <a:rPr lang="en-US" sz="700" dirty="0"/>
              <a:t> </a:t>
            </a:r>
            <a:r>
              <a:rPr lang="en-US" sz="700" dirty="0" err="1"/>
              <a:t>बता</a:t>
            </a:r>
            <a:r>
              <a:rPr lang="en-US" sz="700" dirty="0"/>
              <a:t> </a:t>
            </a:r>
            <a:r>
              <a:rPr lang="en-US" sz="700" dirty="0" err="1"/>
              <a:t>दूँगा</a:t>
            </a:r>
            <a:r>
              <a:rPr lang="en-US" sz="700" dirty="0"/>
              <a:t>.</a:t>
            </a:r>
          </a:p>
        </p:txBody>
      </p:sp>
    </p:spTree>
    <p:extLst>
      <p:ext uri="{BB962C8B-B14F-4D97-AF65-F5344CB8AC3E}">
        <p14:creationId xmlns:p14="http://schemas.microsoft.com/office/powerpoint/2010/main" val="168856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4572000" cy="3300413"/>
          </a:xfrm>
          <a:ln/>
        </p:spPr>
        <p:style>
          <a:lnRef idx="2">
            <a:schemeClr val="accent6"/>
          </a:lnRef>
          <a:fillRef idx="1">
            <a:schemeClr val="lt1"/>
          </a:fillRef>
          <a:effectRef idx="0">
            <a:schemeClr val="accent6"/>
          </a:effectRef>
          <a:fontRef idx="minor">
            <a:schemeClr val="dk1"/>
          </a:fontRef>
        </p:style>
        <p:txBody>
          <a:bodyPr/>
          <a:lstStyle/>
          <a:p>
            <a:endParaRPr lang="en-US" dirty="0"/>
          </a:p>
        </p:txBody>
      </p:sp>
      <p:pic>
        <p:nvPicPr>
          <p:cNvPr id="11266" name="Picture 2" descr="C:\Users\HP\Desktop\PYRAMIDS\PYRAMID IMAGES\p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
            <a:ext cx="4572000" cy="330072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962400" y="1040606"/>
            <a:ext cx="2286000" cy="584775"/>
          </a:xfrm>
          <a:prstGeom prst="rect">
            <a:avLst/>
          </a:prstGeom>
        </p:spPr>
        <p:txBody>
          <a:bodyPr>
            <a:spAutoFit/>
          </a:bodyPr>
          <a:lstStyle/>
          <a:p>
            <a:r>
              <a:rPr lang="en-US" dirty="0"/>
              <a:t> </a:t>
            </a:r>
          </a:p>
          <a:p>
            <a:r>
              <a:rPr lang="en-US" dirty="0"/>
              <a:t> </a:t>
            </a:r>
          </a:p>
          <a:p>
            <a:r>
              <a:rPr lang="en-US" dirty="0"/>
              <a:t> </a:t>
            </a:r>
          </a:p>
          <a:p>
            <a:r>
              <a:rPr lang="en-US" dirty="0"/>
              <a:t> </a:t>
            </a:r>
          </a:p>
        </p:txBody>
      </p:sp>
      <p:sp>
        <p:nvSpPr>
          <p:cNvPr id="4" name="Rectangle 3"/>
          <p:cNvSpPr/>
          <p:nvPr/>
        </p:nvSpPr>
        <p:spPr>
          <a:xfrm>
            <a:off x="1162334" y="354806"/>
            <a:ext cx="990600" cy="415498"/>
          </a:xfrm>
          <a:prstGeom prst="rect">
            <a:avLst/>
          </a:prstGeom>
        </p:spPr>
        <p:txBody>
          <a:bodyPr wrap="square">
            <a:spAutoFit/>
          </a:bodyPr>
          <a:lstStyle/>
          <a:p>
            <a:pPr algn="ctr"/>
            <a:r>
              <a:rPr lang="en-US" sz="700" dirty="0" err="1"/>
              <a:t>वो</a:t>
            </a:r>
            <a:r>
              <a:rPr lang="en-US" sz="700" dirty="0"/>
              <a:t> </a:t>
            </a:r>
            <a:r>
              <a:rPr lang="en-US" sz="700" dirty="0" err="1"/>
              <a:t>कितना</a:t>
            </a:r>
            <a:r>
              <a:rPr lang="en-US" sz="700" dirty="0"/>
              <a:t> </a:t>
            </a:r>
            <a:r>
              <a:rPr lang="en-US" sz="700" dirty="0" err="1"/>
              <a:t>असाधारण</a:t>
            </a:r>
            <a:r>
              <a:rPr lang="en-US" sz="700" dirty="0"/>
              <a:t> </a:t>
            </a:r>
            <a:r>
              <a:rPr lang="en-US" sz="700" dirty="0" err="1"/>
              <a:t>सपना</a:t>
            </a:r>
            <a:r>
              <a:rPr lang="en-US" sz="700" dirty="0"/>
              <a:t> </a:t>
            </a:r>
            <a:r>
              <a:rPr lang="en-US" sz="700" dirty="0" err="1"/>
              <a:t>था</a:t>
            </a:r>
            <a:r>
              <a:rPr lang="en-US" sz="700" dirty="0"/>
              <a:t>! </a:t>
            </a:r>
            <a:r>
              <a:rPr lang="en-US" sz="700" dirty="0" err="1"/>
              <a:t>मैं</a:t>
            </a:r>
            <a:r>
              <a:rPr lang="en-US" sz="700" dirty="0"/>
              <a:t> </a:t>
            </a:r>
            <a:r>
              <a:rPr lang="en-US" sz="700" dirty="0" err="1"/>
              <a:t>उसके</a:t>
            </a:r>
            <a:r>
              <a:rPr lang="en-US" sz="700" dirty="0"/>
              <a:t> </a:t>
            </a:r>
            <a:r>
              <a:rPr lang="en-US" sz="700" dirty="0" err="1"/>
              <a:t>नोट्स</a:t>
            </a:r>
            <a:r>
              <a:rPr lang="en-US" sz="700" dirty="0"/>
              <a:t> </a:t>
            </a:r>
            <a:r>
              <a:rPr lang="en-US" sz="700" dirty="0" err="1"/>
              <a:t>ज़रूर</a:t>
            </a:r>
            <a:r>
              <a:rPr lang="en-US" sz="700" dirty="0"/>
              <a:t> </a:t>
            </a:r>
            <a:r>
              <a:rPr lang="en-US" sz="700" dirty="0" err="1"/>
              <a:t>लिखूंगा</a:t>
            </a:r>
            <a:r>
              <a:rPr lang="en-US" sz="700" dirty="0"/>
              <a:t>.</a:t>
            </a:r>
          </a:p>
        </p:txBody>
      </p:sp>
      <p:sp>
        <p:nvSpPr>
          <p:cNvPr id="5" name="Rectangle 4"/>
          <p:cNvSpPr/>
          <p:nvPr/>
        </p:nvSpPr>
        <p:spPr>
          <a:xfrm>
            <a:off x="2398594" y="360096"/>
            <a:ext cx="1317955" cy="307777"/>
          </a:xfrm>
          <a:prstGeom prst="rect">
            <a:avLst/>
          </a:prstGeom>
        </p:spPr>
        <p:txBody>
          <a:bodyPr wrap="square">
            <a:spAutoFit/>
          </a:bodyPr>
          <a:lstStyle/>
          <a:p>
            <a:pPr algn="ctr"/>
            <a:r>
              <a:rPr lang="en-US" sz="700" dirty="0" err="1"/>
              <a:t>अनसेल्मे</a:t>
            </a:r>
            <a:r>
              <a:rPr lang="en-US" sz="700" dirty="0"/>
              <a:t>, </a:t>
            </a:r>
            <a:r>
              <a:rPr lang="en-US" sz="700" dirty="0" err="1"/>
              <a:t>तुम</a:t>
            </a:r>
            <a:r>
              <a:rPr lang="en-US" sz="700" dirty="0"/>
              <a:t> </a:t>
            </a:r>
            <a:r>
              <a:rPr lang="en-US" sz="700" dirty="0" err="1"/>
              <a:t>क्या</a:t>
            </a:r>
            <a:r>
              <a:rPr lang="en-US" sz="700" dirty="0"/>
              <a:t> </a:t>
            </a:r>
            <a:r>
              <a:rPr lang="en-US" sz="700" dirty="0" err="1"/>
              <a:t>कर</a:t>
            </a:r>
            <a:r>
              <a:rPr lang="en-US" sz="700" dirty="0"/>
              <a:t> </a:t>
            </a:r>
            <a:r>
              <a:rPr lang="en-US" sz="700" dirty="0" err="1"/>
              <a:t>रहे</a:t>
            </a:r>
            <a:r>
              <a:rPr lang="en-US" sz="700" dirty="0"/>
              <a:t> </a:t>
            </a:r>
            <a:r>
              <a:rPr lang="en-US" sz="700" dirty="0" err="1"/>
              <a:t>हो</a:t>
            </a:r>
            <a:r>
              <a:rPr lang="en-US" sz="700" dirty="0"/>
              <a:t>? </a:t>
            </a:r>
            <a:r>
              <a:rPr lang="en-US" sz="700" dirty="0" err="1"/>
              <a:t>अभी</a:t>
            </a:r>
            <a:r>
              <a:rPr lang="en-US" sz="700" dirty="0"/>
              <a:t> </a:t>
            </a:r>
            <a:r>
              <a:rPr lang="en-US" sz="700" dirty="0" err="1"/>
              <a:t>सुबह</a:t>
            </a:r>
            <a:r>
              <a:rPr lang="en-US" sz="700" dirty="0"/>
              <a:t> </a:t>
            </a:r>
            <a:r>
              <a:rPr lang="en-US" sz="700" dirty="0" err="1"/>
              <a:t>के</a:t>
            </a:r>
            <a:r>
              <a:rPr lang="en-US" sz="700" dirty="0"/>
              <a:t> </a:t>
            </a:r>
            <a:r>
              <a:rPr lang="en-US" sz="700" dirty="0" err="1"/>
              <a:t>तीन</a:t>
            </a:r>
            <a:r>
              <a:rPr lang="en-US" sz="700" dirty="0"/>
              <a:t> </a:t>
            </a:r>
            <a:r>
              <a:rPr lang="en-US" sz="700" dirty="0" err="1"/>
              <a:t>बजे</a:t>
            </a:r>
            <a:r>
              <a:rPr lang="en-US" sz="700" dirty="0"/>
              <a:t> </a:t>
            </a:r>
            <a:r>
              <a:rPr lang="en-US" sz="700" dirty="0" err="1"/>
              <a:t>हैं</a:t>
            </a:r>
            <a:r>
              <a:rPr lang="en-US" sz="700" dirty="0"/>
              <a:t>!</a:t>
            </a:r>
          </a:p>
        </p:txBody>
      </p:sp>
      <p:sp>
        <p:nvSpPr>
          <p:cNvPr id="6" name="Rectangle 5"/>
          <p:cNvSpPr/>
          <p:nvPr/>
        </p:nvSpPr>
        <p:spPr>
          <a:xfrm>
            <a:off x="914400" y="1805878"/>
            <a:ext cx="1143000" cy="523220"/>
          </a:xfrm>
          <a:prstGeom prst="rect">
            <a:avLst/>
          </a:prstGeom>
        </p:spPr>
        <p:txBody>
          <a:bodyPr wrap="square">
            <a:spAutoFit/>
          </a:bodyPr>
          <a:lstStyle/>
          <a:p>
            <a:pPr algn="ctr"/>
            <a:r>
              <a:rPr lang="en-US" sz="700" dirty="0" err="1"/>
              <a:t>मैंने</a:t>
            </a:r>
            <a:r>
              <a:rPr lang="en-US" sz="700" dirty="0"/>
              <a:t> </a:t>
            </a:r>
            <a:r>
              <a:rPr lang="en-US" sz="700" dirty="0" err="1"/>
              <a:t>देखा</a:t>
            </a:r>
            <a:r>
              <a:rPr lang="en-US" sz="700" dirty="0"/>
              <a:t> </a:t>
            </a:r>
            <a:r>
              <a:rPr lang="en-US" sz="700" dirty="0" err="1"/>
              <a:t>कि</a:t>
            </a:r>
            <a:r>
              <a:rPr lang="en-US" sz="700" dirty="0"/>
              <a:t> </a:t>
            </a:r>
            <a:r>
              <a:rPr lang="en-US" sz="700" dirty="0" err="1"/>
              <a:t>महान</a:t>
            </a:r>
            <a:r>
              <a:rPr lang="en-US" sz="700" dirty="0"/>
              <a:t> </a:t>
            </a:r>
            <a:r>
              <a:rPr lang="en-US" sz="700" dirty="0" err="1"/>
              <a:t>पिरामिड</a:t>
            </a:r>
            <a:r>
              <a:rPr lang="en-US" sz="700" dirty="0"/>
              <a:t> </a:t>
            </a:r>
            <a:r>
              <a:rPr lang="en-US" sz="700" dirty="0" err="1"/>
              <a:t>के</a:t>
            </a:r>
            <a:r>
              <a:rPr lang="en-US" sz="700" dirty="0"/>
              <a:t> </a:t>
            </a:r>
            <a:r>
              <a:rPr lang="en-US" sz="700" dirty="0" err="1"/>
              <a:t>निर्माण</a:t>
            </a:r>
            <a:r>
              <a:rPr lang="en-US" sz="700" dirty="0"/>
              <a:t> </a:t>
            </a:r>
            <a:r>
              <a:rPr lang="en-US" sz="700" dirty="0" err="1"/>
              <a:t>के</a:t>
            </a:r>
            <a:r>
              <a:rPr lang="en-US" sz="700" dirty="0"/>
              <a:t> </a:t>
            </a:r>
            <a:r>
              <a:rPr lang="en-US" sz="700" dirty="0" err="1"/>
              <a:t>लिए</a:t>
            </a:r>
            <a:r>
              <a:rPr lang="en-US" sz="700" dirty="0"/>
              <a:t> </a:t>
            </a:r>
            <a:r>
              <a:rPr lang="en-US" sz="700" dirty="0" err="1"/>
              <a:t>लोग</a:t>
            </a:r>
            <a:r>
              <a:rPr lang="en-US" sz="700" dirty="0"/>
              <a:t> </a:t>
            </a:r>
            <a:r>
              <a:rPr lang="en-US" sz="700" dirty="0" err="1"/>
              <a:t>बहुत</a:t>
            </a:r>
            <a:r>
              <a:rPr lang="en-US" sz="700" dirty="0"/>
              <a:t> </a:t>
            </a:r>
            <a:r>
              <a:rPr lang="en-US" sz="700" dirty="0" err="1"/>
              <a:t>बड़े-बड़े</a:t>
            </a:r>
            <a:r>
              <a:rPr lang="en-US" sz="700" dirty="0"/>
              <a:t> </a:t>
            </a:r>
            <a:r>
              <a:rPr lang="en-US" sz="700" dirty="0" err="1"/>
              <a:t>पत्थर</a:t>
            </a:r>
            <a:r>
              <a:rPr lang="en-US" sz="700" dirty="0"/>
              <a:t> </a:t>
            </a:r>
            <a:r>
              <a:rPr lang="en-US" sz="700" dirty="0" err="1"/>
              <a:t>के</a:t>
            </a:r>
            <a:r>
              <a:rPr lang="en-US" sz="700" dirty="0"/>
              <a:t> </a:t>
            </a:r>
            <a:r>
              <a:rPr lang="en-US" sz="700" dirty="0" err="1"/>
              <a:t>ब्लॉक्स</a:t>
            </a:r>
            <a:r>
              <a:rPr lang="en-US" sz="700" dirty="0"/>
              <a:t> </a:t>
            </a:r>
            <a:r>
              <a:rPr lang="en-US" sz="700" dirty="0" err="1"/>
              <a:t>को</a:t>
            </a:r>
            <a:r>
              <a:rPr lang="en-US" sz="700" dirty="0"/>
              <a:t> </a:t>
            </a:r>
            <a:r>
              <a:rPr lang="en-US" sz="700" dirty="0" err="1"/>
              <a:t>कैसे</a:t>
            </a:r>
            <a:r>
              <a:rPr lang="en-US" sz="700" dirty="0"/>
              <a:t> </a:t>
            </a:r>
            <a:r>
              <a:rPr lang="en-US" sz="700" dirty="0" err="1" smtClean="0"/>
              <a:t>ढोते</a:t>
            </a:r>
            <a:r>
              <a:rPr lang="en-US" sz="700" dirty="0" smtClean="0"/>
              <a:t> </a:t>
            </a:r>
            <a:r>
              <a:rPr lang="en-US" sz="700" dirty="0" err="1"/>
              <a:t>थे</a:t>
            </a:r>
            <a:r>
              <a:rPr lang="en-US" sz="700" dirty="0"/>
              <a:t>.</a:t>
            </a:r>
          </a:p>
        </p:txBody>
      </p:sp>
      <p:sp>
        <p:nvSpPr>
          <p:cNvPr id="7" name="Rectangle 6"/>
          <p:cNvSpPr/>
          <p:nvPr/>
        </p:nvSpPr>
        <p:spPr>
          <a:xfrm>
            <a:off x="2438400" y="1806738"/>
            <a:ext cx="1676400" cy="200055"/>
          </a:xfrm>
          <a:prstGeom prst="rect">
            <a:avLst/>
          </a:prstGeom>
        </p:spPr>
        <p:txBody>
          <a:bodyPr wrap="square">
            <a:spAutoFit/>
          </a:bodyPr>
          <a:lstStyle/>
          <a:p>
            <a:pPr algn="ctr"/>
            <a:r>
              <a:rPr lang="en-US" sz="700" dirty="0" err="1"/>
              <a:t>वो</a:t>
            </a:r>
            <a:r>
              <a:rPr lang="en-US" sz="700" dirty="0"/>
              <a:t> </a:t>
            </a:r>
            <a:r>
              <a:rPr lang="en-US" sz="700" dirty="0" err="1"/>
              <a:t>वाकई</a:t>
            </a:r>
            <a:r>
              <a:rPr lang="en-US" sz="700" dirty="0"/>
              <a:t> </a:t>
            </a:r>
            <a:r>
              <a:rPr lang="en-US" sz="700" dirty="0" err="1"/>
              <a:t>में</a:t>
            </a:r>
            <a:r>
              <a:rPr lang="en-US" sz="700" dirty="0"/>
              <a:t> </a:t>
            </a:r>
            <a:r>
              <a:rPr lang="en-US" sz="700" dirty="0" err="1"/>
              <a:t>एक</a:t>
            </a:r>
            <a:r>
              <a:rPr lang="en-US" sz="700" dirty="0"/>
              <a:t> </a:t>
            </a:r>
            <a:r>
              <a:rPr lang="en-US" sz="700" dirty="0" err="1"/>
              <a:t>बहुत</a:t>
            </a:r>
            <a:r>
              <a:rPr lang="en-US" sz="700" dirty="0"/>
              <a:t> </a:t>
            </a:r>
            <a:r>
              <a:rPr lang="en-US" sz="700" dirty="0" err="1"/>
              <a:t>ही</a:t>
            </a:r>
            <a:r>
              <a:rPr lang="en-US" sz="700" dirty="0"/>
              <a:t> </a:t>
            </a:r>
            <a:r>
              <a:rPr lang="en-US" sz="700" dirty="0" err="1"/>
              <a:t>दिलचस्प</a:t>
            </a:r>
            <a:r>
              <a:rPr lang="en-US" sz="700" dirty="0"/>
              <a:t> </a:t>
            </a:r>
            <a:r>
              <a:rPr lang="en-US" sz="700" dirty="0" err="1"/>
              <a:t>सपना</a:t>
            </a:r>
            <a:r>
              <a:rPr lang="en-US" sz="700" dirty="0"/>
              <a:t> </a:t>
            </a:r>
            <a:r>
              <a:rPr lang="en-US" sz="700" dirty="0" err="1"/>
              <a:t>था</a:t>
            </a:r>
            <a:r>
              <a:rPr lang="en-US" sz="700" dirty="0"/>
              <a:t>!</a:t>
            </a:r>
          </a:p>
        </p:txBody>
      </p:sp>
      <p:sp>
        <p:nvSpPr>
          <p:cNvPr id="8" name="Rectangle 7"/>
          <p:cNvSpPr/>
          <p:nvPr/>
        </p:nvSpPr>
        <p:spPr>
          <a:xfrm>
            <a:off x="3619500" y="2259806"/>
            <a:ext cx="685800" cy="630942"/>
          </a:xfrm>
          <a:prstGeom prst="rect">
            <a:avLst/>
          </a:prstGeom>
        </p:spPr>
        <p:txBody>
          <a:bodyPr wrap="square">
            <a:spAutoFit/>
          </a:bodyPr>
          <a:lstStyle/>
          <a:p>
            <a:pPr algn="ctr"/>
            <a:r>
              <a:rPr lang="en-US" sz="700" dirty="0" err="1"/>
              <a:t>मैंने</a:t>
            </a:r>
            <a:r>
              <a:rPr lang="en-US" sz="700" dirty="0"/>
              <a:t> </a:t>
            </a:r>
            <a:r>
              <a:rPr lang="en-US" sz="700" dirty="0" err="1"/>
              <a:t>पूरी</a:t>
            </a:r>
            <a:r>
              <a:rPr lang="en-US" sz="700" dirty="0"/>
              <a:t> </a:t>
            </a:r>
            <a:r>
              <a:rPr lang="en-US" sz="700" dirty="0" err="1"/>
              <a:t>रात</a:t>
            </a:r>
            <a:r>
              <a:rPr lang="en-US" sz="700" dirty="0"/>
              <a:t> </a:t>
            </a:r>
            <a:r>
              <a:rPr lang="en-US" sz="700" dirty="0" err="1"/>
              <a:t>सपने</a:t>
            </a:r>
            <a:r>
              <a:rPr lang="en-US" sz="700" dirty="0"/>
              <a:t> </a:t>
            </a:r>
            <a:r>
              <a:rPr lang="en-US" sz="700" dirty="0" err="1"/>
              <a:t>में</a:t>
            </a:r>
            <a:r>
              <a:rPr lang="en-US" sz="700" dirty="0"/>
              <a:t> </a:t>
            </a:r>
            <a:r>
              <a:rPr lang="hi-IN" sz="700" dirty="0"/>
              <a:t>दिखे</a:t>
            </a:r>
            <a:r>
              <a:rPr lang="en-US" sz="700" dirty="0" smtClean="0"/>
              <a:t> </a:t>
            </a:r>
            <a:r>
              <a:rPr lang="en-US" sz="700" dirty="0" err="1" smtClean="0"/>
              <a:t>विवरण</a:t>
            </a:r>
            <a:r>
              <a:rPr lang="en-US" sz="700" dirty="0" smtClean="0"/>
              <a:t> </a:t>
            </a:r>
            <a:r>
              <a:rPr lang="en-US" sz="700" dirty="0" err="1"/>
              <a:t>को</a:t>
            </a:r>
            <a:r>
              <a:rPr lang="en-US" sz="700" dirty="0"/>
              <a:t> </a:t>
            </a:r>
            <a:r>
              <a:rPr lang="en-US" sz="700" dirty="0" err="1"/>
              <a:t>लिखने</a:t>
            </a:r>
            <a:r>
              <a:rPr lang="en-US" sz="700" dirty="0"/>
              <a:t> </a:t>
            </a:r>
            <a:r>
              <a:rPr lang="en-US" sz="700" dirty="0" err="1"/>
              <a:t>में</a:t>
            </a:r>
            <a:r>
              <a:rPr lang="en-US" sz="700" dirty="0"/>
              <a:t> </a:t>
            </a:r>
            <a:r>
              <a:rPr lang="en-US" sz="700" dirty="0" err="1" smtClean="0"/>
              <a:t>बिताई</a:t>
            </a:r>
            <a:r>
              <a:rPr lang="en-US" sz="700" dirty="0" smtClean="0"/>
              <a:t>.</a:t>
            </a:r>
            <a:endParaRPr lang="en-US" sz="700" dirty="0"/>
          </a:p>
        </p:txBody>
      </p:sp>
    </p:spTree>
    <p:extLst>
      <p:ext uri="{BB962C8B-B14F-4D97-AF65-F5344CB8AC3E}">
        <p14:creationId xmlns:p14="http://schemas.microsoft.com/office/powerpoint/2010/main" val="141420314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112642" name="Picture 2" descr="C:\Users\HP\Desktop\PYRAMIDS\PYRAMID IMAGES\p1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201088"/>
            <a:ext cx="1371600" cy="630942"/>
          </a:xfrm>
          <a:prstGeom prst="rect">
            <a:avLst/>
          </a:prstGeom>
        </p:spPr>
        <p:txBody>
          <a:bodyPr wrap="square">
            <a:spAutoFit/>
          </a:bodyPr>
          <a:lstStyle/>
          <a:p>
            <a:pPr algn="ctr"/>
            <a:r>
              <a:rPr lang="hi-IN" sz="700" dirty="0"/>
              <a:t>तुम</a:t>
            </a:r>
            <a:r>
              <a:rPr lang="en-US" sz="700" dirty="0" smtClean="0"/>
              <a:t> </a:t>
            </a:r>
            <a:r>
              <a:rPr lang="en-US" sz="700" dirty="0" err="1"/>
              <a:t>कहते</a:t>
            </a:r>
            <a:r>
              <a:rPr lang="en-US" sz="700" dirty="0"/>
              <a:t> </a:t>
            </a:r>
            <a:r>
              <a:rPr lang="hi-IN" sz="700" dirty="0"/>
              <a:t>हो</a:t>
            </a:r>
            <a:r>
              <a:rPr lang="en-US" sz="700" dirty="0" smtClean="0"/>
              <a:t> </a:t>
            </a:r>
            <a:r>
              <a:rPr lang="en-US" sz="700" dirty="0" err="1"/>
              <a:t>कि</a:t>
            </a:r>
            <a:r>
              <a:rPr lang="en-US" sz="700" dirty="0"/>
              <a:t> </a:t>
            </a:r>
            <a:r>
              <a:rPr lang="en-US" sz="700" dirty="0" err="1"/>
              <a:t>छत</a:t>
            </a:r>
            <a:r>
              <a:rPr lang="en-US" sz="700" dirty="0"/>
              <a:t> </a:t>
            </a:r>
            <a:r>
              <a:rPr lang="en-US" sz="700" dirty="0" err="1"/>
              <a:t>एक</a:t>
            </a:r>
            <a:r>
              <a:rPr lang="en-US" sz="700" dirty="0"/>
              <a:t> </a:t>
            </a:r>
            <a:r>
              <a:rPr lang="en-US" sz="700" dirty="0" err="1"/>
              <a:t>उल्टे</a:t>
            </a:r>
            <a:r>
              <a:rPr lang="en-US" sz="700" dirty="0"/>
              <a:t> "V" </a:t>
            </a:r>
            <a:r>
              <a:rPr lang="en-US" sz="700" dirty="0" err="1"/>
              <a:t>के</a:t>
            </a:r>
            <a:r>
              <a:rPr lang="en-US" sz="700" dirty="0"/>
              <a:t> </a:t>
            </a:r>
            <a:r>
              <a:rPr lang="en-US" sz="700" dirty="0" err="1"/>
              <a:t>आकार</a:t>
            </a:r>
            <a:r>
              <a:rPr lang="en-US" sz="700" dirty="0"/>
              <a:t> </a:t>
            </a:r>
            <a:r>
              <a:rPr lang="en-US" sz="700" dirty="0" err="1"/>
              <a:t>की</a:t>
            </a:r>
            <a:r>
              <a:rPr lang="en-US" sz="700" dirty="0"/>
              <a:t> </a:t>
            </a:r>
            <a:r>
              <a:rPr lang="en-US" sz="700" dirty="0" err="1"/>
              <a:t>थी</a:t>
            </a:r>
            <a:r>
              <a:rPr lang="en-US" sz="700" dirty="0"/>
              <a:t> , </a:t>
            </a:r>
            <a:r>
              <a:rPr lang="en-US" sz="700" dirty="0" err="1"/>
              <a:t>जिसमें</a:t>
            </a:r>
            <a:r>
              <a:rPr lang="en-US" sz="700" dirty="0"/>
              <a:t> </a:t>
            </a:r>
            <a:r>
              <a:rPr lang="en-US" sz="700" dirty="0" err="1"/>
              <a:t>सेटबैक</a:t>
            </a:r>
            <a:r>
              <a:rPr lang="en-US" sz="700" dirty="0"/>
              <a:t> </a:t>
            </a:r>
            <a:r>
              <a:rPr lang="en-US" sz="700" dirty="0" err="1"/>
              <a:t>थे</a:t>
            </a:r>
            <a:r>
              <a:rPr lang="en-US" sz="700" dirty="0"/>
              <a:t>. </a:t>
            </a:r>
            <a:r>
              <a:rPr lang="en-US" sz="700" dirty="0" err="1"/>
              <a:t>इसे</a:t>
            </a:r>
            <a:r>
              <a:rPr lang="en-US" sz="700" dirty="0"/>
              <a:t> "</a:t>
            </a:r>
            <a:r>
              <a:rPr lang="en-US" sz="700" dirty="0" err="1" smtClean="0"/>
              <a:t>कॉर्बेल-आर्च</a:t>
            </a:r>
            <a:r>
              <a:rPr lang="en-US" sz="700" dirty="0"/>
              <a:t>" </a:t>
            </a:r>
            <a:r>
              <a:rPr lang="en-US" sz="700" dirty="0" err="1"/>
              <a:t>कहा</a:t>
            </a:r>
            <a:r>
              <a:rPr lang="en-US" sz="700" dirty="0"/>
              <a:t> </a:t>
            </a:r>
            <a:r>
              <a:rPr lang="en-US" sz="700" dirty="0" err="1"/>
              <a:t>जाता</a:t>
            </a:r>
            <a:r>
              <a:rPr lang="en-US" sz="700" dirty="0"/>
              <a:t> </a:t>
            </a:r>
            <a:r>
              <a:rPr lang="en-US" sz="700" dirty="0" err="1"/>
              <a:t>है</a:t>
            </a:r>
            <a:r>
              <a:rPr lang="en-US" sz="700" dirty="0"/>
              <a:t>, </a:t>
            </a:r>
            <a:r>
              <a:rPr lang="en-US" sz="700" dirty="0" err="1"/>
              <a:t>जिसमें</a:t>
            </a:r>
            <a:r>
              <a:rPr lang="en-US" sz="700" dirty="0"/>
              <a:t> </a:t>
            </a:r>
            <a:r>
              <a:rPr lang="en-US" sz="700" dirty="0" err="1"/>
              <a:t>पत्थरों</a:t>
            </a:r>
            <a:r>
              <a:rPr lang="en-US" sz="700" dirty="0"/>
              <a:t> </a:t>
            </a:r>
            <a:r>
              <a:rPr lang="en-US" sz="700" dirty="0" err="1"/>
              <a:t>के</a:t>
            </a:r>
            <a:r>
              <a:rPr lang="en-US" sz="700" dirty="0"/>
              <a:t> </a:t>
            </a:r>
            <a:r>
              <a:rPr lang="en-US" sz="700" dirty="0" err="1"/>
              <a:t>एक</a:t>
            </a:r>
            <a:r>
              <a:rPr lang="en-US" sz="700" dirty="0"/>
              <a:t> </a:t>
            </a:r>
            <a:r>
              <a:rPr lang="en-US" sz="700" dirty="0" err="1"/>
              <a:t>बड़े</a:t>
            </a:r>
            <a:r>
              <a:rPr lang="en-US" sz="700" dirty="0"/>
              <a:t> </a:t>
            </a:r>
            <a:r>
              <a:rPr lang="en-US" sz="700" dirty="0" err="1"/>
              <a:t>भार</a:t>
            </a:r>
            <a:r>
              <a:rPr lang="en-US" sz="700" dirty="0"/>
              <a:t> </a:t>
            </a:r>
            <a:r>
              <a:rPr lang="en-US" sz="700" dirty="0" err="1"/>
              <a:t>को</a:t>
            </a:r>
            <a:r>
              <a:rPr lang="en-US" sz="700" dirty="0"/>
              <a:t> </a:t>
            </a:r>
            <a:r>
              <a:rPr lang="en-US" sz="700" dirty="0" err="1"/>
              <a:t>उठाने</a:t>
            </a:r>
            <a:r>
              <a:rPr lang="en-US" sz="700" dirty="0"/>
              <a:t> </a:t>
            </a:r>
            <a:r>
              <a:rPr lang="en-US" sz="700" dirty="0" err="1"/>
              <a:t>की</a:t>
            </a:r>
            <a:r>
              <a:rPr lang="en-US" sz="700" dirty="0"/>
              <a:t> </a:t>
            </a:r>
            <a:r>
              <a:rPr lang="en-US" sz="700" dirty="0" err="1"/>
              <a:t>क्षमता</a:t>
            </a:r>
            <a:r>
              <a:rPr lang="en-US" sz="700" dirty="0"/>
              <a:t> </a:t>
            </a:r>
            <a:r>
              <a:rPr lang="en-US" sz="700" dirty="0" err="1"/>
              <a:t>होती</a:t>
            </a:r>
            <a:r>
              <a:rPr lang="en-US" sz="700" dirty="0"/>
              <a:t> </a:t>
            </a:r>
            <a:r>
              <a:rPr lang="en-US" sz="700" dirty="0" err="1"/>
              <a:t>है</a:t>
            </a:r>
            <a:r>
              <a:rPr lang="en-US" sz="700" dirty="0"/>
              <a:t>.</a:t>
            </a:r>
          </a:p>
        </p:txBody>
      </p:sp>
      <p:sp>
        <p:nvSpPr>
          <p:cNvPr id="5" name="Rectangle 4"/>
          <p:cNvSpPr/>
          <p:nvPr/>
        </p:nvSpPr>
        <p:spPr>
          <a:xfrm>
            <a:off x="2419065" y="396508"/>
            <a:ext cx="1336853" cy="415498"/>
          </a:xfrm>
          <a:prstGeom prst="rect">
            <a:avLst/>
          </a:prstGeom>
        </p:spPr>
        <p:txBody>
          <a:bodyPr wrap="square">
            <a:spAutoFit/>
          </a:bodyPr>
          <a:lstStyle/>
          <a:p>
            <a:pPr algn="ctr"/>
            <a:r>
              <a:rPr lang="hi-IN" sz="700" dirty="0"/>
              <a:t>तुम</a:t>
            </a:r>
            <a:r>
              <a:rPr lang="en-US" sz="700" dirty="0" smtClean="0"/>
              <a:t> </a:t>
            </a:r>
            <a:r>
              <a:rPr lang="en-US" sz="700" dirty="0" err="1"/>
              <a:t>जो</a:t>
            </a:r>
            <a:r>
              <a:rPr lang="en-US" sz="700" dirty="0"/>
              <a:t> </a:t>
            </a:r>
            <a:r>
              <a:rPr lang="en-US" sz="700" dirty="0" err="1"/>
              <a:t>कह</a:t>
            </a:r>
            <a:r>
              <a:rPr lang="en-US" sz="700" dirty="0"/>
              <a:t> </a:t>
            </a:r>
            <a:r>
              <a:rPr lang="en-US" sz="700" dirty="0" err="1"/>
              <a:t>रहे</a:t>
            </a:r>
            <a:r>
              <a:rPr lang="en-US" sz="700" dirty="0"/>
              <a:t> </a:t>
            </a:r>
            <a:r>
              <a:rPr lang="hi-IN" sz="700" dirty="0"/>
              <a:t>हो</a:t>
            </a:r>
            <a:r>
              <a:rPr lang="en-US" sz="700" dirty="0" smtClean="0"/>
              <a:t> </a:t>
            </a:r>
            <a:r>
              <a:rPr lang="en-US" sz="700" dirty="0" err="1"/>
              <a:t>वो</a:t>
            </a:r>
            <a:r>
              <a:rPr lang="en-US" sz="700" dirty="0"/>
              <a:t> </a:t>
            </a:r>
            <a:r>
              <a:rPr lang="en-US" sz="700" dirty="0" err="1"/>
              <a:t>शायद</a:t>
            </a:r>
            <a:r>
              <a:rPr lang="en-US" sz="700" dirty="0"/>
              <a:t> </a:t>
            </a:r>
            <a:r>
              <a:rPr lang="en-US" sz="700" dirty="0" err="1"/>
              <a:t>दहशूर</a:t>
            </a:r>
            <a:r>
              <a:rPr lang="en-US" sz="700" dirty="0"/>
              <a:t> </a:t>
            </a:r>
            <a:r>
              <a:rPr lang="en-US" sz="700" dirty="0" err="1"/>
              <a:t>की</a:t>
            </a:r>
            <a:r>
              <a:rPr lang="en-US" sz="700" dirty="0"/>
              <a:t> </a:t>
            </a:r>
            <a:r>
              <a:rPr lang="en-US" sz="700" dirty="0" err="1"/>
              <a:t>रेड-पिरामिड</a:t>
            </a:r>
            <a:r>
              <a:rPr lang="en-US" sz="700" dirty="0"/>
              <a:t> </a:t>
            </a:r>
            <a:r>
              <a:rPr lang="en-US" sz="700" dirty="0" err="1"/>
              <a:t>में</a:t>
            </a:r>
            <a:r>
              <a:rPr lang="en-US" sz="700" dirty="0"/>
              <a:t>, </a:t>
            </a:r>
            <a:r>
              <a:rPr lang="en-US" sz="700" dirty="0" err="1"/>
              <a:t>या</a:t>
            </a:r>
            <a:r>
              <a:rPr lang="en-US" sz="700" dirty="0"/>
              <a:t> </a:t>
            </a:r>
            <a:r>
              <a:rPr lang="en-US" sz="700" dirty="0" err="1"/>
              <a:t>फिर</a:t>
            </a:r>
            <a:r>
              <a:rPr lang="en-US" sz="700" dirty="0"/>
              <a:t> </a:t>
            </a:r>
            <a:r>
              <a:rPr lang="en-US" sz="700" dirty="0" err="1"/>
              <a:t>मीदुम</a:t>
            </a:r>
            <a:r>
              <a:rPr lang="en-US" sz="700" dirty="0"/>
              <a:t> </a:t>
            </a:r>
            <a:r>
              <a:rPr lang="en-US" sz="700" dirty="0" err="1"/>
              <a:t>में</a:t>
            </a:r>
            <a:r>
              <a:rPr lang="en-US" sz="700" dirty="0"/>
              <a:t> </a:t>
            </a:r>
            <a:r>
              <a:rPr lang="en-US" sz="700" dirty="0" err="1"/>
              <a:t>हो</a:t>
            </a:r>
            <a:r>
              <a:rPr lang="en-US" sz="700" dirty="0"/>
              <a:t> </a:t>
            </a:r>
            <a:r>
              <a:rPr lang="en-US" sz="700" dirty="0" err="1"/>
              <a:t>सकता</a:t>
            </a:r>
            <a:r>
              <a:rPr lang="en-US" sz="700" dirty="0"/>
              <a:t> </a:t>
            </a:r>
            <a:r>
              <a:rPr lang="en-US" sz="700" dirty="0" err="1"/>
              <a:t>है</a:t>
            </a:r>
            <a:r>
              <a:rPr lang="en-US" sz="700" dirty="0"/>
              <a:t>.</a:t>
            </a:r>
          </a:p>
        </p:txBody>
      </p:sp>
      <p:sp>
        <p:nvSpPr>
          <p:cNvPr id="6" name="Rectangle 5"/>
          <p:cNvSpPr/>
          <p:nvPr/>
        </p:nvSpPr>
        <p:spPr>
          <a:xfrm>
            <a:off x="2909247" y="1895608"/>
            <a:ext cx="1447800" cy="523220"/>
          </a:xfrm>
          <a:prstGeom prst="rect">
            <a:avLst/>
          </a:prstGeom>
        </p:spPr>
        <p:txBody>
          <a:bodyPr wrap="square">
            <a:spAutoFit/>
          </a:bodyPr>
          <a:lstStyle/>
          <a:p>
            <a:pPr algn="ctr"/>
            <a:r>
              <a:rPr lang="hi-IN" sz="700" dirty="0"/>
              <a:t>तुम</a:t>
            </a:r>
            <a:r>
              <a:rPr lang="en-US" sz="700" dirty="0" smtClean="0"/>
              <a:t> </a:t>
            </a:r>
            <a:r>
              <a:rPr lang="en-US" sz="700" dirty="0" err="1"/>
              <a:t>कह</a:t>
            </a:r>
            <a:r>
              <a:rPr lang="en-US" sz="700" dirty="0"/>
              <a:t> </a:t>
            </a:r>
            <a:r>
              <a:rPr lang="hi-IN" sz="700" dirty="0" smtClean="0"/>
              <a:t>रहे</a:t>
            </a:r>
            <a:r>
              <a:rPr lang="en-US" sz="700" dirty="0" smtClean="0"/>
              <a:t> </a:t>
            </a:r>
            <a:r>
              <a:rPr lang="hi-IN" sz="700" dirty="0" smtClean="0"/>
              <a:t>हो</a:t>
            </a:r>
            <a:r>
              <a:rPr lang="en-US" sz="700" dirty="0" smtClean="0"/>
              <a:t> </a:t>
            </a:r>
            <a:r>
              <a:rPr lang="en-US" sz="700" dirty="0" err="1" smtClean="0"/>
              <a:t>कि</a:t>
            </a:r>
            <a:r>
              <a:rPr lang="en-US" sz="700" dirty="0" smtClean="0"/>
              <a:t> </a:t>
            </a:r>
            <a:r>
              <a:rPr lang="en-US" sz="700" dirty="0" err="1"/>
              <a:t>किसी</a:t>
            </a:r>
            <a:r>
              <a:rPr lang="en-US" sz="700" dirty="0"/>
              <a:t> </a:t>
            </a:r>
            <a:r>
              <a:rPr lang="en-US" sz="700" dirty="0" err="1"/>
              <a:t>ने</a:t>
            </a:r>
            <a:r>
              <a:rPr lang="en-US" sz="700" dirty="0"/>
              <a:t> </a:t>
            </a:r>
            <a:r>
              <a:rPr lang="hi-IN" sz="700" dirty="0" smtClean="0"/>
              <a:t>तुम्हें</a:t>
            </a:r>
            <a:r>
              <a:rPr lang="en-US" sz="700" dirty="0" smtClean="0"/>
              <a:t> </a:t>
            </a:r>
            <a:r>
              <a:rPr lang="en-US" sz="700" dirty="0" err="1" smtClean="0"/>
              <a:t>एक</a:t>
            </a:r>
            <a:r>
              <a:rPr lang="en-US" sz="700" dirty="0" smtClean="0"/>
              <a:t> </a:t>
            </a:r>
            <a:r>
              <a:rPr lang="en-US" sz="700" dirty="0" err="1" smtClean="0"/>
              <a:t>पत्थर</a:t>
            </a:r>
            <a:r>
              <a:rPr lang="en-US" sz="700" dirty="0" smtClean="0"/>
              <a:t> </a:t>
            </a:r>
            <a:r>
              <a:rPr lang="en-US" sz="700" dirty="0" err="1" smtClean="0"/>
              <a:t>की</a:t>
            </a:r>
            <a:r>
              <a:rPr lang="en-US" sz="700" dirty="0" smtClean="0"/>
              <a:t> </a:t>
            </a:r>
            <a:r>
              <a:rPr lang="en-US" sz="700" dirty="0" err="1"/>
              <a:t>कब्र</a:t>
            </a:r>
            <a:r>
              <a:rPr lang="en-US" sz="700" dirty="0"/>
              <a:t> (</a:t>
            </a:r>
            <a:r>
              <a:rPr lang="en-US" sz="700" dirty="0" err="1"/>
              <a:t>सरोफ़ेगस</a:t>
            </a:r>
            <a:r>
              <a:rPr lang="en-US" sz="700" dirty="0"/>
              <a:t>) </a:t>
            </a:r>
            <a:r>
              <a:rPr lang="en-US" sz="700" dirty="0" err="1"/>
              <a:t>में</a:t>
            </a:r>
            <a:r>
              <a:rPr lang="en-US" sz="700" dirty="0"/>
              <a:t> </a:t>
            </a:r>
            <a:r>
              <a:rPr lang="en-US" sz="700" dirty="0" err="1"/>
              <a:t>डाल</a:t>
            </a:r>
            <a:r>
              <a:rPr lang="en-US" sz="700" dirty="0"/>
              <a:t> </a:t>
            </a:r>
            <a:r>
              <a:rPr lang="en-US" sz="700" dirty="0" err="1"/>
              <a:t>दिया</a:t>
            </a:r>
            <a:r>
              <a:rPr lang="en-US" sz="700" dirty="0"/>
              <a:t> </a:t>
            </a:r>
            <a:r>
              <a:rPr lang="en-US" sz="700" dirty="0" err="1"/>
              <a:t>ताकि</a:t>
            </a:r>
            <a:r>
              <a:rPr lang="en-US" sz="700" dirty="0"/>
              <a:t> </a:t>
            </a:r>
            <a:r>
              <a:rPr lang="hi-IN" sz="700" dirty="0"/>
              <a:t>तुम</a:t>
            </a:r>
            <a:r>
              <a:rPr lang="en-US" sz="700" dirty="0" smtClean="0"/>
              <a:t> </a:t>
            </a:r>
            <a:r>
              <a:rPr lang="en-US" sz="700" dirty="0" err="1"/>
              <a:t>वहाँ</a:t>
            </a:r>
            <a:r>
              <a:rPr lang="en-US" sz="700" dirty="0"/>
              <a:t> </a:t>
            </a:r>
            <a:r>
              <a:rPr lang="en-US" sz="700" dirty="0" err="1"/>
              <a:t>चौबीस</a:t>
            </a:r>
            <a:r>
              <a:rPr lang="en-US" sz="700" dirty="0"/>
              <a:t> </a:t>
            </a:r>
            <a:r>
              <a:rPr lang="en-US" sz="700" dirty="0" err="1"/>
              <a:t>लंगूरों</a:t>
            </a:r>
            <a:r>
              <a:rPr lang="en-US" sz="700" dirty="0"/>
              <a:t> </a:t>
            </a:r>
            <a:r>
              <a:rPr lang="en-US" sz="700" dirty="0" err="1"/>
              <a:t>के</a:t>
            </a:r>
            <a:r>
              <a:rPr lang="en-US" sz="700" dirty="0"/>
              <a:t> </a:t>
            </a:r>
            <a:r>
              <a:rPr lang="en-US" sz="700" dirty="0" err="1"/>
              <a:t>साथ</a:t>
            </a:r>
            <a:r>
              <a:rPr lang="en-US" sz="700" dirty="0"/>
              <a:t> </a:t>
            </a:r>
            <a:r>
              <a:rPr lang="en-US" sz="700" dirty="0" err="1" smtClean="0"/>
              <a:t>रह</a:t>
            </a:r>
            <a:r>
              <a:rPr lang="en-US" sz="700" dirty="0" smtClean="0"/>
              <a:t> </a:t>
            </a:r>
            <a:r>
              <a:rPr lang="hi-IN" sz="700" dirty="0"/>
              <a:t>सको</a:t>
            </a:r>
            <a:r>
              <a:rPr lang="en-US" sz="700" dirty="0" smtClean="0"/>
              <a:t> ....</a:t>
            </a:r>
            <a:endParaRPr lang="en-US" sz="700" dirty="0"/>
          </a:p>
        </p:txBody>
      </p:sp>
      <p:sp>
        <p:nvSpPr>
          <p:cNvPr id="7" name="Rectangle 6"/>
          <p:cNvSpPr/>
          <p:nvPr/>
        </p:nvSpPr>
        <p:spPr>
          <a:xfrm>
            <a:off x="1600200" y="2577081"/>
            <a:ext cx="2286000" cy="523220"/>
          </a:xfrm>
          <a:prstGeom prst="rect">
            <a:avLst/>
          </a:prstGeom>
        </p:spPr>
        <p:txBody>
          <a:bodyPr>
            <a:spAutoFit/>
          </a:bodyPr>
          <a:lstStyle/>
          <a:p>
            <a:pPr algn="ctr"/>
            <a:r>
              <a:rPr lang="en-US" sz="700" dirty="0" err="1"/>
              <a:t>पिरामिडों</a:t>
            </a:r>
            <a:r>
              <a:rPr lang="en-US" sz="700" dirty="0"/>
              <a:t> </a:t>
            </a:r>
            <a:r>
              <a:rPr lang="en-US" sz="700" dirty="0" err="1"/>
              <a:t>में</a:t>
            </a:r>
            <a:r>
              <a:rPr lang="en-US" sz="700" dirty="0"/>
              <a:t> </a:t>
            </a:r>
            <a:r>
              <a:rPr lang="en-US" sz="700" dirty="0" err="1"/>
              <a:t>पत्थरों</a:t>
            </a:r>
            <a:r>
              <a:rPr lang="en-US" sz="700" dirty="0"/>
              <a:t> </a:t>
            </a:r>
            <a:r>
              <a:rPr lang="en-US" sz="700" dirty="0" err="1"/>
              <a:t>की</a:t>
            </a:r>
            <a:r>
              <a:rPr lang="en-US" sz="700" dirty="0"/>
              <a:t> </a:t>
            </a:r>
            <a:r>
              <a:rPr lang="en-US" sz="700" dirty="0" err="1"/>
              <a:t>कब्रों</a:t>
            </a:r>
            <a:r>
              <a:rPr lang="en-US" sz="700" dirty="0"/>
              <a:t> </a:t>
            </a:r>
            <a:r>
              <a:rPr lang="en-US" sz="700" dirty="0" err="1"/>
              <a:t>की</a:t>
            </a:r>
            <a:r>
              <a:rPr lang="en-US" sz="700" dirty="0"/>
              <a:t> </a:t>
            </a:r>
            <a:r>
              <a:rPr lang="en-US" sz="700" dirty="0" err="1"/>
              <a:t>उपस्थिति</a:t>
            </a:r>
            <a:r>
              <a:rPr lang="en-US" sz="700" dirty="0"/>
              <a:t> </a:t>
            </a:r>
            <a:r>
              <a:rPr lang="en-US" sz="700" dirty="0" err="1"/>
              <a:t>के</a:t>
            </a:r>
            <a:r>
              <a:rPr lang="en-US" sz="700" dirty="0"/>
              <a:t> </a:t>
            </a:r>
            <a:r>
              <a:rPr lang="en-US" sz="700" dirty="0" err="1"/>
              <a:t>बावजूद</a:t>
            </a:r>
            <a:r>
              <a:rPr lang="en-US" sz="700" dirty="0"/>
              <a:t>, </a:t>
            </a:r>
            <a:r>
              <a:rPr lang="en-US" sz="700" dirty="0" smtClean="0"/>
              <a:t/>
            </a:r>
            <a:br>
              <a:rPr lang="en-US" sz="700" dirty="0" smtClean="0"/>
            </a:br>
            <a:r>
              <a:rPr lang="en-US" sz="700" dirty="0" err="1" smtClean="0"/>
              <a:t>उनके</a:t>
            </a:r>
            <a:r>
              <a:rPr lang="en-US" sz="700" dirty="0" smtClean="0"/>
              <a:t> </a:t>
            </a:r>
            <a:r>
              <a:rPr lang="en-US" sz="700" dirty="0" err="1"/>
              <a:t>कब्र</a:t>
            </a:r>
            <a:r>
              <a:rPr lang="en-US" sz="700" dirty="0"/>
              <a:t> </a:t>
            </a:r>
            <a:r>
              <a:rPr lang="en-US" sz="700" dirty="0" err="1"/>
              <a:t>होने</a:t>
            </a:r>
            <a:r>
              <a:rPr lang="en-US" sz="700" dirty="0"/>
              <a:t> </a:t>
            </a:r>
            <a:r>
              <a:rPr lang="en-US" sz="700" dirty="0" err="1"/>
              <a:t>के</a:t>
            </a:r>
            <a:r>
              <a:rPr lang="en-US" sz="700" dirty="0"/>
              <a:t> </a:t>
            </a:r>
            <a:r>
              <a:rPr lang="en-US" sz="700" dirty="0" err="1"/>
              <a:t>बारे</a:t>
            </a:r>
            <a:r>
              <a:rPr lang="en-US" sz="700" dirty="0"/>
              <a:t> </a:t>
            </a:r>
            <a:r>
              <a:rPr lang="en-US" sz="700" dirty="0" err="1"/>
              <a:t>में</a:t>
            </a:r>
            <a:r>
              <a:rPr lang="en-US" sz="700" dirty="0"/>
              <a:t> </a:t>
            </a:r>
            <a:r>
              <a:rPr lang="en-US" sz="700" dirty="0" err="1"/>
              <a:t>कुछ</a:t>
            </a:r>
            <a:r>
              <a:rPr lang="en-US" sz="700" dirty="0"/>
              <a:t> </a:t>
            </a:r>
            <a:r>
              <a:rPr lang="en-US" sz="700" dirty="0" err="1"/>
              <a:t>संदेह</a:t>
            </a:r>
            <a:r>
              <a:rPr lang="en-US" sz="700" dirty="0"/>
              <a:t> </a:t>
            </a:r>
            <a:r>
              <a:rPr lang="en-US" sz="700" dirty="0" err="1"/>
              <a:t>है</a:t>
            </a:r>
            <a:r>
              <a:rPr lang="en-US" sz="700" dirty="0"/>
              <a:t> </a:t>
            </a:r>
            <a:r>
              <a:rPr lang="en-US" sz="700" dirty="0" err="1"/>
              <a:t>क्योंकि</a:t>
            </a:r>
            <a:r>
              <a:rPr lang="en-US" sz="700" dirty="0"/>
              <a:t> </a:t>
            </a:r>
            <a:r>
              <a:rPr lang="en-US" sz="700" dirty="0" err="1"/>
              <a:t>हमने</a:t>
            </a:r>
            <a:r>
              <a:rPr lang="en-US" sz="700" dirty="0"/>
              <a:t> </a:t>
            </a:r>
            <a:r>
              <a:rPr lang="en-US" sz="700" dirty="0" err="1"/>
              <a:t>वहां</a:t>
            </a:r>
            <a:r>
              <a:rPr lang="en-US" sz="700" dirty="0"/>
              <a:t> </a:t>
            </a:r>
            <a:r>
              <a:rPr lang="en-US" sz="700" dirty="0" err="1"/>
              <a:t>कभी</a:t>
            </a:r>
            <a:r>
              <a:rPr lang="en-US" sz="700" dirty="0"/>
              <a:t> </a:t>
            </a:r>
            <a:r>
              <a:rPr lang="en-US" sz="700" dirty="0" err="1"/>
              <a:t>मृत</a:t>
            </a:r>
            <a:r>
              <a:rPr lang="en-US" sz="700" dirty="0"/>
              <a:t> </a:t>
            </a:r>
            <a:r>
              <a:rPr lang="en-US" sz="700" dirty="0" err="1"/>
              <a:t>मानव</a:t>
            </a:r>
            <a:r>
              <a:rPr lang="en-US" sz="700" dirty="0"/>
              <a:t> </a:t>
            </a:r>
            <a:r>
              <a:rPr lang="en-US" sz="700" dirty="0" err="1"/>
              <a:t>अवशेष</a:t>
            </a:r>
            <a:r>
              <a:rPr lang="en-US" sz="700" dirty="0"/>
              <a:t> </a:t>
            </a:r>
            <a:r>
              <a:rPr lang="en-US" sz="700" dirty="0" err="1"/>
              <a:t>नहीं</a:t>
            </a:r>
            <a:r>
              <a:rPr lang="en-US" sz="700" dirty="0"/>
              <a:t> </a:t>
            </a:r>
            <a:r>
              <a:rPr lang="en-US" sz="700" dirty="0" err="1"/>
              <a:t>देखे</a:t>
            </a:r>
            <a:r>
              <a:rPr lang="en-US" sz="700" dirty="0"/>
              <a:t>. </a:t>
            </a:r>
            <a:r>
              <a:rPr lang="en-US" sz="700" dirty="0" err="1"/>
              <a:t>अनसेल्मे</a:t>
            </a:r>
            <a:r>
              <a:rPr lang="en-US" sz="700" dirty="0"/>
              <a:t> </a:t>
            </a:r>
            <a:r>
              <a:rPr lang="en-US" sz="700" dirty="0" err="1"/>
              <a:t>के</a:t>
            </a:r>
            <a:r>
              <a:rPr lang="en-US" sz="700" dirty="0"/>
              <a:t> </a:t>
            </a:r>
            <a:r>
              <a:rPr lang="en-US" sz="700" dirty="0" err="1"/>
              <a:t>सपने</a:t>
            </a:r>
            <a:r>
              <a:rPr lang="en-US" sz="700" dirty="0"/>
              <a:t> </a:t>
            </a:r>
            <a:r>
              <a:rPr lang="en-US" sz="700" dirty="0" err="1"/>
              <a:t>का</a:t>
            </a:r>
            <a:r>
              <a:rPr lang="en-US" sz="700" dirty="0"/>
              <a:t> </a:t>
            </a:r>
            <a:r>
              <a:rPr lang="en-US" sz="700" dirty="0" err="1"/>
              <a:t>मतलब</a:t>
            </a:r>
            <a:r>
              <a:rPr lang="en-US" sz="700" dirty="0"/>
              <a:t> </a:t>
            </a:r>
            <a:r>
              <a:rPr lang="en-US" sz="700" dirty="0" err="1"/>
              <a:t>यह</a:t>
            </a:r>
            <a:r>
              <a:rPr lang="en-US" sz="700" dirty="0"/>
              <a:t> </a:t>
            </a:r>
            <a:r>
              <a:rPr lang="en-US" sz="700" dirty="0" err="1"/>
              <a:t>हो</a:t>
            </a:r>
            <a:r>
              <a:rPr lang="en-US" sz="700" dirty="0"/>
              <a:t> </a:t>
            </a:r>
            <a:r>
              <a:rPr lang="en-US" sz="700" dirty="0" err="1"/>
              <a:t>सकता</a:t>
            </a:r>
            <a:r>
              <a:rPr lang="en-US" sz="700" dirty="0"/>
              <a:t> </a:t>
            </a:r>
            <a:r>
              <a:rPr lang="en-US" sz="700" dirty="0" err="1"/>
              <a:t>है</a:t>
            </a:r>
            <a:r>
              <a:rPr lang="en-US" sz="700" dirty="0"/>
              <a:t> </a:t>
            </a:r>
            <a:r>
              <a:rPr lang="en-US" sz="700" dirty="0" err="1"/>
              <a:t>कि</a:t>
            </a:r>
            <a:r>
              <a:rPr lang="en-US" sz="700" dirty="0"/>
              <a:t> </a:t>
            </a:r>
            <a:r>
              <a:rPr lang="hi-IN" sz="700" dirty="0"/>
              <a:t>वो</a:t>
            </a:r>
            <a:r>
              <a:rPr lang="en-US" sz="700" dirty="0" smtClean="0"/>
              <a:t> </a:t>
            </a:r>
            <a:r>
              <a:rPr lang="en-US" sz="700" dirty="0" err="1"/>
              <a:t>स्थान</a:t>
            </a:r>
            <a:r>
              <a:rPr lang="en-US" sz="700" dirty="0"/>
              <a:t> "</a:t>
            </a:r>
            <a:r>
              <a:rPr lang="en-US" sz="700" dirty="0" err="1"/>
              <a:t>दीक्षा</a:t>
            </a:r>
            <a:r>
              <a:rPr lang="en-US" sz="700" dirty="0"/>
              <a:t>" </a:t>
            </a:r>
            <a:r>
              <a:rPr lang="en-US" sz="700" dirty="0" smtClean="0"/>
              <a:t>(Initiation</a:t>
            </a:r>
            <a:r>
              <a:rPr lang="en-US" sz="700" dirty="0"/>
              <a:t>) </a:t>
            </a:r>
            <a:r>
              <a:rPr lang="en-US" sz="700" dirty="0" err="1"/>
              <a:t>के</a:t>
            </a:r>
            <a:r>
              <a:rPr lang="en-US" sz="700" dirty="0"/>
              <a:t> </a:t>
            </a:r>
            <a:r>
              <a:rPr lang="en-US" sz="700" dirty="0" err="1"/>
              <a:t>स्थान</a:t>
            </a:r>
            <a:r>
              <a:rPr lang="en-US" sz="700" dirty="0"/>
              <a:t> </a:t>
            </a:r>
            <a:r>
              <a:rPr lang="hi-IN" sz="700" dirty="0" smtClean="0"/>
              <a:t>हों</a:t>
            </a:r>
            <a:r>
              <a:rPr lang="en-US" sz="700" dirty="0" smtClean="0"/>
              <a:t>.</a:t>
            </a:r>
            <a:endParaRPr lang="en-US" sz="700" dirty="0"/>
          </a:p>
        </p:txBody>
      </p:sp>
    </p:spTree>
    <p:extLst>
      <p:ext uri="{BB962C8B-B14F-4D97-AF65-F5344CB8AC3E}">
        <p14:creationId xmlns:p14="http://schemas.microsoft.com/office/powerpoint/2010/main" val="244657006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113666" name="Picture 2" descr="C:\Users\HP\Desktop\PYRAMIDS\PYRAMID IMAGES\p1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91000" y="812006"/>
            <a:ext cx="2286000" cy="707886"/>
          </a:xfrm>
          <a:prstGeom prst="rect">
            <a:avLst/>
          </a:prstGeom>
        </p:spPr>
        <p:txBody>
          <a:bodyPr>
            <a:spAutoFit/>
          </a:bodyPr>
          <a:lstStyle/>
          <a:p>
            <a:r>
              <a:rPr lang="en-US" dirty="0"/>
              <a:t> </a:t>
            </a:r>
          </a:p>
          <a:p>
            <a:r>
              <a:rPr lang="en-US" dirty="0"/>
              <a:t> </a:t>
            </a:r>
          </a:p>
          <a:p>
            <a:r>
              <a:rPr lang="en-US" dirty="0"/>
              <a:t> </a:t>
            </a:r>
          </a:p>
          <a:p>
            <a:r>
              <a:rPr lang="en-US" dirty="0"/>
              <a:t> </a:t>
            </a:r>
          </a:p>
          <a:p>
            <a:r>
              <a:rPr lang="en-US" dirty="0"/>
              <a:t> </a:t>
            </a:r>
          </a:p>
        </p:txBody>
      </p:sp>
      <p:sp>
        <p:nvSpPr>
          <p:cNvPr id="4" name="Rectangle 3"/>
          <p:cNvSpPr/>
          <p:nvPr/>
        </p:nvSpPr>
        <p:spPr>
          <a:xfrm>
            <a:off x="499679" y="284162"/>
            <a:ext cx="1752600" cy="630942"/>
          </a:xfrm>
          <a:prstGeom prst="rect">
            <a:avLst/>
          </a:prstGeom>
        </p:spPr>
        <p:txBody>
          <a:bodyPr wrap="square">
            <a:spAutoFit/>
          </a:bodyPr>
          <a:lstStyle/>
          <a:p>
            <a:pPr algn="ctr"/>
            <a:r>
              <a:rPr lang="en-US" sz="700" dirty="0" err="1"/>
              <a:t>तुम्हें</a:t>
            </a:r>
            <a:r>
              <a:rPr lang="en-US" sz="700" dirty="0"/>
              <a:t> </a:t>
            </a:r>
            <a:r>
              <a:rPr lang="en-US" sz="700" dirty="0" err="1"/>
              <a:t>पता</a:t>
            </a:r>
            <a:r>
              <a:rPr lang="en-US" sz="700" dirty="0"/>
              <a:t> </a:t>
            </a:r>
            <a:r>
              <a:rPr lang="en-US" sz="700" dirty="0" err="1"/>
              <a:t>है</a:t>
            </a:r>
            <a:r>
              <a:rPr lang="en-US" sz="700" dirty="0"/>
              <a:t>, </a:t>
            </a:r>
            <a:r>
              <a:rPr lang="en-US" sz="700" dirty="0" err="1"/>
              <a:t>सोफी</a:t>
            </a:r>
            <a:r>
              <a:rPr lang="en-US" sz="700" dirty="0"/>
              <a:t>, </a:t>
            </a:r>
            <a:r>
              <a:rPr lang="en-US" sz="700" dirty="0" err="1"/>
              <a:t>मैं</a:t>
            </a:r>
            <a:r>
              <a:rPr lang="en-US" sz="700" dirty="0"/>
              <a:t> </a:t>
            </a:r>
            <a:r>
              <a:rPr lang="en-US" sz="700" dirty="0" err="1"/>
              <a:t>दो</a:t>
            </a:r>
            <a:r>
              <a:rPr lang="en-US" sz="700" dirty="0"/>
              <a:t> </a:t>
            </a:r>
            <a:r>
              <a:rPr lang="en-US" sz="700" dirty="0" err="1"/>
              <a:t>चीजों</a:t>
            </a:r>
            <a:r>
              <a:rPr lang="en-US" sz="700" dirty="0"/>
              <a:t> </a:t>
            </a:r>
            <a:r>
              <a:rPr lang="en-US" sz="700" dirty="0" err="1"/>
              <a:t>के</a:t>
            </a:r>
            <a:r>
              <a:rPr lang="en-US" sz="700" dirty="0"/>
              <a:t> </a:t>
            </a:r>
            <a:r>
              <a:rPr lang="en-US" sz="700" dirty="0" err="1"/>
              <a:t>बारे</a:t>
            </a:r>
            <a:r>
              <a:rPr lang="en-US" sz="700" dirty="0"/>
              <a:t> </a:t>
            </a:r>
            <a:r>
              <a:rPr lang="en-US" sz="700" dirty="0" err="1"/>
              <a:t>में</a:t>
            </a:r>
            <a:r>
              <a:rPr lang="en-US" sz="700" dirty="0"/>
              <a:t> </a:t>
            </a:r>
            <a:r>
              <a:rPr lang="en-US" sz="700" dirty="0" err="1"/>
              <a:t>सोचता</a:t>
            </a:r>
            <a:r>
              <a:rPr lang="en-US" sz="700" dirty="0"/>
              <a:t> </a:t>
            </a:r>
            <a:r>
              <a:rPr lang="en-US" sz="700" dirty="0" err="1"/>
              <a:t>हूं</a:t>
            </a:r>
            <a:r>
              <a:rPr lang="en-US" sz="700" dirty="0"/>
              <a:t>: </a:t>
            </a:r>
            <a:r>
              <a:rPr lang="en-US" sz="700" dirty="0" err="1"/>
              <a:t>पहले</a:t>
            </a:r>
            <a:r>
              <a:rPr lang="en-US" sz="700" dirty="0"/>
              <a:t>, </a:t>
            </a:r>
            <a:r>
              <a:rPr lang="en-US" sz="700" dirty="0" err="1"/>
              <a:t>अगर</a:t>
            </a:r>
            <a:r>
              <a:rPr lang="en-US" sz="700" dirty="0"/>
              <a:t> </a:t>
            </a:r>
            <a:r>
              <a:rPr lang="en-US" sz="700" dirty="0" err="1"/>
              <a:t>पिरामिड</a:t>
            </a:r>
            <a:r>
              <a:rPr lang="en-US" sz="700" dirty="0"/>
              <a:t> </a:t>
            </a:r>
            <a:r>
              <a:rPr lang="en-US" sz="700" dirty="0" err="1"/>
              <a:t>में</a:t>
            </a:r>
            <a:r>
              <a:rPr lang="en-US" sz="700" dirty="0"/>
              <a:t> </a:t>
            </a:r>
            <a:r>
              <a:rPr lang="en-US" sz="700" dirty="0" err="1"/>
              <a:t>एक</a:t>
            </a:r>
            <a:r>
              <a:rPr lang="en-US" sz="700" dirty="0"/>
              <a:t> </a:t>
            </a:r>
            <a:r>
              <a:rPr lang="en-US" sz="700" dirty="0" err="1"/>
              <a:t>अक्षीय</a:t>
            </a:r>
            <a:r>
              <a:rPr lang="en-US" sz="700" dirty="0"/>
              <a:t> </a:t>
            </a:r>
            <a:r>
              <a:rPr lang="en-US" sz="700" dirty="0" err="1"/>
              <a:t>कुआं</a:t>
            </a:r>
            <a:r>
              <a:rPr lang="en-US" sz="700" dirty="0"/>
              <a:t> </a:t>
            </a:r>
            <a:r>
              <a:rPr lang="en-US" sz="700" dirty="0" err="1"/>
              <a:t>होगा</a:t>
            </a:r>
            <a:r>
              <a:rPr lang="en-US" sz="700" dirty="0"/>
              <a:t>, </a:t>
            </a:r>
            <a:r>
              <a:rPr lang="en-US" sz="700" dirty="0" err="1"/>
              <a:t>तो</a:t>
            </a:r>
            <a:r>
              <a:rPr lang="en-US" sz="700" dirty="0"/>
              <a:t> </a:t>
            </a:r>
            <a:r>
              <a:rPr lang="en-US" sz="700" dirty="0" err="1"/>
              <a:t>यह</a:t>
            </a:r>
            <a:r>
              <a:rPr lang="en-US" sz="700" dirty="0"/>
              <a:t> </a:t>
            </a:r>
            <a:r>
              <a:rPr lang="en-US" sz="700" dirty="0" err="1"/>
              <a:t>समझा</a:t>
            </a:r>
            <a:r>
              <a:rPr lang="en-US" sz="700" dirty="0"/>
              <a:t> </a:t>
            </a:r>
            <a:r>
              <a:rPr lang="hi-IN" sz="700" dirty="0" smtClean="0"/>
              <a:t>जा</a:t>
            </a:r>
            <a:r>
              <a:rPr lang="en-US" sz="700" dirty="0" smtClean="0"/>
              <a:t> </a:t>
            </a:r>
            <a:r>
              <a:rPr lang="en-US" sz="700" dirty="0" err="1" smtClean="0"/>
              <a:t>सकता</a:t>
            </a:r>
            <a:r>
              <a:rPr lang="en-US" sz="700" dirty="0" smtClean="0"/>
              <a:t> </a:t>
            </a:r>
            <a:r>
              <a:rPr lang="en-US" sz="700" dirty="0" err="1"/>
              <a:t>है</a:t>
            </a:r>
            <a:r>
              <a:rPr lang="en-US" sz="700" dirty="0"/>
              <a:t> </a:t>
            </a:r>
            <a:r>
              <a:rPr lang="en-US" sz="700" dirty="0" smtClean="0"/>
              <a:t/>
            </a:r>
            <a:br>
              <a:rPr lang="en-US" sz="700" dirty="0" smtClean="0"/>
            </a:br>
            <a:r>
              <a:rPr lang="en-US" sz="700" dirty="0" err="1" smtClean="0"/>
              <a:t>कि</a:t>
            </a:r>
            <a:r>
              <a:rPr lang="en-US" sz="700" dirty="0" smtClean="0"/>
              <a:t> </a:t>
            </a:r>
            <a:r>
              <a:rPr lang="en-US" sz="700" dirty="0" err="1"/>
              <a:t>जब</a:t>
            </a:r>
            <a:r>
              <a:rPr lang="en-US" sz="700" dirty="0"/>
              <a:t> </a:t>
            </a:r>
            <a:r>
              <a:rPr lang="en-US" sz="700" dirty="0" err="1"/>
              <a:t>भूमिगत</a:t>
            </a:r>
            <a:r>
              <a:rPr lang="en-US" sz="700" dirty="0"/>
              <a:t> </a:t>
            </a:r>
            <a:r>
              <a:rPr lang="en-US" sz="700" dirty="0" err="1"/>
              <a:t>कमरे</a:t>
            </a:r>
            <a:r>
              <a:rPr lang="en-US" sz="700" dirty="0"/>
              <a:t> </a:t>
            </a:r>
            <a:r>
              <a:rPr lang="en-US" sz="700" dirty="0" err="1"/>
              <a:t>नहीं</a:t>
            </a:r>
            <a:r>
              <a:rPr lang="en-US" sz="700" dirty="0"/>
              <a:t> </a:t>
            </a:r>
            <a:r>
              <a:rPr lang="en-US" sz="700" dirty="0" err="1"/>
              <a:t>होते</a:t>
            </a:r>
            <a:r>
              <a:rPr lang="en-US" sz="700" dirty="0"/>
              <a:t> </a:t>
            </a:r>
            <a:r>
              <a:rPr lang="en-US" sz="700" dirty="0" err="1"/>
              <a:t>थे</a:t>
            </a:r>
            <a:r>
              <a:rPr lang="en-US" sz="700" dirty="0"/>
              <a:t>, </a:t>
            </a:r>
            <a:r>
              <a:rPr lang="en-US" sz="700" dirty="0" smtClean="0"/>
              <a:t/>
            </a:r>
            <a:br>
              <a:rPr lang="en-US" sz="700" dirty="0" smtClean="0"/>
            </a:br>
            <a:r>
              <a:rPr lang="en-US" sz="700" dirty="0" err="1" smtClean="0"/>
              <a:t>वे</a:t>
            </a:r>
            <a:r>
              <a:rPr lang="en-US" sz="700" dirty="0" smtClean="0"/>
              <a:t> </a:t>
            </a:r>
            <a:r>
              <a:rPr lang="en-US" sz="700" dirty="0" err="1"/>
              <a:t>सभी</a:t>
            </a:r>
            <a:r>
              <a:rPr lang="en-US" sz="700" dirty="0"/>
              <a:t> </a:t>
            </a:r>
            <a:r>
              <a:rPr lang="en-US" sz="700" dirty="0" err="1" smtClean="0"/>
              <a:t>अक्ष</a:t>
            </a:r>
            <a:r>
              <a:rPr lang="en-US" sz="700" dirty="0" smtClean="0"/>
              <a:t> </a:t>
            </a:r>
            <a:r>
              <a:rPr lang="en-US" sz="700" dirty="0" err="1"/>
              <a:t>के</a:t>
            </a:r>
            <a:r>
              <a:rPr lang="en-US" sz="700" dirty="0"/>
              <a:t> </a:t>
            </a:r>
            <a:r>
              <a:rPr lang="en-US" sz="700" dirty="0" err="1"/>
              <a:t>बाहर</a:t>
            </a:r>
            <a:r>
              <a:rPr lang="en-US" sz="700" dirty="0"/>
              <a:t> </a:t>
            </a:r>
            <a:r>
              <a:rPr lang="en-US" sz="700" dirty="0" err="1"/>
              <a:t>होते</a:t>
            </a:r>
            <a:r>
              <a:rPr lang="en-US" sz="700" dirty="0"/>
              <a:t> </a:t>
            </a:r>
            <a:r>
              <a:rPr lang="en-US" sz="700" dirty="0" err="1"/>
              <a:t>थे</a:t>
            </a:r>
            <a:r>
              <a:rPr lang="en-US" sz="700" dirty="0"/>
              <a:t>.</a:t>
            </a:r>
          </a:p>
        </p:txBody>
      </p:sp>
      <p:sp>
        <p:nvSpPr>
          <p:cNvPr id="5" name="Rectangle 4"/>
          <p:cNvSpPr/>
          <p:nvPr/>
        </p:nvSpPr>
        <p:spPr>
          <a:xfrm>
            <a:off x="499679" y="1857785"/>
            <a:ext cx="542136" cy="200055"/>
          </a:xfrm>
          <a:prstGeom prst="rect">
            <a:avLst/>
          </a:prstGeom>
        </p:spPr>
        <p:txBody>
          <a:bodyPr wrap="none">
            <a:spAutoFit/>
          </a:bodyPr>
          <a:lstStyle/>
          <a:p>
            <a:pPr algn="ctr"/>
            <a:r>
              <a:rPr lang="hi-IN" sz="700" dirty="0"/>
              <a:t>मैकेरिनोस</a:t>
            </a:r>
            <a:endParaRPr lang="en-US" sz="700" dirty="0"/>
          </a:p>
        </p:txBody>
      </p:sp>
      <p:sp>
        <p:nvSpPr>
          <p:cNvPr id="6" name="Rectangle 5"/>
          <p:cNvSpPr/>
          <p:nvPr/>
        </p:nvSpPr>
        <p:spPr>
          <a:xfrm>
            <a:off x="1480719" y="1855760"/>
            <a:ext cx="441146" cy="200055"/>
          </a:xfrm>
          <a:prstGeom prst="rect">
            <a:avLst/>
          </a:prstGeom>
        </p:spPr>
        <p:txBody>
          <a:bodyPr wrap="none">
            <a:spAutoFit/>
          </a:bodyPr>
          <a:lstStyle/>
          <a:p>
            <a:pPr algn="ctr"/>
            <a:r>
              <a:rPr lang="hi-IN" sz="700" dirty="0"/>
              <a:t>खाफरे </a:t>
            </a:r>
            <a:endParaRPr lang="en-US" sz="700" dirty="0"/>
          </a:p>
        </p:txBody>
      </p:sp>
      <p:sp>
        <p:nvSpPr>
          <p:cNvPr id="7" name="Rectangle 6"/>
          <p:cNvSpPr/>
          <p:nvPr/>
        </p:nvSpPr>
        <p:spPr>
          <a:xfrm>
            <a:off x="2438400" y="1863161"/>
            <a:ext cx="311303" cy="200055"/>
          </a:xfrm>
          <a:prstGeom prst="rect">
            <a:avLst/>
          </a:prstGeom>
        </p:spPr>
        <p:txBody>
          <a:bodyPr wrap="none">
            <a:spAutoFit/>
          </a:bodyPr>
          <a:lstStyle/>
          <a:p>
            <a:pPr algn="ctr"/>
            <a:r>
              <a:rPr lang="en-US" sz="700" dirty="0" err="1"/>
              <a:t>बेंट</a:t>
            </a:r>
            <a:r>
              <a:rPr lang="en-US" sz="700" dirty="0"/>
              <a:t> </a:t>
            </a:r>
          </a:p>
        </p:txBody>
      </p:sp>
      <p:sp>
        <p:nvSpPr>
          <p:cNvPr id="8" name="Rectangle 7"/>
          <p:cNvSpPr/>
          <p:nvPr/>
        </p:nvSpPr>
        <p:spPr>
          <a:xfrm>
            <a:off x="3200400" y="1855759"/>
            <a:ext cx="447558" cy="200055"/>
          </a:xfrm>
          <a:prstGeom prst="rect">
            <a:avLst/>
          </a:prstGeom>
        </p:spPr>
        <p:txBody>
          <a:bodyPr wrap="none">
            <a:spAutoFit/>
          </a:bodyPr>
          <a:lstStyle/>
          <a:p>
            <a:pPr algn="ctr"/>
            <a:r>
              <a:rPr lang="en-US" sz="700" dirty="0" err="1"/>
              <a:t>चेओप्स</a:t>
            </a:r>
            <a:endParaRPr lang="en-US" sz="700" dirty="0"/>
          </a:p>
        </p:txBody>
      </p:sp>
      <p:sp>
        <p:nvSpPr>
          <p:cNvPr id="9" name="Rectangle 8"/>
          <p:cNvSpPr/>
          <p:nvPr/>
        </p:nvSpPr>
        <p:spPr>
          <a:xfrm>
            <a:off x="304800" y="2866429"/>
            <a:ext cx="3124200" cy="307777"/>
          </a:xfrm>
          <a:prstGeom prst="rect">
            <a:avLst/>
          </a:prstGeom>
        </p:spPr>
        <p:txBody>
          <a:bodyPr wrap="square">
            <a:spAutoFit/>
          </a:bodyPr>
          <a:lstStyle/>
          <a:p>
            <a:r>
              <a:rPr lang="en-US" sz="700" dirty="0" err="1"/>
              <a:t>दूसरे</a:t>
            </a:r>
            <a:r>
              <a:rPr lang="en-US" sz="700" dirty="0"/>
              <a:t> </a:t>
            </a:r>
            <a:r>
              <a:rPr lang="en-US" sz="700" dirty="0" err="1"/>
              <a:t>सभी</a:t>
            </a:r>
            <a:r>
              <a:rPr lang="en-US" sz="700" dirty="0"/>
              <a:t> "</a:t>
            </a:r>
            <a:r>
              <a:rPr lang="en-US" sz="700" dirty="0" err="1"/>
              <a:t>नीचे</a:t>
            </a:r>
            <a:r>
              <a:rPr lang="en-US" sz="700" dirty="0"/>
              <a:t> </a:t>
            </a:r>
            <a:r>
              <a:rPr lang="en-US" sz="700" dirty="0" err="1"/>
              <a:t>जाने</a:t>
            </a:r>
            <a:r>
              <a:rPr lang="en-US" sz="700" dirty="0"/>
              <a:t> </a:t>
            </a:r>
            <a:r>
              <a:rPr lang="en-US" sz="700" dirty="0" err="1"/>
              <a:t>के</a:t>
            </a:r>
            <a:r>
              <a:rPr lang="en-US" sz="700" dirty="0"/>
              <a:t> </a:t>
            </a:r>
            <a:r>
              <a:rPr lang="en-US" sz="700" dirty="0" err="1"/>
              <a:t>रास्ते</a:t>
            </a:r>
            <a:r>
              <a:rPr lang="en-US" sz="700" dirty="0"/>
              <a:t>" </a:t>
            </a:r>
            <a:r>
              <a:rPr lang="en-US" sz="700" dirty="0" err="1"/>
              <a:t>और</a:t>
            </a:r>
            <a:r>
              <a:rPr lang="en-US" sz="700" dirty="0"/>
              <a:t> "</a:t>
            </a:r>
            <a:r>
              <a:rPr lang="en-US" sz="700" dirty="0" err="1" smtClean="0"/>
              <a:t>वेंटिलेशन</a:t>
            </a:r>
            <a:r>
              <a:rPr lang="en-US" sz="700" dirty="0" err="1"/>
              <a:t>-</a:t>
            </a:r>
            <a:r>
              <a:rPr lang="en-US" sz="700" dirty="0" err="1" smtClean="0"/>
              <a:t>ट्यूब</a:t>
            </a:r>
            <a:r>
              <a:rPr lang="en-US" sz="700" dirty="0"/>
              <a:t>" (</a:t>
            </a:r>
            <a:r>
              <a:rPr lang="en-US" sz="700" dirty="0" err="1"/>
              <a:t>हवा</a:t>
            </a:r>
            <a:r>
              <a:rPr lang="en-US" sz="700" dirty="0"/>
              <a:t> </a:t>
            </a:r>
            <a:r>
              <a:rPr lang="en-US" sz="700" dirty="0" err="1"/>
              <a:t>के</a:t>
            </a:r>
            <a:r>
              <a:rPr lang="en-US" sz="700" dirty="0"/>
              <a:t> </a:t>
            </a:r>
            <a:r>
              <a:rPr lang="en-US" sz="700" dirty="0" err="1"/>
              <a:t>पाइप</a:t>
            </a:r>
            <a:r>
              <a:rPr lang="en-US" sz="700" dirty="0"/>
              <a:t>) </a:t>
            </a:r>
            <a:r>
              <a:rPr lang="en-US" sz="700" dirty="0" err="1"/>
              <a:t>लगभग</a:t>
            </a:r>
            <a:r>
              <a:rPr lang="en-US" sz="700" dirty="0"/>
              <a:t> </a:t>
            </a:r>
            <a:r>
              <a:rPr lang="en-US" sz="700" dirty="0" err="1"/>
              <a:t>एक</a:t>
            </a:r>
            <a:r>
              <a:rPr lang="en-US" sz="700" dirty="0"/>
              <a:t> </a:t>
            </a:r>
            <a:r>
              <a:rPr lang="en-US" sz="700" dirty="0" err="1"/>
              <a:t>ही</a:t>
            </a:r>
            <a:r>
              <a:rPr lang="en-US" sz="700" dirty="0"/>
              <a:t> </a:t>
            </a:r>
            <a:r>
              <a:rPr lang="en-US" sz="700" dirty="0" err="1"/>
              <a:t>दिशा</a:t>
            </a:r>
            <a:r>
              <a:rPr lang="en-US" sz="700" dirty="0"/>
              <a:t> </a:t>
            </a:r>
            <a:r>
              <a:rPr lang="en-US" sz="700" dirty="0" err="1"/>
              <a:t>और</a:t>
            </a:r>
            <a:r>
              <a:rPr lang="en-US" sz="700" dirty="0"/>
              <a:t> </a:t>
            </a:r>
            <a:r>
              <a:rPr lang="en-US" sz="700" dirty="0" err="1"/>
              <a:t>एक</a:t>
            </a:r>
            <a:r>
              <a:rPr lang="en-US" sz="700" dirty="0"/>
              <a:t> </a:t>
            </a:r>
            <a:r>
              <a:rPr lang="en-US" sz="700" dirty="0" err="1"/>
              <a:t>ही</a:t>
            </a:r>
            <a:r>
              <a:rPr lang="en-US" sz="700" dirty="0"/>
              <a:t> </a:t>
            </a:r>
            <a:r>
              <a:rPr lang="en-US" sz="700" dirty="0" err="1"/>
              <a:t>कोण</a:t>
            </a:r>
            <a:r>
              <a:rPr lang="en-US" sz="700" dirty="0"/>
              <a:t> </a:t>
            </a:r>
            <a:r>
              <a:rPr lang="hi-IN" sz="700" dirty="0"/>
              <a:t>पर</a:t>
            </a:r>
            <a:r>
              <a:rPr lang="en-US" sz="700" dirty="0" smtClean="0"/>
              <a:t> </a:t>
            </a:r>
            <a:r>
              <a:rPr lang="en-US" sz="700" dirty="0" err="1"/>
              <a:t>उन्मुख</a:t>
            </a:r>
            <a:r>
              <a:rPr lang="en-US" sz="700" dirty="0"/>
              <a:t> </a:t>
            </a:r>
            <a:r>
              <a:rPr lang="en-US" sz="700" dirty="0" err="1"/>
              <a:t>होते</a:t>
            </a:r>
            <a:r>
              <a:rPr lang="en-US" sz="700" dirty="0"/>
              <a:t> </a:t>
            </a:r>
            <a:r>
              <a:rPr lang="en-US" sz="700" dirty="0" err="1"/>
              <a:t>थे</a:t>
            </a:r>
            <a:r>
              <a:rPr lang="en-US" sz="700" dirty="0"/>
              <a:t> </a:t>
            </a:r>
            <a:r>
              <a:rPr lang="en-US" sz="700" dirty="0" err="1"/>
              <a:t>जिससे</a:t>
            </a:r>
            <a:r>
              <a:rPr lang="en-US" sz="700" dirty="0"/>
              <a:t> </a:t>
            </a:r>
            <a:r>
              <a:rPr lang="en-US" sz="700" dirty="0" err="1"/>
              <a:t>दर्पणों</a:t>
            </a:r>
            <a:r>
              <a:rPr lang="en-US" sz="700" dirty="0"/>
              <a:t> </a:t>
            </a:r>
            <a:r>
              <a:rPr lang="en-US" sz="700" dirty="0" err="1"/>
              <a:t>से</a:t>
            </a:r>
            <a:r>
              <a:rPr lang="en-US" sz="700" dirty="0"/>
              <a:t> </a:t>
            </a:r>
            <a:r>
              <a:rPr lang="en-US" sz="700" dirty="0" err="1"/>
              <a:t>उन्हें</a:t>
            </a:r>
            <a:r>
              <a:rPr lang="en-US" sz="700" dirty="0"/>
              <a:t> </a:t>
            </a:r>
            <a:r>
              <a:rPr lang="en-US" sz="700" dirty="0" err="1"/>
              <a:t>रोशन</a:t>
            </a:r>
            <a:r>
              <a:rPr lang="en-US" sz="700" dirty="0"/>
              <a:t> </a:t>
            </a:r>
            <a:r>
              <a:rPr lang="en-US" sz="700" dirty="0" err="1"/>
              <a:t>करने</a:t>
            </a:r>
            <a:r>
              <a:rPr lang="en-US" sz="700" dirty="0"/>
              <a:t> </a:t>
            </a:r>
            <a:r>
              <a:rPr lang="en-US" sz="700" dirty="0" err="1"/>
              <a:t>में</a:t>
            </a:r>
            <a:r>
              <a:rPr lang="en-US" sz="700" dirty="0"/>
              <a:t> </a:t>
            </a:r>
            <a:r>
              <a:rPr lang="en-US" sz="700" dirty="0" err="1"/>
              <a:t>सुविधा</a:t>
            </a:r>
            <a:r>
              <a:rPr lang="en-US" sz="700" dirty="0"/>
              <a:t> </a:t>
            </a:r>
            <a:r>
              <a:rPr lang="en-US" sz="700" dirty="0" err="1"/>
              <a:t>हो</a:t>
            </a:r>
            <a:r>
              <a:rPr lang="en-US" sz="700" dirty="0"/>
              <a:t>. </a:t>
            </a:r>
          </a:p>
        </p:txBody>
      </p:sp>
    </p:spTree>
    <p:extLst>
      <p:ext uri="{BB962C8B-B14F-4D97-AF65-F5344CB8AC3E}">
        <p14:creationId xmlns:p14="http://schemas.microsoft.com/office/powerpoint/2010/main" val="16885646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114690" name="Picture 2" descr="C:\Users\HP\Desktop\PYRAMIDS\PYRAMID IMAGES\p1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0"/>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68105" y="2922220"/>
            <a:ext cx="2286000" cy="200055"/>
          </a:xfrm>
          <a:prstGeom prst="rect">
            <a:avLst/>
          </a:prstGeom>
        </p:spPr>
        <p:txBody>
          <a:bodyPr>
            <a:spAutoFit/>
          </a:bodyPr>
          <a:lstStyle/>
          <a:p>
            <a:r>
              <a:rPr lang="en-US" sz="700" dirty="0" err="1" smtClean="0"/>
              <a:t>ड्रोन</a:t>
            </a:r>
            <a:r>
              <a:rPr lang="en-US" sz="700" dirty="0" smtClean="0"/>
              <a:t> </a:t>
            </a:r>
            <a:r>
              <a:rPr lang="en-US" sz="700" dirty="0" err="1"/>
              <a:t>से</a:t>
            </a:r>
            <a:r>
              <a:rPr lang="en-US" sz="700" dirty="0"/>
              <a:t> </a:t>
            </a:r>
            <a:r>
              <a:rPr lang="en-US" sz="700" dirty="0" err="1"/>
              <a:t>लिए</a:t>
            </a:r>
            <a:r>
              <a:rPr lang="en-US" sz="700" dirty="0"/>
              <a:t> </a:t>
            </a:r>
            <a:r>
              <a:rPr lang="en-US" sz="700" dirty="0" err="1"/>
              <a:t>गए</a:t>
            </a:r>
            <a:r>
              <a:rPr lang="en-US" sz="700" dirty="0"/>
              <a:t> </a:t>
            </a:r>
            <a:r>
              <a:rPr lang="en-US" sz="700" dirty="0" err="1"/>
              <a:t>चित्रों</a:t>
            </a:r>
            <a:r>
              <a:rPr lang="en-US" sz="700" dirty="0"/>
              <a:t> </a:t>
            </a:r>
            <a:r>
              <a:rPr lang="en-US" sz="700" dirty="0" err="1"/>
              <a:t>और</a:t>
            </a:r>
            <a:r>
              <a:rPr lang="en-US" sz="700" dirty="0"/>
              <a:t> </a:t>
            </a:r>
            <a:r>
              <a:rPr lang="en-US" sz="700" dirty="0" err="1"/>
              <a:t>वीडियो</a:t>
            </a:r>
            <a:r>
              <a:rPr lang="en-US" sz="700" dirty="0"/>
              <a:t> </a:t>
            </a:r>
            <a:r>
              <a:rPr lang="en-US" sz="700" dirty="0" err="1"/>
              <a:t>का</a:t>
            </a:r>
            <a:r>
              <a:rPr lang="en-US" sz="700" dirty="0"/>
              <a:t> </a:t>
            </a:r>
            <a:r>
              <a:rPr lang="en-US" sz="700" dirty="0" err="1"/>
              <a:t>स्वागत</a:t>
            </a:r>
            <a:r>
              <a:rPr lang="en-US" sz="700" dirty="0"/>
              <a:t> </a:t>
            </a:r>
            <a:r>
              <a:rPr lang="en-US" sz="700" dirty="0" err="1"/>
              <a:t>होगा</a:t>
            </a:r>
            <a:r>
              <a:rPr lang="en-US" sz="700" dirty="0"/>
              <a:t>. </a:t>
            </a:r>
          </a:p>
        </p:txBody>
      </p:sp>
      <p:sp>
        <p:nvSpPr>
          <p:cNvPr id="4" name="Rectangle 3"/>
          <p:cNvSpPr/>
          <p:nvPr/>
        </p:nvSpPr>
        <p:spPr>
          <a:xfrm>
            <a:off x="228600" y="126204"/>
            <a:ext cx="2743200" cy="307777"/>
          </a:xfrm>
          <a:prstGeom prst="rect">
            <a:avLst/>
          </a:prstGeom>
        </p:spPr>
        <p:txBody>
          <a:bodyPr wrap="square">
            <a:spAutoFit/>
          </a:bodyPr>
          <a:lstStyle/>
          <a:p>
            <a:r>
              <a:rPr lang="en-US" sz="700" dirty="0" err="1"/>
              <a:t>हम</a:t>
            </a:r>
            <a:r>
              <a:rPr lang="en-US" sz="700" dirty="0"/>
              <a:t> </a:t>
            </a:r>
            <a:r>
              <a:rPr lang="en-US" sz="700" dirty="0" err="1"/>
              <a:t>दीवार</a:t>
            </a:r>
            <a:r>
              <a:rPr lang="en-US" sz="700" dirty="0"/>
              <a:t> </a:t>
            </a:r>
            <a:r>
              <a:rPr lang="en-US" sz="700" dirty="0" err="1"/>
              <a:t>के</a:t>
            </a:r>
            <a:r>
              <a:rPr lang="en-US" sz="700" dirty="0"/>
              <a:t> </a:t>
            </a:r>
            <a:r>
              <a:rPr lang="en-US" sz="700" dirty="0" err="1"/>
              <a:t>कोने</a:t>
            </a:r>
            <a:r>
              <a:rPr lang="en-US" sz="700" dirty="0"/>
              <a:t> </a:t>
            </a:r>
            <a:r>
              <a:rPr lang="en-US" sz="700" dirty="0" err="1"/>
              <a:t>में</a:t>
            </a:r>
            <a:r>
              <a:rPr lang="en-US" sz="700" dirty="0"/>
              <a:t> </a:t>
            </a:r>
            <a:r>
              <a:rPr lang="hi-IN" sz="700" dirty="0" smtClean="0"/>
              <a:t>मज़बूती</a:t>
            </a:r>
            <a:r>
              <a:rPr lang="en-US" sz="700" dirty="0" smtClean="0"/>
              <a:t> </a:t>
            </a:r>
            <a:r>
              <a:rPr lang="en-US" sz="700" dirty="0" err="1"/>
              <a:t>बढ़ाने</a:t>
            </a:r>
            <a:r>
              <a:rPr lang="en-US" sz="700" dirty="0"/>
              <a:t> </a:t>
            </a:r>
            <a:r>
              <a:rPr lang="en-US" sz="700" dirty="0" err="1"/>
              <a:t>के</a:t>
            </a:r>
            <a:r>
              <a:rPr lang="en-US" sz="700" dirty="0"/>
              <a:t> </a:t>
            </a:r>
            <a:r>
              <a:rPr lang="en-US" sz="700" dirty="0" err="1"/>
              <a:t>लिए</a:t>
            </a:r>
            <a:r>
              <a:rPr lang="en-US" sz="700" dirty="0"/>
              <a:t> </a:t>
            </a:r>
            <a:r>
              <a:rPr lang="en-US" sz="700" dirty="0" smtClean="0"/>
              <a:t/>
            </a:r>
            <a:br>
              <a:rPr lang="en-US" sz="700" dirty="0" smtClean="0"/>
            </a:br>
            <a:r>
              <a:rPr lang="en-US" sz="700" dirty="0" err="1" smtClean="0"/>
              <a:t>लगाए</a:t>
            </a:r>
            <a:r>
              <a:rPr lang="en-US" sz="700" dirty="0" smtClean="0"/>
              <a:t> </a:t>
            </a:r>
            <a:r>
              <a:rPr lang="en-US" sz="700" dirty="0" err="1"/>
              <a:t>पत्थरों</a:t>
            </a:r>
            <a:r>
              <a:rPr lang="en-US" sz="700" dirty="0"/>
              <a:t> </a:t>
            </a:r>
            <a:r>
              <a:rPr lang="en-US" sz="700" dirty="0" err="1"/>
              <a:t>को</a:t>
            </a:r>
            <a:r>
              <a:rPr lang="en-US" sz="700" dirty="0"/>
              <a:t> </a:t>
            </a:r>
            <a:r>
              <a:rPr lang="en-US" sz="700" dirty="0" err="1"/>
              <a:t>पार</a:t>
            </a:r>
            <a:r>
              <a:rPr lang="en-US" sz="700" dirty="0"/>
              <a:t> </a:t>
            </a:r>
            <a:r>
              <a:rPr lang="en-US" sz="700" dirty="0" err="1"/>
              <a:t>करते</a:t>
            </a:r>
            <a:r>
              <a:rPr lang="en-US" sz="700" dirty="0"/>
              <a:t> </a:t>
            </a:r>
            <a:r>
              <a:rPr lang="en-US" sz="700" dirty="0" err="1"/>
              <a:t>हैं</a:t>
            </a:r>
            <a:r>
              <a:rPr lang="en-US" sz="700" dirty="0"/>
              <a:t>.</a:t>
            </a:r>
          </a:p>
        </p:txBody>
      </p:sp>
      <p:sp>
        <p:nvSpPr>
          <p:cNvPr id="5" name="Rectangle 4"/>
          <p:cNvSpPr/>
          <p:nvPr/>
        </p:nvSpPr>
        <p:spPr>
          <a:xfrm>
            <a:off x="3200400" y="443565"/>
            <a:ext cx="1143000" cy="954107"/>
          </a:xfrm>
          <a:prstGeom prst="rect">
            <a:avLst/>
          </a:prstGeom>
        </p:spPr>
        <p:txBody>
          <a:bodyPr wrap="square">
            <a:spAutoFit/>
          </a:bodyPr>
          <a:lstStyle/>
          <a:p>
            <a:r>
              <a:rPr lang="en-US" sz="700" dirty="0" err="1"/>
              <a:t>कुएं</a:t>
            </a:r>
            <a:r>
              <a:rPr lang="en-US" sz="700" dirty="0"/>
              <a:t> </a:t>
            </a:r>
            <a:r>
              <a:rPr lang="en-US" sz="700" dirty="0" err="1"/>
              <a:t>की</a:t>
            </a:r>
            <a:r>
              <a:rPr lang="en-US" sz="700" dirty="0"/>
              <a:t> </a:t>
            </a:r>
            <a:r>
              <a:rPr lang="en-US" sz="700" dirty="0" err="1"/>
              <a:t>ताकत</a:t>
            </a:r>
            <a:r>
              <a:rPr lang="en-US" sz="700" dirty="0"/>
              <a:t> </a:t>
            </a:r>
            <a:r>
              <a:rPr lang="en-US" sz="700" dirty="0" err="1"/>
              <a:t>सुनिश्चित</a:t>
            </a:r>
            <a:r>
              <a:rPr lang="en-US" sz="700" dirty="0"/>
              <a:t> </a:t>
            </a:r>
            <a:r>
              <a:rPr lang="en-US" sz="700" dirty="0" err="1"/>
              <a:t>करने</a:t>
            </a:r>
            <a:r>
              <a:rPr lang="en-US" sz="700" dirty="0"/>
              <a:t> </a:t>
            </a:r>
            <a:r>
              <a:rPr lang="en-US" sz="700" dirty="0" err="1"/>
              <a:t>और</a:t>
            </a:r>
            <a:r>
              <a:rPr lang="en-US" sz="700" dirty="0"/>
              <a:t> </a:t>
            </a:r>
            <a:r>
              <a:rPr lang="en-US" sz="700" dirty="0" err="1"/>
              <a:t>उसे</a:t>
            </a:r>
            <a:r>
              <a:rPr lang="en-US" sz="700" dirty="0"/>
              <a:t> </a:t>
            </a:r>
            <a:r>
              <a:rPr lang="en-US" sz="700" dirty="0" err="1"/>
              <a:t>बंद</a:t>
            </a:r>
            <a:r>
              <a:rPr lang="en-US" sz="700" dirty="0"/>
              <a:t> </a:t>
            </a:r>
            <a:r>
              <a:rPr lang="en-US" sz="700" dirty="0" err="1"/>
              <a:t>होने</a:t>
            </a:r>
            <a:r>
              <a:rPr lang="en-US" sz="700" dirty="0"/>
              <a:t> </a:t>
            </a:r>
            <a:r>
              <a:rPr lang="en-US" sz="700" dirty="0" err="1"/>
              <a:t>से</a:t>
            </a:r>
            <a:r>
              <a:rPr lang="en-US" sz="700" dirty="0"/>
              <a:t> </a:t>
            </a:r>
            <a:r>
              <a:rPr lang="en-US" sz="700" dirty="0" err="1"/>
              <a:t>बचाने</a:t>
            </a:r>
            <a:r>
              <a:rPr lang="en-US" sz="700" dirty="0"/>
              <a:t> </a:t>
            </a:r>
            <a:r>
              <a:rPr lang="en-US" sz="700" dirty="0" err="1"/>
              <a:t>के</a:t>
            </a:r>
            <a:r>
              <a:rPr lang="en-US" sz="700" dirty="0"/>
              <a:t> </a:t>
            </a:r>
            <a:r>
              <a:rPr lang="en-US" sz="700" dirty="0" err="1"/>
              <a:t>लिए</a:t>
            </a:r>
            <a:r>
              <a:rPr lang="en-US" sz="700" dirty="0"/>
              <a:t> </a:t>
            </a:r>
            <a:r>
              <a:rPr lang="en-US" sz="700" dirty="0" err="1"/>
              <a:t>पत्थरों</a:t>
            </a:r>
            <a:r>
              <a:rPr lang="en-US" sz="700" dirty="0"/>
              <a:t> </a:t>
            </a:r>
            <a:r>
              <a:rPr lang="en-US" sz="700" dirty="0" err="1"/>
              <a:t>को</a:t>
            </a:r>
            <a:r>
              <a:rPr lang="en-US" sz="700" dirty="0"/>
              <a:t> </a:t>
            </a:r>
            <a:r>
              <a:rPr lang="hi-IN" sz="700" dirty="0"/>
              <a:t>इस </a:t>
            </a:r>
            <a:r>
              <a:rPr lang="en-US" sz="700" dirty="0" err="1" smtClean="0"/>
              <a:t>प्रकार</a:t>
            </a:r>
            <a:r>
              <a:rPr lang="en-US" sz="700" dirty="0" smtClean="0"/>
              <a:t> </a:t>
            </a:r>
            <a:r>
              <a:rPr lang="en-US" sz="700" dirty="0" err="1"/>
              <a:t>व्यवस्थित</a:t>
            </a:r>
            <a:r>
              <a:rPr lang="en-US" sz="700" dirty="0"/>
              <a:t> </a:t>
            </a:r>
            <a:r>
              <a:rPr lang="en-US" sz="700" dirty="0" err="1"/>
              <a:t>किया</a:t>
            </a:r>
            <a:r>
              <a:rPr lang="en-US" sz="700" dirty="0"/>
              <a:t> </a:t>
            </a:r>
            <a:r>
              <a:rPr lang="en-US" sz="700" dirty="0" err="1"/>
              <a:t>जा</a:t>
            </a:r>
            <a:r>
              <a:rPr lang="en-US" sz="700" dirty="0"/>
              <a:t> </a:t>
            </a:r>
            <a:r>
              <a:rPr lang="en-US" sz="700" dirty="0" err="1"/>
              <a:t>सकता</a:t>
            </a:r>
            <a:r>
              <a:rPr lang="en-US" sz="700" dirty="0"/>
              <a:t> </a:t>
            </a:r>
            <a:r>
              <a:rPr lang="en-US" sz="700" dirty="0" err="1"/>
              <a:t>है</a:t>
            </a:r>
            <a:r>
              <a:rPr lang="en-US" sz="700" dirty="0"/>
              <a:t>. </a:t>
            </a:r>
            <a:r>
              <a:rPr lang="en-US" sz="700" dirty="0" err="1"/>
              <a:t>क्योंकि</a:t>
            </a:r>
            <a:r>
              <a:rPr lang="en-US" sz="700" dirty="0"/>
              <a:t> </a:t>
            </a:r>
            <a:r>
              <a:rPr lang="en-US" sz="700" dirty="0" err="1"/>
              <a:t>भूकंप</a:t>
            </a:r>
            <a:r>
              <a:rPr lang="en-US" sz="700" dirty="0"/>
              <a:t> </a:t>
            </a:r>
            <a:r>
              <a:rPr lang="en-US" sz="700" dirty="0" err="1"/>
              <a:t>की</a:t>
            </a:r>
            <a:r>
              <a:rPr lang="en-US" sz="700" dirty="0"/>
              <a:t> </a:t>
            </a:r>
            <a:r>
              <a:rPr lang="en-US" sz="700" dirty="0" err="1"/>
              <a:t>स्थिति</a:t>
            </a:r>
            <a:r>
              <a:rPr lang="en-US" sz="700" dirty="0"/>
              <a:t> </a:t>
            </a:r>
            <a:r>
              <a:rPr lang="en-US" sz="700" dirty="0" err="1"/>
              <a:t>में</a:t>
            </a:r>
            <a:r>
              <a:rPr lang="en-US" sz="700" dirty="0"/>
              <a:t> </a:t>
            </a:r>
            <a:r>
              <a:rPr lang="en-US" sz="700" dirty="0" err="1"/>
              <a:t>कुआँ</a:t>
            </a:r>
            <a:r>
              <a:rPr lang="en-US" sz="700" dirty="0"/>
              <a:t> </a:t>
            </a:r>
            <a:r>
              <a:rPr lang="en-US" sz="700" dirty="0" err="1"/>
              <a:t>अनुपयोगी</a:t>
            </a:r>
            <a:r>
              <a:rPr lang="en-US" sz="700" dirty="0"/>
              <a:t> </a:t>
            </a:r>
            <a:r>
              <a:rPr lang="en-US" sz="700" dirty="0" err="1"/>
              <a:t>बन</a:t>
            </a:r>
            <a:r>
              <a:rPr lang="en-US" sz="700" dirty="0"/>
              <a:t> </a:t>
            </a:r>
            <a:r>
              <a:rPr lang="en-US" sz="700" dirty="0" err="1"/>
              <a:t>जाता</a:t>
            </a:r>
            <a:r>
              <a:rPr lang="en-US" sz="700" dirty="0"/>
              <a:t> </a:t>
            </a:r>
            <a:r>
              <a:rPr lang="en-US" sz="700" dirty="0" err="1"/>
              <a:t>जो</a:t>
            </a:r>
            <a:r>
              <a:rPr lang="en-US" sz="700" dirty="0"/>
              <a:t> </a:t>
            </a:r>
            <a:r>
              <a:rPr lang="en-US" sz="700" dirty="0" err="1"/>
              <a:t>एकदम</a:t>
            </a:r>
            <a:r>
              <a:rPr lang="en-US" sz="700" dirty="0"/>
              <a:t> </a:t>
            </a:r>
            <a:r>
              <a:rPr lang="en-US" sz="700" dirty="0" err="1"/>
              <a:t>विनाशकारी</a:t>
            </a:r>
            <a:r>
              <a:rPr lang="en-US" sz="700" dirty="0"/>
              <a:t> </a:t>
            </a:r>
            <a:r>
              <a:rPr lang="en-US" sz="700" dirty="0" err="1"/>
              <a:t>होता</a:t>
            </a:r>
            <a:r>
              <a:rPr lang="en-US" sz="700" dirty="0"/>
              <a:t> :</a:t>
            </a:r>
          </a:p>
        </p:txBody>
      </p:sp>
      <p:sp>
        <p:nvSpPr>
          <p:cNvPr id="6" name="Rectangle 5"/>
          <p:cNvSpPr/>
          <p:nvPr/>
        </p:nvSpPr>
        <p:spPr>
          <a:xfrm>
            <a:off x="2819400" y="2072041"/>
            <a:ext cx="1211808" cy="415498"/>
          </a:xfrm>
          <a:prstGeom prst="rect">
            <a:avLst/>
          </a:prstGeom>
        </p:spPr>
        <p:txBody>
          <a:bodyPr wrap="square">
            <a:spAutoFit/>
          </a:bodyPr>
          <a:lstStyle/>
          <a:p>
            <a:pPr algn="ctr"/>
            <a:r>
              <a:rPr lang="en-US" sz="700" dirty="0" err="1"/>
              <a:t>तो</a:t>
            </a:r>
            <a:r>
              <a:rPr lang="en-US" sz="700" dirty="0"/>
              <a:t> </a:t>
            </a:r>
            <a:r>
              <a:rPr lang="en-US" sz="700" dirty="0" err="1"/>
              <a:t>चेओप्स</a:t>
            </a:r>
            <a:r>
              <a:rPr lang="en-US" sz="700" dirty="0"/>
              <a:t> </a:t>
            </a:r>
            <a:r>
              <a:rPr lang="en-US" sz="700" dirty="0" err="1"/>
              <a:t>की</a:t>
            </a:r>
            <a:r>
              <a:rPr lang="en-US" sz="700" dirty="0"/>
              <a:t> </a:t>
            </a:r>
            <a:r>
              <a:rPr lang="en-US" sz="700" dirty="0" err="1"/>
              <a:t>पिरामिड</a:t>
            </a:r>
            <a:r>
              <a:rPr lang="en-US" sz="700" dirty="0"/>
              <a:t> (*) </a:t>
            </a:r>
            <a:r>
              <a:rPr lang="en-US" sz="700" dirty="0" smtClean="0"/>
              <a:t/>
            </a:r>
            <a:br>
              <a:rPr lang="en-US" sz="700" dirty="0" smtClean="0"/>
            </a:br>
            <a:r>
              <a:rPr lang="en-US" sz="700" dirty="0" err="1" smtClean="0"/>
              <a:t>के</a:t>
            </a:r>
            <a:r>
              <a:rPr lang="en-US" sz="700" dirty="0" smtClean="0"/>
              <a:t> </a:t>
            </a:r>
            <a:r>
              <a:rPr lang="en-US" sz="700" dirty="0" err="1"/>
              <a:t>शीर्ष</a:t>
            </a:r>
            <a:r>
              <a:rPr lang="en-US" sz="700" dirty="0"/>
              <a:t> </a:t>
            </a:r>
            <a:r>
              <a:rPr lang="en-US" sz="700" dirty="0" err="1"/>
              <a:t>पर</a:t>
            </a:r>
            <a:r>
              <a:rPr lang="en-US" sz="700" dirty="0"/>
              <a:t> </a:t>
            </a:r>
            <a:r>
              <a:rPr lang="en-US" sz="700" dirty="0" err="1"/>
              <a:t>पत्थरों</a:t>
            </a:r>
            <a:r>
              <a:rPr lang="en-US" sz="700" dirty="0"/>
              <a:t> </a:t>
            </a:r>
            <a:r>
              <a:rPr lang="en-US" sz="700" dirty="0" err="1"/>
              <a:t>को</a:t>
            </a:r>
            <a:r>
              <a:rPr lang="en-US" sz="700" dirty="0"/>
              <a:t> </a:t>
            </a:r>
            <a:r>
              <a:rPr lang="en-US" sz="700" dirty="0" err="1"/>
              <a:t>इस</a:t>
            </a:r>
            <a:r>
              <a:rPr lang="en-US" sz="700" dirty="0"/>
              <a:t> </a:t>
            </a:r>
            <a:r>
              <a:rPr lang="en-US" sz="700" dirty="0" err="1"/>
              <a:t>व्यवस्था</a:t>
            </a:r>
            <a:r>
              <a:rPr lang="en-US" sz="700" dirty="0"/>
              <a:t> </a:t>
            </a:r>
            <a:r>
              <a:rPr lang="en-US" sz="700" dirty="0" err="1"/>
              <a:t>में</a:t>
            </a:r>
            <a:r>
              <a:rPr lang="en-US" sz="700" dirty="0"/>
              <a:t> </a:t>
            </a:r>
            <a:r>
              <a:rPr lang="en-US" sz="700" dirty="0" err="1"/>
              <a:t>कैसे</a:t>
            </a:r>
            <a:r>
              <a:rPr lang="en-US" sz="700" dirty="0"/>
              <a:t> </a:t>
            </a:r>
            <a:r>
              <a:rPr lang="en-US" sz="700" dirty="0" err="1"/>
              <a:t>लगाया</a:t>
            </a:r>
            <a:r>
              <a:rPr lang="en-US" sz="700" dirty="0"/>
              <a:t> </a:t>
            </a:r>
            <a:r>
              <a:rPr lang="hi-IN" sz="700" dirty="0" smtClean="0"/>
              <a:t>गया</a:t>
            </a:r>
            <a:r>
              <a:rPr lang="en-US" sz="700" dirty="0" smtClean="0"/>
              <a:t>?</a:t>
            </a:r>
            <a:endParaRPr lang="en-US" sz="700" dirty="0"/>
          </a:p>
        </p:txBody>
      </p:sp>
    </p:spTree>
    <p:extLst>
      <p:ext uri="{BB962C8B-B14F-4D97-AF65-F5344CB8AC3E}">
        <p14:creationId xmlns:p14="http://schemas.microsoft.com/office/powerpoint/2010/main" val="244657006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115714" name="Picture 2" descr="C:\Users\HP\Desktop\PYRAMIDS\PYRAMID IMAGES\p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 y="2299"/>
            <a:ext cx="4572000" cy="33004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91000" y="1193006"/>
            <a:ext cx="2286000" cy="338554"/>
          </a:xfrm>
          <a:prstGeom prst="rect">
            <a:avLst/>
          </a:prstGeom>
        </p:spPr>
        <p:txBody>
          <a:bodyPr>
            <a:spAutoFit/>
          </a:bodyPr>
          <a:lstStyle/>
          <a:p>
            <a:r>
              <a:rPr lang="en-US" dirty="0"/>
              <a:t> </a:t>
            </a:r>
          </a:p>
          <a:p>
            <a:r>
              <a:rPr lang="en-US" dirty="0"/>
              <a:t> </a:t>
            </a:r>
          </a:p>
        </p:txBody>
      </p:sp>
      <p:sp>
        <p:nvSpPr>
          <p:cNvPr id="4" name="Rectangle 3"/>
          <p:cNvSpPr/>
          <p:nvPr/>
        </p:nvSpPr>
        <p:spPr>
          <a:xfrm>
            <a:off x="334536" y="246920"/>
            <a:ext cx="1905002" cy="630942"/>
          </a:xfrm>
          <a:prstGeom prst="rect">
            <a:avLst/>
          </a:prstGeom>
        </p:spPr>
        <p:txBody>
          <a:bodyPr wrap="square">
            <a:spAutoFit/>
          </a:bodyPr>
          <a:lstStyle/>
          <a:p>
            <a:pPr algn="ctr"/>
            <a:r>
              <a:rPr lang="en-US" sz="700" dirty="0" err="1"/>
              <a:t>ब्लॉक्स</a:t>
            </a:r>
            <a:r>
              <a:rPr lang="en-US" sz="700" dirty="0"/>
              <a:t> </a:t>
            </a:r>
            <a:r>
              <a:rPr lang="en-US" sz="700" dirty="0" err="1"/>
              <a:t>पर</a:t>
            </a:r>
            <a:r>
              <a:rPr lang="en-US" sz="700" dirty="0"/>
              <a:t> </a:t>
            </a:r>
            <a:r>
              <a:rPr lang="en-US" sz="700" dirty="0" err="1"/>
              <a:t>सेंटीमीटर</a:t>
            </a:r>
            <a:r>
              <a:rPr lang="en-US" sz="700" dirty="0"/>
              <a:t> </a:t>
            </a:r>
            <a:r>
              <a:rPr lang="en-US" sz="700" dirty="0" err="1"/>
              <a:t>अंकन</a:t>
            </a:r>
            <a:r>
              <a:rPr lang="en-US" sz="700" dirty="0"/>
              <a:t> </a:t>
            </a:r>
            <a:r>
              <a:rPr lang="en-US" sz="700" dirty="0" err="1"/>
              <a:t>को</a:t>
            </a:r>
            <a:r>
              <a:rPr lang="en-US" sz="700" dirty="0"/>
              <a:t> </a:t>
            </a:r>
            <a:r>
              <a:rPr lang="en-US" sz="700" dirty="0" err="1"/>
              <a:t>लेकर</a:t>
            </a:r>
            <a:r>
              <a:rPr lang="en-US" sz="700" dirty="0"/>
              <a:t> </a:t>
            </a:r>
            <a:r>
              <a:rPr lang="en-US" sz="700" dirty="0" err="1"/>
              <a:t>एंटोनी</a:t>
            </a:r>
            <a:r>
              <a:rPr lang="en-US" sz="700" dirty="0"/>
              <a:t> </a:t>
            </a:r>
            <a:r>
              <a:rPr lang="en-US" sz="700" dirty="0" err="1"/>
              <a:t>की</a:t>
            </a:r>
            <a:r>
              <a:rPr lang="en-US" sz="700" dirty="0"/>
              <a:t> </a:t>
            </a:r>
            <a:r>
              <a:rPr lang="en-US" sz="700" dirty="0" err="1"/>
              <a:t>जो</a:t>
            </a:r>
            <a:r>
              <a:rPr lang="en-US" sz="700" dirty="0"/>
              <a:t> </a:t>
            </a:r>
            <a:r>
              <a:rPr lang="en-US" sz="700" dirty="0" err="1"/>
              <a:t>आलोचना</a:t>
            </a:r>
            <a:r>
              <a:rPr lang="en-US" sz="700" dirty="0"/>
              <a:t> </a:t>
            </a:r>
            <a:r>
              <a:rPr lang="en-US" sz="700" dirty="0" err="1"/>
              <a:t>थी</a:t>
            </a:r>
            <a:r>
              <a:rPr lang="en-US" sz="700" dirty="0"/>
              <a:t> </a:t>
            </a:r>
            <a:r>
              <a:rPr lang="en-US" sz="700" dirty="0" err="1"/>
              <a:t>यह</a:t>
            </a:r>
            <a:r>
              <a:rPr lang="en-US" sz="700" dirty="0"/>
              <a:t> </a:t>
            </a:r>
            <a:r>
              <a:rPr lang="en-US" sz="700" dirty="0" err="1"/>
              <a:t>उसका</a:t>
            </a:r>
            <a:r>
              <a:rPr lang="en-US" sz="700" dirty="0"/>
              <a:t> </a:t>
            </a:r>
            <a:r>
              <a:rPr lang="en-US" sz="700" dirty="0" err="1"/>
              <a:t>जवाब</a:t>
            </a:r>
            <a:r>
              <a:rPr lang="en-US" sz="700" dirty="0"/>
              <a:t> </a:t>
            </a:r>
            <a:r>
              <a:rPr lang="en-US" sz="700" dirty="0" err="1"/>
              <a:t>देता</a:t>
            </a:r>
            <a:r>
              <a:rPr lang="en-US" sz="700" dirty="0"/>
              <a:t> </a:t>
            </a:r>
            <a:r>
              <a:rPr lang="en-US" sz="700" dirty="0" err="1"/>
              <a:t>है</a:t>
            </a:r>
            <a:r>
              <a:rPr lang="en-US" sz="700" dirty="0"/>
              <a:t>. </a:t>
            </a:r>
            <a:r>
              <a:rPr lang="en-US" sz="700" dirty="0" err="1"/>
              <a:t>उसके</a:t>
            </a:r>
            <a:r>
              <a:rPr lang="en-US" sz="700" dirty="0"/>
              <a:t> </a:t>
            </a:r>
            <a:r>
              <a:rPr lang="en-US" sz="700" dirty="0" err="1"/>
              <a:t>लिए</a:t>
            </a:r>
            <a:r>
              <a:rPr lang="en-US" sz="700" dirty="0"/>
              <a:t> </a:t>
            </a:r>
            <a:r>
              <a:rPr lang="en-US" sz="700" dirty="0" err="1"/>
              <a:t>नीचे</a:t>
            </a:r>
            <a:r>
              <a:rPr lang="en-US" sz="700" dirty="0"/>
              <a:t> </a:t>
            </a:r>
            <a:r>
              <a:rPr lang="en-US" sz="700" dirty="0" err="1"/>
              <a:t>तक</a:t>
            </a:r>
            <a:r>
              <a:rPr lang="en-US" sz="700" dirty="0"/>
              <a:t> </a:t>
            </a:r>
            <a:r>
              <a:rPr lang="en-US" sz="700" dirty="0" err="1"/>
              <a:t>पहुंचना</a:t>
            </a:r>
            <a:r>
              <a:rPr lang="en-US" sz="700" dirty="0"/>
              <a:t> </a:t>
            </a:r>
            <a:r>
              <a:rPr lang="en-US" sz="700" dirty="0" err="1"/>
              <a:t>आवश्यकता</a:t>
            </a:r>
            <a:r>
              <a:rPr lang="en-US" sz="700" dirty="0"/>
              <a:t> </a:t>
            </a:r>
            <a:r>
              <a:rPr lang="en-US" sz="700" dirty="0" err="1"/>
              <a:t>होगा</a:t>
            </a:r>
            <a:r>
              <a:rPr lang="en-US" sz="700" dirty="0"/>
              <a:t> - </a:t>
            </a:r>
            <a:r>
              <a:rPr lang="en-US" sz="700" dirty="0" err="1"/>
              <a:t>खासकर</a:t>
            </a:r>
            <a:r>
              <a:rPr lang="en-US" sz="700" dirty="0"/>
              <a:t> </a:t>
            </a:r>
            <a:r>
              <a:rPr lang="en-US" sz="700" dirty="0" err="1"/>
              <a:t>जो</a:t>
            </a:r>
            <a:r>
              <a:rPr lang="en-US" sz="700" dirty="0"/>
              <a:t> </a:t>
            </a:r>
            <a:r>
              <a:rPr lang="en-US" sz="700" dirty="0" err="1"/>
              <a:t>प्लंब-लाइन</a:t>
            </a:r>
            <a:r>
              <a:rPr lang="en-US" sz="700" dirty="0"/>
              <a:t> (</a:t>
            </a:r>
            <a:r>
              <a:rPr lang="en-US" sz="700" dirty="0" err="1"/>
              <a:t>साहुल</a:t>
            </a:r>
            <a:r>
              <a:rPr lang="en-US" sz="700" dirty="0"/>
              <a:t>) </a:t>
            </a:r>
            <a:r>
              <a:rPr lang="en-US" sz="700" dirty="0" err="1"/>
              <a:t>पकड़े</a:t>
            </a:r>
            <a:r>
              <a:rPr lang="en-US" sz="700" dirty="0"/>
              <a:t> </a:t>
            </a:r>
            <a:r>
              <a:rPr lang="en-US" sz="700" dirty="0" err="1"/>
              <a:t>हो</a:t>
            </a:r>
            <a:r>
              <a:rPr lang="en-US" sz="700" dirty="0"/>
              <a:t>, </a:t>
            </a:r>
            <a:r>
              <a:rPr lang="en-US" sz="700" dirty="0" err="1"/>
              <a:t>नहीं</a:t>
            </a:r>
            <a:r>
              <a:rPr lang="en-US" sz="700" dirty="0"/>
              <a:t> </a:t>
            </a:r>
            <a:r>
              <a:rPr lang="en-US" sz="700" dirty="0" err="1"/>
              <a:t>तो</a:t>
            </a:r>
            <a:r>
              <a:rPr lang="en-US" sz="700" dirty="0"/>
              <a:t> </a:t>
            </a:r>
            <a:r>
              <a:rPr lang="en-US" sz="700" dirty="0" err="1"/>
              <a:t>वो</a:t>
            </a:r>
            <a:r>
              <a:rPr lang="en-US" sz="700" dirty="0"/>
              <a:t> </a:t>
            </a:r>
            <a:r>
              <a:rPr lang="en-US" sz="700" dirty="0" err="1"/>
              <a:t>जल्द</a:t>
            </a:r>
            <a:r>
              <a:rPr lang="en-US" sz="700" dirty="0"/>
              <a:t> </a:t>
            </a:r>
            <a:r>
              <a:rPr lang="en-US" sz="700" dirty="0" err="1"/>
              <a:t>ही</a:t>
            </a:r>
            <a:r>
              <a:rPr lang="en-US" sz="700" dirty="0"/>
              <a:t> </a:t>
            </a:r>
            <a:r>
              <a:rPr lang="en-US" sz="700" dirty="0" err="1"/>
              <a:t>ऑक्सीजन</a:t>
            </a:r>
            <a:r>
              <a:rPr lang="en-US" sz="700" dirty="0"/>
              <a:t> </a:t>
            </a:r>
            <a:r>
              <a:rPr lang="en-US" sz="700" dirty="0" err="1"/>
              <a:t>की</a:t>
            </a:r>
            <a:r>
              <a:rPr lang="en-US" sz="700" dirty="0"/>
              <a:t> </a:t>
            </a:r>
            <a:r>
              <a:rPr lang="en-US" sz="700" dirty="0" err="1"/>
              <a:t>कमी</a:t>
            </a:r>
            <a:r>
              <a:rPr lang="en-US" sz="700" dirty="0"/>
              <a:t> </a:t>
            </a:r>
            <a:r>
              <a:rPr lang="en-US" sz="700" dirty="0" err="1"/>
              <a:t>महसूस</a:t>
            </a:r>
            <a:r>
              <a:rPr lang="en-US" sz="700" dirty="0"/>
              <a:t> </a:t>
            </a:r>
            <a:r>
              <a:rPr lang="en-US" sz="700" dirty="0" err="1"/>
              <a:t>करेगा</a:t>
            </a:r>
            <a:r>
              <a:rPr lang="en-US" sz="700" dirty="0"/>
              <a:t>.</a:t>
            </a:r>
          </a:p>
        </p:txBody>
      </p:sp>
      <p:sp>
        <p:nvSpPr>
          <p:cNvPr id="5" name="Rectangle 4"/>
          <p:cNvSpPr/>
          <p:nvPr/>
        </p:nvSpPr>
        <p:spPr>
          <a:xfrm>
            <a:off x="3559996" y="77807"/>
            <a:ext cx="770187" cy="276999"/>
          </a:xfrm>
          <a:prstGeom prst="rect">
            <a:avLst/>
          </a:prstGeom>
        </p:spPr>
        <p:txBody>
          <a:bodyPr wrap="square">
            <a:spAutoFit/>
          </a:bodyPr>
          <a:lstStyle/>
          <a:p>
            <a:pPr algn="ctr"/>
            <a:r>
              <a:rPr lang="en-US" sz="600" dirty="0" err="1" smtClean="0"/>
              <a:t>शांति</a:t>
            </a:r>
            <a:r>
              <a:rPr lang="en-US" sz="600" dirty="0" smtClean="0"/>
              <a:t> </a:t>
            </a:r>
            <a:r>
              <a:rPr lang="en-US" sz="600" dirty="0" err="1" smtClean="0"/>
              <a:t>का</a:t>
            </a:r>
            <a:r>
              <a:rPr lang="en-US" sz="600" dirty="0" smtClean="0"/>
              <a:t> </a:t>
            </a:r>
            <a:r>
              <a:rPr lang="en-US" sz="600" dirty="0" err="1"/>
              <a:t>कोई</a:t>
            </a:r>
            <a:r>
              <a:rPr lang="en-US" sz="600" dirty="0"/>
              <a:t> </a:t>
            </a:r>
            <a:endParaRPr lang="en-US" sz="600" dirty="0" smtClean="0"/>
          </a:p>
          <a:p>
            <a:pPr algn="ctr"/>
            <a:r>
              <a:rPr lang="en-US" sz="600" dirty="0" err="1" smtClean="0"/>
              <a:t>रास्ता</a:t>
            </a:r>
            <a:r>
              <a:rPr lang="en-US" sz="600" dirty="0" smtClean="0"/>
              <a:t> </a:t>
            </a:r>
            <a:r>
              <a:rPr lang="en-US" sz="600" dirty="0" err="1"/>
              <a:t>नहीं</a:t>
            </a:r>
            <a:r>
              <a:rPr lang="en-US" sz="600" dirty="0"/>
              <a:t> </a:t>
            </a:r>
            <a:r>
              <a:rPr lang="en-US" sz="600" dirty="0" err="1"/>
              <a:t>है</a:t>
            </a:r>
            <a:r>
              <a:rPr lang="en-US" sz="600" dirty="0"/>
              <a:t>.</a:t>
            </a:r>
          </a:p>
        </p:txBody>
      </p:sp>
      <p:sp>
        <p:nvSpPr>
          <p:cNvPr id="6" name="Rectangle 5"/>
          <p:cNvSpPr/>
          <p:nvPr/>
        </p:nvSpPr>
        <p:spPr>
          <a:xfrm>
            <a:off x="1879197" y="1497806"/>
            <a:ext cx="1245003" cy="630942"/>
          </a:xfrm>
          <a:prstGeom prst="rect">
            <a:avLst/>
          </a:prstGeom>
        </p:spPr>
        <p:txBody>
          <a:bodyPr wrap="square">
            <a:spAutoFit/>
          </a:bodyPr>
          <a:lstStyle/>
          <a:p>
            <a:pPr algn="ctr"/>
            <a:r>
              <a:rPr lang="en-US" sz="700" dirty="0" err="1"/>
              <a:t>बड़ी</a:t>
            </a:r>
            <a:r>
              <a:rPr lang="en-US" sz="700" dirty="0"/>
              <a:t> </a:t>
            </a:r>
            <a:r>
              <a:rPr lang="en-US" sz="700" dirty="0" err="1"/>
              <a:t>अजीब</a:t>
            </a:r>
            <a:r>
              <a:rPr lang="en-US" sz="700" dirty="0"/>
              <a:t> </a:t>
            </a:r>
            <a:r>
              <a:rPr lang="en-US" sz="700" dirty="0" err="1"/>
              <a:t>बात</a:t>
            </a:r>
            <a:r>
              <a:rPr lang="en-US" sz="700" dirty="0"/>
              <a:t> </a:t>
            </a:r>
            <a:r>
              <a:rPr lang="en-US" sz="700" dirty="0" err="1"/>
              <a:t>है</a:t>
            </a:r>
            <a:r>
              <a:rPr lang="en-US" sz="700" dirty="0"/>
              <a:t> </a:t>
            </a:r>
            <a:r>
              <a:rPr lang="en-US" sz="700" dirty="0" err="1"/>
              <a:t>कि</a:t>
            </a:r>
            <a:r>
              <a:rPr lang="en-US" sz="700" dirty="0"/>
              <a:t> </a:t>
            </a:r>
            <a:r>
              <a:rPr lang="en-US" sz="700" dirty="0" err="1"/>
              <a:t>चेओप्स</a:t>
            </a:r>
            <a:r>
              <a:rPr lang="en-US" sz="700" dirty="0"/>
              <a:t> </a:t>
            </a:r>
            <a:r>
              <a:rPr lang="en-US" sz="700" dirty="0" err="1"/>
              <a:t>और</a:t>
            </a:r>
            <a:r>
              <a:rPr lang="en-US" sz="700" dirty="0"/>
              <a:t> </a:t>
            </a:r>
            <a:r>
              <a:rPr lang="en-US" sz="700" dirty="0" err="1"/>
              <a:t>खफरे</a:t>
            </a:r>
            <a:r>
              <a:rPr lang="en-US" sz="700" dirty="0"/>
              <a:t> </a:t>
            </a:r>
            <a:r>
              <a:rPr lang="en-US" sz="700" dirty="0" err="1"/>
              <a:t>के</a:t>
            </a:r>
            <a:r>
              <a:rPr lang="en-US" sz="700" dirty="0"/>
              <a:t> </a:t>
            </a:r>
            <a:r>
              <a:rPr lang="en-US" sz="700" dirty="0" err="1"/>
              <a:t>पिरामिडों</a:t>
            </a:r>
            <a:r>
              <a:rPr lang="en-US" sz="700" dirty="0"/>
              <a:t> </a:t>
            </a:r>
            <a:r>
              <a:rPr lang="en-US" sz="700" dirty="0" err="1"/>
              <a:t>में</a:t>
            </a:r>
            <a:r>
              <a:rPr lang="en-US" sz="700" dirty="0"/>
              <a:t> </a:t>
            </a:r>
            <a:r>
              <a:rPr lang="en-US" sz="700" dirty="0" err="1"/>
              <a:t>टीले</a:t>
            </a:r>
            <a:r>
              <a:rPr lang="en-US" sz="700" dirty="0"/>
              <a:t> </a:t>
            </a:r>
            <a:r>
              <a:rPr lang="en-US" sz="700" dirty="0" err="1"/>
              <a:t>से</a:t>
            </a:r>
            <a:r>
              <a:rPr lang="en-US" sz="700" dirty="0"/>
              <a:t> </a:t>
            </a:r>
            <a:r>
              <a:rPr lang="en-US" sz="700" dirty="0" err="1"/>
              <a:t>कुछ</a:t>
            </a:r>
            <a:r>
              <a:rPr lang="en-US" sz="700" dirty="0"/>
              <a:t> </a:t>
            </a:r>
            <a:r>
              <a:rPr lang="en-US" sz="700" dirty="0" err="1"/>
              <a:t>मीटर</a:t>
            </a:r>
            <a:r>
              <a:rPr lang="en-US" sz="700" dirty="0"/>
              <a:t> </a:t>
            </a:r>
            <a:r>
              <a:rPr lang="en-US" sz="700" dirty="0" err="1"/>
              <a:t>की</a:t>
            </a:r>
            <a:r>
              <a:rPr lang="en-US" sz="700" dirty="0"/>
              <a:t> </a:t>
            </a:r>
            <a:r>
              <a:rPr lang="en-US" sz="700" dirty="0" err="1"/>
              <a:t>ऊंचाई</a:t>
            </a:r>
            <a:r>
              <a:rPr lang="en-US" sz="700" dirty="0"/>
              <a:t> </a:t>
            </a:r>
            <a:r>
              <a:rPr lang="en-US" sz="700" dirty="0" err="1"/>
              <a:t>पर</a:t>
            </a:r>
            <a:r>
              <a:rPr lang="en-US" sz="700" dirty="0"/>
              <a:t> </a:t>
            </a:r>
            <a:r>
              <a:rPr lang="en-US" sz="700" dirty="0" err="1"/>
              <a:t>एक</a:t>
            </a:r>
            <a:r>
              <a:rPr lang="en-US" sz="700" dirty="0"/>
              <a:t> </a:t>
            </a:r>
            <a:r>
              <a:rPr lang="en-US" sz="700" dirty="0" err="1"/>
              <a:t>सीलबंद</a:t>
            </a:r>
            <a:r>
              <a:rPr lang="en-US" sz="700" dirty="0"/>
              <a:t> </a:t>
            </a:r>
            <a:r>
              <a:rPr lang="en-US" sz="700" dirty="0" err="1"/>
              <a:t>दरवाज़े</a:t>
            </a:r>
            <a:r>
              <a:rPr lang="en-US" sz="700" dirty="0"/>
              <a:t> </a:t>
            </a:r>
            <a:r>
              <a:rPr lang="en-US" sz="700" dirty="0" err="1"/>
              <a:t>जैसा</a:t>
            </a:r>
            <a:r>
              <a:rPr lang="en-US" sz="700" dirty="0"/>
              <a:t> </a:t>
            </a:r>
            <a:r>
              <a:rPr lang="en-US" sz="700" dirty="0" err="1"/>
              <a:t>कुछ</a:t>
            </a:r>
            <a:r>
              <a:rPr lang="en-US" sz="700" dirty="0"/>
              <a:t> </a:t>
            </a:r>
            <a:r>
              <a:rPr lang="en-US" sz="700" dirty="0" err="1"/>
              <a:t>दिखता</a:t>
            </a:r>
            <a:r>
              <a:rPr lang="en-US" sz="700" dirty="0"/>
              <a:t> </a:t>
            </a:r>
            <a:r>
              <a:rPr lang="en-US" sz="700" dirty="0" err="1"/>
              <a:t>है</a:t>
            </a:r>
            <a:r>
              <a:rPr lang="en-US" sz="700" dirty="0"/>
              <a:t>.</a:t>
            </a:r>
          </a:p>
        </p:txBody>
      </p:sp>
      <p:sp>
        <p:nvSpPr>
          <p:cNvPr id="7" name="Rectangle 6"/>
          <p:cNvSpPr/>
          <p:nvPr/>
        </p:nvSpPr>
        <p:spPr>
          <a:xfrm>
            <a:off x="3516783" y="2958762"/>
            <a:ext cx="527709" cy="215444"/>
          </a:xfrm>
          <a:prstGeom prst="rect">
            <a:avLst/>
          </a:prstGeom>
        </p:spPr>
        <p:txBody>
          <a:bodyPr wrap="none">
            <a:spAutoFit/>
          </a:bodyPr>
          <a:lstStyle/>
          <a:p>
            <a:r>
              <a:rPr lang="hi-IN" b="1" dirty="0">
                <a:solidFill>
                  <a:srgbClr val="FF0000"/>
                </a:solidFill>
              </a:rPr>
              <a:t>समाप्त </a:t>
            </a:r>
            <a:endParaRPr lang="en-US" b="1" dirty="0">
              <a:solidFill>
                <a:srgbClr val="FF0000"/>
              </a:solidFill>
            </a:endParaRPr>
          </a:p>
        </p:txBody>
      </p:sp>
    </p:spTree>
    <p:extLst>
      <p:ext uri="{BB962C8B-B14F-4D97-AF65-F5344CB8AC3E}">
        <p14:creationId xmlns:p14="http://schemas.microsoft.com/office/powerpoint/2010/main" val="16885646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116738" name="Picture 2" descr="C:\Users\HP\Desktop\PYRAMIDS\PYRAMID IMAGES\p1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86200" y="1639744"/>
            <a:ext cx="2286000" cy="338554"/>
          </a:xfrm>
          <a:prstGeom prst="rect">
            <a:avLst/>
          </a:prstGeom>
        </p:spPr>
        <p:txBody>
          <a:bodyPr>
            <a:spAutoFit/>
          </a:bodyPr>
          <a:lstStyle/>
          <a:p>
            <a:r>
              <a:rPr lang="en-US" dirty="0"/>
              <a:t> </a:t>
            </a:r>
          </a:p>
          <a:p>
            <a:r>
              <a:rPr lang="en-US" dirty="0"/>
              <a:t> </a:t>
            </a:r>
          </a:p>
        </p:txBody>
      </p:sp>
      <p:sp>
        <p:nvSpPr>
          <p:cNvPr id="4" name="Rectangle 3"/>
          <p:cNvSpPr/>
          <p:nvPr/>
        </p:nvSpPr>
        <p:spPr>
          <a:xfrm>
            <a:off x="662527" y="1212305"/>
            <a:ext cx="808545" cy="307777"/>
          </a:xfrm>
          <a:prstGeom prst="rect">
            <a:avLst/>
          </a:prstGeom>
        </p:spPr>
        <p:txBody>
          <a:bodyPr wrap="square">
            <a:spAutoFit/>
          </a:bodyPr>
          <a:lstStyle/>
          <a:p>
            <a:pPr algn="ctr"/>
            <a:r>
              <a:rPr lang="hi-IN" sz="700" dirty="0"/>
              <a:t>चलो</a:t>
            </a:r>
            <a:r>
              <a:rPr lang="hi-IN" sz="700" dirty="0" smtClean="0"/>
              <a:t>,</a:t>
            </a:r>
            <a:r>
              <a:rPr lang="en-US" sz="700" dirty="0" smtClean="0"/>
              <a:t> </a:t>
            </a:r>
            <a:r>
              <a:rPr lang="en-US" sz="700" dirty="0" err="1"/>
              <a:t>हम</a:t>
            </a:r>
            <a:r>
              <a:rPr lang="en-US" sz="700" dirty="0"/>
              <a:t> </a:t>
            </a:r>
            <a:r>
              <a:rPr lang="en-US" sz="700" dirty="0" err="1"/>
              <a:t>फिर</a:t>
            </a:r>
            <a:r>
              <a:rPr lang="en-US" sz="700" dirty="0"/>
              <a:t> </a:t>
            </a:r>
            <a:r>
              <a:rPr lang="en-US" sz="700" dirty="0" smtClean="0"/>
              <a:t/>
            </a:r>
            <a:br>
              <a:rPr lang="en-US" sz="700" dirty="0" smtClean="0"/>
            </a:br>
            <a:r>
              <a:rPr lang="en-US" sz="700" dirty="0" err="1" smtClean="0"/>
              <a:t>से</a:t>
            </a:r>
            <a:r>
              <a:rPr lang="en-US" sz="700" dirty="0" smtClean="0"/>
              <a:t> </a:t>
            </a:r>
            <a:r>
              <a:rPr lang="en-US" sz="700" dirty="0" err="1"/>
              <a:t>चलते</a:t>
            </a:r>
            <a:r>
              <a:rPr lang="en-US" sz="700" dirty="0"/>
              <a:t> </a:t>
            </a:r>
            <a:r>
              <a:rPr lang="en-US" sz="700" dirty="0" err="1"/>
              <a:t>हैं</a:t>
            </a:r>
            <a:r>
              <a:rPr lang="en-US" sz="700" dirty="0"/>
              <a:t>!</a:t>
            </a:r>
          </a:p>
        </p:txBody>
      </p:sp>
      <p:sp>
        <p:nvSpPr>
          <p:cNvPr id="5" name="Rectangle 4"/>
          <p:cNvSpPr/>
          <p:nvPr/>
        </p:nvSpPr>
        <p:spPr>
          <a:xfrm>
            <a:off x="1066800" y="2288351"/>
            <a:ext cx="2286000" cy="200055"/>
          </a:xfrm>
          <a:prstGeom prst="rect">
            <a:avLst/>
          </a:prstGeom>
        </p:spPr>
        <p:txBody>
          <a:bodyPr>
            <a:spAutoFit/>
          </a:bodyPr>
          <a:lstStyle/>
          <a:p>
            <a:pPr algn="ctr"/>
            <a:r>
              <a:rPr lang="hi-IN" sz="700" dirty="0" smtClean="0"/>
              <a:t>तुम</a:t>
            </a:r>
            <a:r>
              <a:rPr lang="en-US" sz="700" dirty="0" smtClean="0"/>
              <a:t> </a:t>
            </a:r>
            <a:r>
              <a:rPr lang="en-US" sz="700" dirty="0" err="1" smtClean="0"/>
              <a:t>क्या</a:t>
            </a:r>
            <a:r>
              <a:rPr lang="en-US" sz="700" dirty="0" smtClean="0"/>
              <a:t> </a:t>
            </a:r>
            <a:r>
              <a:rPr lang="en-US" sz="700" dirty="0" err="1"/>
              <a:t>कह</a:t>
            </a:r>
            <a:r>
              <a:rPr lang="en-US" sz="700" dirty="0"/>
              <a:t> </a:t>
            </a:r>
            <a:r>
              <a:rPr lang="en-US" sz="700" dirty="0" err="1" smtClean="0"/>
              <a:t>रहे</a:t>
            </a:r>
            <a:r>
              <a:rPr lang="en-US" sz="700" dirty="0" smtClean="0"/>
              <a:t> </a:t>
            </a:r>
            <a:r>
              <a:rPr lang="hi-IN" sz="700" dirty="0" smtClean="0"/>
              <a:t>हो</a:t>
            </a:r>
            <a:r>
              <a:rPr lang="en-US" sz="700" dirty="0" smtClean="0"/>
              <a:t> </a:t>
            </a:r>
            <a:r>
              <a:rPr lang="en-US" sz="700" dirty="0" err="1" smtClean="0"/>
              <a:t>वो</a:t>
            </a:r>
            <a:r>
              <a:rPr lang="en-US" sz="700" dirty="0" smtClean="0"/>
              <a:t> </a:t>
            </a:r>
            <a:r>
              <a:rPr lang="en-US" sz="700" dirty="0" err="1"/>
              <a:t>मुझे</a:t>
            </a:r>
            <a:r>
              <a:rPr lang="en-US" sz="700" dirty="0"/>
              <a:t> </a:t>
            </a:r>
            <a:r>
              <a:rPr lang="en-US" sz="700" dirty="0" err="1"/>
              <a:t>बिल्कुल</a:t>
            </a:r>
            <a:r>
              <a:rPr lang="en-US" sz="700" dirty="0"/>
              <a:t> </a:t>
            </a:r>
            <a:r>
              <a:rPr lang="en-US" sz="700" dirty="0" err="1"/>
              <a:t>समझ</a:t>
            </a:r>
            <a:r>
              <a:rPr lang="en-US" sz="700" dirty="0"/>
              <a:t> </a:t>
            </a:r>
            <a:r>
              <a:rPr lang="en-US" sz="700" dirty="0" err="1"/>
              <a:t>में</a:t>
            </a:r>
            <a:r>
              <a:rPr lang="en-US" sz="700" dirty="0"/>
              <a:t> </a:t>
            </a:r>
            <a:r>
              <a:rPr lang="en-US" sz="700" dirty="0" err="1"/>
              <a:t>नहीं</a:t>
            </a:r>
            <a:r>
              <a:rPr lang="en-US" sz="700" dirty="0"/>
              <a:t> आ </a:t>
            </a:r>
            <a:r>
              <a:rPr lang="en-US" sz="700" dirty="0" err="1"/>
              <a:t>रहा</a:t>
            </a:r>
            <a:r>
              <a:rPr lang="en-US" sz="700" dirty="0"/>
              <a:t> </a:t>
            </a:r>
            <a:r>
              <a:rPr lang="en-US" sz="700" dirty="0" err="1"/>
              <a:t>है</a:t>
            </a:r>
            <a:r>
              <a:rPr lang="en-US" sz="700" dirty="0"/>
              <a:t>.</a:t>
            </a:r>
          </a:p>
        </p:txBody>
      </p:sp>
      <p:sp>
        <p:nvSpPr>
          <p:cNvPr id="6" name="Rectangle 5"/>
          <p:cNvSpPr/>
          <p:nvPr/>
        </p:nvSpPr>
        <p:spPr>
          <a:xfrm>
            <a:off x="152400" y="2784690"/>
            <a:ext cx="4419599" cy="400110"/>
          </a:xfrm>
          <a:prstGeom prst="rect">
            <a:avLst/>
          </a:prstGeom>
        </p:spPr>
        <p:txBody>
          <a:bodyPr wrap="square">
            <a:spAutoFit/>
          </a:bodyPr>
          <a:lstStyle/>
          <a:p>
            <a:pPr algn="ctr"/>
            <a:r>
              <a:rPr lang="hi-IN" sz="2000" dirty="0" smtClean="0">
                <a:solidFill>
                  <a:srgbClr val="FF0000"/>
                </a:solidFill>
              </a:rPr>
              <a:t>आगे</a:t>
            </a:r>
            <a:r>
              <a:rPr lang="en-US" sz="2000" dirty="0" smtClean="0">
                <a:solidFill>
                  <a:srgbClr val="FF0000"/>
                </a:solidFill>
              </a:rPr>
              <a:t> </a:t>
            </a:r>
            <a:r>
              <a:rPr lang="en-US" sz="2000" dirty="0" err="1" smtClean="0">
                <a:solidFill>
                  <a:srgbClr val="FF0000"/>
                </a:solidFill>
              </a:rPr>
              <a:t>जारी</a:t>
            </a:r>
            <a:r>
              <a:rPr lang="en-US" sz="2000" dirty="0" smtClean="0">
                <a:solidFill>
                  <a:srgbClr val="FF0000"/>
                </a:solidFill>
              </a:rPr>
              <a:t> </a:t>
            </a:r>
            <a:r>
              <a:rPr lang="en-US" sz="2000" dirty="0" err="1">
                <a:solidFill>
                  <a:srgbClr val="FF0000"/>
                </a:solidFill>
              </a:rPr>
              <a:t>रहेगा</a:t>
            </a:r>
            <a:r>
              <a:rPr lang="en-US" sz="2000" dirty="0">
                <a:solidFill>
                  <a:srgbClr val="FF0000"/>
                </a:solidFill>
              </a:rPr>
              <a:t>... </a:t>
            </a:r>
          </a:p>
        </p:txBody>
      </p:sp>
    </p:spTree>
    <p:extLst>
      <p:ext uri="{BB962C8B-B14F-4D97-AF65-F5344CB8AC3E}">
        <p14:creationId xmlns:p14="http://schemas.microsoft.com/office/powerpoint/2010/main" val="244657006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117762" name="Picture 2" descr="C:\Users\HP\Desktop\PYRAMIDS\PYRAMID IMAGES\p1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0" y="0"/>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95800" y="1269206"/>
            <a:ext cx="2286000" cy="338554"/>
          </a:xfrm>
          <a:prstGeom prst="rect">
            <a:avLst/>
          </a:prstGeom>
        </p:spPr>
        <p:txBody>
          <a:bodyPr>
            <a:spAutoFit/>
          </a:bodyPr>
          <a:lstStyle/>
          <a:p>
            <a:r>
              <a:rPr lang="en-US" dirty="0"/>
              <a:t> </a:t>
            </a:r>
          </a:p>
          <a:p>
            <a:r>
              <a:rPr lang="en-US" dirty="0"/>
              <a:t> </a:t>
            </a:r>
          </a:p>
        </p:txBody>
      </p:sp>
      <p:sp>
        <p:nvSpPr>
          <p:cNvPr id="4" name="Rectangle 3"/>
          <p:cNvSpPr/>
          <p:nvPr/>
        </p:nvSpPr>
        <p:spPr>
          <a:xfrm>
            <a:off x="2306860" y="50006"/>
            <a:ext cx="1507144" cy="338554"/>
          </a:xfrm>
          <a:prstGeom prst="rect">
            <a:avLst/>
          </a:prstGeom>
        </p:spPr>
        <p:txBody>
          <a:bodyPr wrap="none">
            <a:spAutoFit/>
          </a:bodyPr>
          <a:lstStyle/>
          <a:p>
            <a:pPr algn="ctr"/>
            <a:r>
              <a:rPr lang="hi-IN" sz="1600" dirty="0" smtClean="0">
                <a:solidFill>
                  <a:srgbClr val="FF0000"/>
                </a:solidFill>
              </a:rPr>
              <a:t>अंतिम</a:t>
            </a:r>
            <a:r>
              <a:rPr lang="en-US" sz="1600" dirty="0" smtClean="0">
                <a:solidFill>
                  <a:srgbClr val="FF0000"/>
                </a:solidFill>
              </a:rPr>
              <a:t> </a:t>
            </a:r>
            <a:r>
              <a:rPr lang="hi-IN" sz="1600" dirty="0" smtClean="0">
                <a:solidFill>
                  <a:srgbClr val="FF0000"/>
                </a:solidFill>
              </a:rPr>
              <a:t>टिप्पणी </a:t>
            </a:r>
            <a:r>
              <a:rPr lang="en-US" sz="1600" dirty="0" smtClean="0">
                <a:solidFill>
                  <a:srgbClr val="FF0000"/>
                </a:solidFill>
              </a:rPr>
              <a:t> </a:t>
            </a:r>
            <a:endParaRPr lang="en-US" sz="1600" dirty="0">
              <a:solidFill>
                <a:srgbClr val="FF0000"/>
              </a:solidFill>
            </a:endParaRPr>
          </a:p>
        </p:txBody>
      </p:sp>
      <p:sp>
        <p:nvSpPr>
          <p:cNvPr id="5" name="Rectangle 4"/>
          <p:cNvSpPr/>
          <p:nvPr/>
        </p:nvSpPr>
        <p:spPr>
          <a:xfrm>
            <a:off x="228600" y="341650"/>
            <a:ext cx="1905000" cy="307777"/>
          </a:xfrm>
          <a:prstGeom prst="rect">
            <a:avLst/>
          </a:prstGeom>
        </p:spPr>
        <p:txBody>
          <a:bodyPr wrap="square">
            <a:spAutoFit/>
          </a:bodyPr>
          <a:lstStyle/>
          <a:p>
            <a:pPr algn="ctr"/>
            <a:r>
              <a:rPr lang="en-US" sz="700" dirty="0" err="1"/>
              <a:t>भूकंप</a:t>
            </a:r>
            <a:r>
              <a:rPr lang="en-US" sz="700" dirty="0"/>
              <a:t> </a:t>
            </a:r>
            <a:r>
              <a:rPr lang="en-US" sz="700" dirty="0" err="1"/>
              <a:t>का</a:t>
            </a:r>
            <a:r>
              <a:rPr lang="en-US" sz="700" dirty="0"/>
              <a:t> </a:t>
            </a:r>
            <a:r>
              <a:rPr lang="en-US" sz="700" dirty="0" err="1"/>
              <a:t>सामना</a:t>
            </a:r>
            <a:r>
              <a:rPr lang="en-US" sz="700" dirty="0"/>
              <a:t> </a:t>
            </a:r>
            <a:r>
              <a:rPr lang="en-US" sz="700" dirty="0" err="1"/>
              <a:t>कर</a:t>
            </a:r>
            <a:r>
              <a:rPr lang="en-US" sz="700" dirty="0"/>
              <a:t> </a:t>
            </a:r>
            <a:r>
              <a:rPr lang="en-US" sz="700" dirty="0" err="1"/>
              <a:t>सकें</a:t>
            </a:r>
            <a:r>
              <a:rPr lang="en-US" sz="700" dirty="0"/>
              <a:t> </a:t>
            </a:r>
            <a:r>
              <a:rPr lang="en-US" sz="700" dirty="0" err="1"/>
              <a:t>उसके</a:t>
            </a:r>
            <a:r>
              <a:rPr lang="en-US" sz="700" dirty="0"/>
              <a:t> </a:t>
            </a:r>
            <a:r>
              <a:rPr lang="en-US" sz="700" dirty="0" err="1"/>
              <a:t>लिए</a:t>
            </a:r>
            <a:r>
              <a:rPr lang="en-US" sz="700" dirty="0"/>
              <a:t> </a:t>
            </a:r>
            <a:r>
              <a:rPr lang="en-US" sz="700" dirty="0" err="1"/>
              <a:t>मंदिर</a:t>
            </a:r>
            <a:r>
              <a:rPr lang="en-US" sz="700" dirty="0"/>
              <a:t> </a:t>
            </a:r>
            <a:r>
              <a:rPr lang="en-US" sz="700" dirty="0" smtClean="0"/>
              <a:t/>
            </a:r>
            <a:br>
              <a:rPr lang="en-US" sz="700" dirty="0" smtClean="0"/>
            </a:br>
            <a:r>
              <a:rPr lang="en-US" sz="700" dirty="0" err="1" smtClean="0"/>
              <a:t>एक</a:t>
            </a:r>
            <a:r>
              <a:rPr lang="en-US" sz="700" dirty="0" smtClean="0"/>
              <a:t> </a:t>
            </a:r>
            <a:r>
              <a:rPr lang="en-US" sz="700" dirty="0" err="1"/>
              <a:t>नालीदार</a:t>
            </a:r>
            <a:r>
              <a:rPr lang="en-US" sz="700" dirty="0"/>
              <a:t> </a:t>
            </a:r>
            <a:r>
              <a:rPr lang="en-US" sz="700" dirty="0" err="1"/>
              <a:t>चादर</a:t>
            </a:r>
            <a:r>
              <a:rPr lang="en-US" sz="700" dirty="0"/>
              <a:t> </a:t>
            </a:r>
            <a:r>
              <a:rPr lang="en-US" sz="700" dirty="0" err="1"/>
              <a:t>जैसे</a:t>
            </a:r>
            <a:r>
              <a:rPr lang="en-US" sz="700" dirty="0"/>
              <a:t> </a:t>
            </a:r>
            <a:r>
              <a:rPr lang="en-US" sz="700" dirty="0" err="1"/>
              <a:t>दीवार</a:t>
            </a:r>
            <a:r>
              <a:rPr lang="en-US" sz="700" dirty="0"/>
              <a:t> </a:t>
            </a:r>
            <a:r>
              <a:rPr lang="en-US" sz="700" dirty="0" err="1"/>
              <a:t>से</a:t>
            </a:r>
            <a:r>
              <a:rPr lang="en-US" sz="700" dirty="0"/>
              <a:t> </a:t>
            </a:r>
            <a:r>
              <a:rPr lang="en-US" sz="700" dirty="0" err="1"/>
              <a:t>घिरे</a:t>
            </a:r>
            <a:r>
              <a:rPr lang="en-US" sz="700" dirty="0"/>
              <a:t> </a:t>
            </a:r>
            <a:r>
              <a:rPr lang="en-US" sz="700" dirty="0" err="1"/>
              <a:t>होते</a:t>
            </a:r>
            <a:r>
              <a:rPr lang="en-US" sz="700" dirty="0"/>
              <a:t> </a:t>
            </a:r>
            <a:r>
              <a:rPr lang="en-US" sz="700" dirty="0" err="1"/>
              <a:t>थे</a:t>
            </a:r>
            <a:r>
              <a:rPr lang="en-US" sz="700" dirty="0"/>
              <a:t>.</a:t>
            </a:r>
          </a:p>
        </p:txBody>
      </p:sp>
      <p:sp>
        <p:nvSpPr>
          <p:cNvPr id="6" name="Rectangle 5"/>
          <p:cNvSpPr/>
          <p:nvPr/>
        </p:nvSpPr>
        <p:spPr>
          <a:xfrm>
            <a:off x="1181100" y="2564606"/>
            <a:ext cx="1769883" cy="523220"/>
          </a:xfrm>
          <a:prstGeom prst="rect">
            <a:avLst/>
          </a:prstGeom>
        </p:spPr>
        <p:txBody>
          <a:bodyPr wrap="square">
            <a:spAutoFit/>
          </a:bodyPr>
          <a:lstStyle/>
          <a:p>
            <a:pPr algn="ctr"/>
            <a:r>
              <a:rPr lang="en-US" sz="700" dirty="0" err="1"/>
              <a:t>फ्रेंक</a:t>
            </a:r>
            <a:r>
              <a:rPr lang="en-US" sz="700" dirty="0"/>
              <a:t> </a:t>
            </a:r>
            <a:r>
              <a:rPr lang="en-US" sz="700" dirty="0" err="1"/>
              <a:t>मोननिअर</a:t>
            </a:r>
            <a:r>
              <a:rPr lang="en-US" sz="700" dirty="0"/>
              <a:t> (*): </a:t>
            </a:r>
            <a:r>
              <a:rPr lang="en-US" sz="700" dirty="0" err="1"/>
              <a:t>मंदिरों</a:t>
            </a:r>
            <a:r>
              <a:rPr lang="en-US" sz="700" dirty="0"/>
              <a:t> </a:t>
            </a:r>
            <a:r>
              <a:rPr lang="en-US" sz="700" dirty="0" err="1"/>
              <a:t>और</a:t>
            </a:r>
            <a:r>
              <a:rPr lang="en-US" sz="700" dirty="0"/>
              <a:t> </a:t>
            </a:r>
            <a:r>
              <a:rPr lang="en-US" sz="700" dirty="0" err="1"/>
              <a:t>पिरामिडों</a:t>
            </a:r>
            <a:r>
              <a:rPr lang="en-US" sz="700" dirty="0"/>
              <a:t> </a:t>
            </a:r>
            <a:r>
              <a:rPr lang="en-US" sz="700" dirty="0" err="1"/>
              <a:t>के</a:t>
            </a:r>
            <a:r>
              <a:rPr lang="en-US" sz="700" dirty="0"/>
              <a:t> </a:t>
            </a:r>
            <a:r>
              <a:rPr lang="en-US" sz="700" dirty="0" err="1"/>
              <a:t>निर्माण</a:t>
            </a:r>
            <a:r>
              <a:rPr lang="en-US" sz="700" dirty="0"/>
              <a:t> </a:t>
            </a:r>
            <a:r>
              <a:rPr lang="en-US" sz="700" dirty="0" err="1"/>
              <a:t>में</a:t>
            </a:r>
            <a:r>
              <a:rPr lang="en-US" sz="700" dirty="0"/>
              <a:t> </a:t>
            </a:r>
            <a:r>
              <a:rPr lang="en-US" sz="700" dirty="0" err="1"/>
              <a:t>विशाल</a:t>
            </a:r>
            <a:r>
              <a:rPr lang="en-US" sz="700" dirty="0"/>
              <a:t> </a:t>
            </a:r>
            <a:r>
              <a:rPr lang="en-US" sz="700" dirty="0" err="1"/>
              <a:t>शैल</a:t>
            </a:r>
            <a:r>
              <a:rPr lang="en-US" sz="700" dirty="0"/>
              <a:t> </a:t>
            </a:r>
            <a:r>
              <a:rPr lang="en-US" sz="700" dirty="0" err="1"/>
              <a:t>खंडों</a:t>
            </a:r>
            <a:r>
              <a:rPr lang="en-US" sz="700" dirty="0"/>
              <a:t> </a:t>
            </a:r>
            <a:r>
              <a:rPr lang="en-US" sz="700" dirty="0" err="1"/>
              <a:t>का</a:t>
            </a:r>
            <a:r>
              <a:rPr lang="en-US" sz="700" dirty="0"/>
              <a:t> </a:t>
            </a:r>
            <a:r>
              <a:rPr lang="en-US" sz="700" dirty="0" err="1"/>
              <a:t>उपयोग</a:t>
            </a:r>
            <a:r>
              <a:rPr lang="en-US" sz="700" dirty="0"/>
              <a:t> </a:t>
            </a:r>
            <a:r>
              <a:rPr lang="en-US" sz="700" dirty="0" err="1"/>
              <a:t>क्यों</a:t>
            </a:r>
            <a:r>
              <a:rPr lang="en-US" sz="700" dirty="0"/>
              <a:t> </a:t>
            </a:r>
            <a:r>
              <a:rPr lang="en-US" sz="700" dirty="0" err="1"/>
              <a:t>किया</a:t>
            </a:r>
            <a:r>
              <a:rPr lang="en-US" sz="700" dirty="0"/>
              <a:t> </a:t>
            </a:r>
            <a:r>
              <a:rPr lang="en-US" sz="700" dirty="0" err="1"/>
              <a:t>गया</a:t>
            </a:r>
            <a:r>
              <a:rPr lang="en-US" sz="700" dirty="0"/>
              <a:t>? </a:t>
            </a:r>
            <a:r>
              <a:rPr lang="en-US" sz="700" dirty="0" err="1"/>
              <a:t>जिससे</a:t>
            </a:r>
            <a:r>
              <a:rPr lang="en-US" sz="700" dirty="0"/>
              <a:t> </a:t>
            </a:r>
            <a:r>
              <a:rPr lang="en-US" sz="700" dirty="0" err="1"/>
              <a:t>नक्काशी</a:t>
            </a:r>
            <a:r>
              <a:rPr lang="en-US" sz="700" dirty="0"/>
              <a:t> </a:t>
            </a:r>
            <a:r>
              <a:rPr lang="en-US" sz="700" dirty="0" err="1"/>
              <a:t>के</a:t>
            </a:r>
            <a:r>
              <a:rPr lang="en-US" sz="700" dirty="0"/>
              <a:t> </a:t>
            </a:r>
            <a:r>
              <a:rPr lang="en-US" sz="700" dirty="0" err="1"/>
              <a:t>दौरान</a:t>
            </a:r>
            <a:r>
              <a:rPr lang="en-US" sz="700" dirty="0"/>
              <a:t> </a:t>
            </a:r>
            <a:r>
              <a:rPr lang="en-US" sz="700" dirty="0" err="1"/>
              <a:t>मलबे</a:t>
            </a:r>
            <a:r>
              <a:rPr lang="en-US" sz="700" dirty="0"/>
              <a:t> </a:t>
            </a:r>
            <a:r>
              <a:rPr lang="en-US" sz="700" dirty="0" err="1"/>
              <a:t>की</a:t>
            </a:r>
            <a:r>
              <a:rPr lang="en-US" sz="700" dirty="0"/>
              <a:t> </a:t>
            </a:r>
            <a:r>
              <a:rPr lang="en-US" sz="700" dirty="0" err="1"/>
              <a:t>मात्रा</a:t>
            </a:r>
            <a:r>
              <a:rPr lang="en-US" sz="700" dirty="0"/>
              <a:t> </a:t>
            </a:r>
            <a:r>
              <a:rPr lang="en-US" sz="700" dirty="0" err="1"/>
              <a:t>को</a:t>
            </a:r>
            <a:r>
              <a:rPr lang="en-US" sz="700" dirty="0"/>
              <a:t> </a:t>
            </a:r>
            <a:r>
              <a:rPr lang="en-US" sz="700" dirty="0" err="1"/>
              <a:t>कम</a:t>
            </a:r>
            <a:r>
              <a:rPr lang="en-US" sz="700" dirty="0"/>
              <a:t> </a:t>
            </a:r>
            <a:r>
              <a:rPr lang="en-US" sz="700" dirty="0" err="1"/>
              <a:t>किया</a:t>
            </a:r>
            <a:r>
              <a:rPr lang="en-US" sz="700" dirty="0"/>
              <a:t> </a:t>
            </a:r>
            <a:r>
              <a:rPr lang="en-US" sz="700" dirty="0" err="1"/>
              <a:t>जा</a:t>
            </a:r>
            <a:r>
              <a:rPr lang="en-US" sz="700" dirty="0"/>
              <a:t> </a:t>
            </a:r>
            <a:r>
              <a:rPr lang="en-US" sz="700" dirty="0" err="1"/>
              <a:t>सके</a:t>
            </a:r>
            <a:r>
              <a:rPr lang="en-US" sz="700" dirty="0"/>
              <a:t>.</a:t>
            </a:r>
          </a:p>
        </p:txBody>
      </p:sp>
    </p:spTree>
    <p:extLst>
      <p:ext uri="{BB962C8B-B14F-4D97-AF65-F5344CB8AC3E}">
        <p14:creationId xmlns:p14="http://schemas.microsoft.com/office/powerpoint/2010/main" val="16885646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118786" name="Picture 2" descr="C:\Users\HP\Desktop\PYRAMIDS\PYRAMID IMAGES\p1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14400" y="112150"/>
            <a:ext cx="939680" cy="200055"/>
          </a:xfrm>
          <a:prstGeom prst="rect">
            <a:avLst/>
          </a:prstGeom>
        </p:spPr>
        <p:txBody>
          <a:bodyPr wrap="none">
            <a:spAutoFit/>
          </a:bodyPr>
          <a:lstStyle/>
          <a:p>
            <a:pPr algn="ctr"/>
            <a:r>
              <a:rPr lang="en-US" sz="700" dirty="0" err="1"/>
              <a:t>चले</a:t>
            </a:r>
            <a:r>
              <a:rPr lang="en-US" sz="700" dirty="0"/>
              <a:t> </a:t>
            </a:r>
            <a:r>
              <a:rPr lang="en-US" sz="700" dirty="0" err="1"/>
              <a:t>जाओ</a:t>
            </a:r>
            <a:r>
              <a:rPr lang="en-US" sz="700" dirty="0"/>
              <a:t>! </a:t>
            </a:r>
            <a:r>
              <a:rPr lang="en-US" sz="700" dirty="0" err="1"/>
              <a:t>चले</a:t>
            </a:r>
            <a:r>
              <a:rPr lang="en-US" sz="700" dirty="0"/>
              <a:t> </a:t>
            </a:r>
            <a:r>
              <a:rPr lang="en-US" sz="700" dirty="0" err="1"/>
              <a:t>जाओ</a:t>
            </a:r>
            <a:r>
              <a:rPr lang="en-US" sz="700" dirty="0"/>
              <a:t>!</a:t>
            </a:r>
          </a:p>
        </p:txBody>
      </p:sp>
      <p:sp>
        <p:nvSpPr>
          <p:cNvPr id="5" name="Rectangle 4"/>
          <p:cNvSpPr/>
          <p:nvPr/>
        </p:nvSpPr>
        <p:spPr>
          <a:xfrm>
            <a:off x="1153327" y="353148"/>
            <a:ext cx="641521" cy="200055"/>
          </a:xfrm>
          <a:prstGeom prst="rect">
            <a:avLst/>
          </a:prstGeom>
        </p:spPr>
        <p:txBody>
          <a:bodyPr wrap="none">
            <a:spAutoFit/>
          </a:bodyPr>
          <a:lstStyle/>
          <a:p>
            <a:pPr algn="ctr"/>
            <a:r>
              <a:rPr lang="en-US" sz="700" dirty="0" err="1"/>
              <a:t>सावधान</a:t>
            </a:r>
            <a:r>
              <a:rPr lang="en-US" sz="700" dirty="0"/>
              <a:t> </a:t>
            </a:r>
            <a:r>
              <a:rPr lang="hi-IN" sz="700" dirty="0" smtClean="0"/>
              <a:t>रहो</a:t>
            </a:r>
            <a:r>
              <a:rPr lang="en-US" sz="700" dirty="0" smtClean="0"/>
              <a:t>!</a:t>
            </a:r>
            <a:endParaRPr lang="en-US" sz="700" dirty="0"/>
          </a:p>
        </p:txBody>
      </p:sp>
      <p:sp>
        <p:nvSpPr>
          <p:cNvPr id="6" name="Rectangle 5"/>
          <p:cNvSpPr/>
          <p:nvPr/>
        </p:nvSpPr>
        <p:spPr>
          <a:xfrm>
            <a:off x="1476075" y="550383"/>
            <a:ext cx="776175" cy="200055"/>
          </a:xfrm>
          <a:prstGeom prst="rect">
            <a:avLst/>
          </a:prstGeom>
        </p:spPr>
        <p:txBody>
          <a:bodyPr wrap="none">
            <a:spAutoFit/>
          </a:bodyPr>
          <a:lstStyle/>
          <a:p>
            <a:pPr algn="ctr"/>
            <a:r>
              <a:rPr lang="en-US" sz="700" dirty="0" err="1"/>
              <a:t>धरती</a:t>
            </a:r>
            <a:r>
              <a:rPr lang="en-US" sz="700" dirty="0"/>
              <a:t> </a:t>
            </a:r>
            <a:r>
              <a:rPr lang="en-US" sz="700" dirty="0" err="1"/>
              <a:t>कांपने</a:t>
            </a:r>
            <a:r>
              <a:rPr lang="en-US" sz="700" dirty="0"/>
              <a:t> </a:t>
            </a:r>
            <a:r>
              <a:rPr lang="en-US" sz="700" dirty="0" err="1"/>
              <a:t>लगी</a:t>
            </a:r>
            <a:endParaRPr lang="en-US" sz="700" dirty="0"/>
          </a:p>
        </p:txBody>
      </p:sp>
      <p:sp>
        <p:nvSpPr>
          <p:cNvPr id="7" name="Rectangle 6"/>
          <p:cNvSpPr/>
          <p:nvPr/>
        </p:nvSpPr>
        <p:spPr>
          <a:xfrm>
            <a:off x="1153327" y="784089"/>
            <a:ext cx="1317990" cy="200055"/>
          </a:xfrm>
          <a:prstGeom prst="rect">
            <a:avLst/>
          </a:prstGeom>
        </p:spPr>
        <p:txBody>
          <a:bodyPr wrap="none">
            <a:spAutoFit/>
          </a:bodyPr>
          <a:lstStyle/>
          <a:p>
            <a:pPr algn="ctr"/>
            <a:r>
              <a:rPr lang="en-US" sz="700" dirty="0" err="1"/>
              <a:t>क्यूबिट</a:t>
            </a:r>
            <a:r>
              <a:rPr lang="en-US" sz="700" dirty="0"/>
              <a:t>, </a:t>
            </a:r>
            <a:r>
              <a:rPr lang="en-US" sz="700" dirty="0" smtClean="0"/>
              <a:t>7 </a:t>
            </a:r>
            <a:r>
              <a:rPr lang="en-US" sz="700" dirty="0" err="1"/>
              <a:t>हथेलियों</a:t>
            </a:r>
            <a:r>
              <a:rPr lang="en-US" sz="700" dirty="0"/>
              <a:t> </a:t>
            </a:r>
            <a:r>
              <a:rPr lang="en-US" sz="700" dirty="0" err="1"/>
              <a:t>जितना</a:t>
            </a:r>
            <a:r>
              <a:rPr lang="en-US" sz="700" dirty="0"/>
              <a:t> </a:t>
            </a:r>
            <a:r>
              <a:rPr lang="en-US" sz="700" dirty="0" err="1" smtClean="0"/>
              <a:t>लम्बा</a:t>
            </a:r>
            <a:endParaRPr lang="en-US" sz="700" dirty="0"/>
          </a:p>
        </p:txBody>
      </p:sp>
      <p:sp>
        <p:nvSpPr>
          <p:cNvPr id="8" name="Rectangle 7"/>
          <p:cNvSpPr/>
          <p:nvPr/>
        </p:nvSpPr>
        <p:spPr>
          <a:xfrm>
            <a:off x="1100348" y="998009"/>
            <a:ext cx="567784" cy="200055"/>
          </a:xfrm>
          <a:prstGeom prst="rect">
            <a:avLst/>
          </a:prstGeom>
        </p:spPr>
        <p:txBody>
          <a:bodyPr wrap="none">
            <a:spAutoFit/>
          </a:bodyPr>
          <a:lstStyle/>
          <a:p>
            <a:pPr algn="ctr"/>
            <a:r>
              <a:rPr lang="en-US" sz="700" dirty="0" err="1"/>
              <a:t>जल्दी</a:t>
            </a:r>
            <a:r>
              <a:rPr lang="en-US" sz="700" dirty="0"/>
              <a:t> </a:t>
            </a:r>
            <a:r>
              <a:rPr lang="en-US" sz="700" dirty="0" err="1"/>
              <a:t>करो</a:t>
            </a:r>
            <a:r>
              <a:rPr lang="en-US" sz="700" dirty="0"/>
              <a:t>!</a:t>
            </a:r>
          </a:p>
        </p:txBody>
      </p:sp>
      <p:sp>
        <p:nvSpPr>
          <p:cNvPr id="9" name="Rectangle 8"/>
          <p:cNvSpPr/>
          <p:nvPr/>
        </p:nvSpPr>
        <p:spPr>
          <a:xfrm>
            <a:off x="1362280" y="1241950"/>
            <a:ext cx="694421" cy="200055"/>
          </a:xfrm>
          <a:prstGeom prst="rect">
            <a:avLst/>
          </a:prstGeom>
        </p:spPr>
        <p:txBody>
          <a:bodyPr wrap="none">
            <a:spAutoFit/>
          </a:bodyPr>
          <a:lstStyle/>
          <a:p>
            <a:pPr algn="ctr"/>
            <a:r>
              <a:rPr lang="en-US" sz="700" dirty="0" err="1"/>
              <a:t>खींचो</a:t>
            </a:r>
            <a:r>
              <a:rPr lang="en-US" sz="700" dirty="0"/>
              <a:t>, </a:t>
            </a:r>
            <a:r>
              <a:rPr lang="en-US" sz="700" dirty="0" err="1"/>
              <a:t>कॉमरेड</a:t>
            </a:r>
            <a:r>
              <a:rPr lang="en-US" sz="700" dirty="0"/>
              <a:t>!</a:t>
            </a:r>
          </a:p>
        </p:txBody>
      </p:sp>
      <p:sp>
        <p:nvSpPr>
          <p:cNvPr id="10" name="Rectangle 9"/>
          <p:cNvSpPr/>
          <p:nvPr/>
        </p:nvSpPr>
        <p:spPr>
          <a:xfrm>
            <a:off x="1861780" y="1450151"/>
            <a:ext cx="619079" cy="200055"/>
          </a:xfrm>
          <a:prstGeom prst="rect">
            <a:avLst/>
          </a:prstGeom>
        </p:spPr>
        <p:txBody>
          <a:bodyPr wrap="none">
            <a:spAutoFit/>
          </a:bodyPr>
          <a:lstStyle/>
          <a:p>
            <a:pPr algn="ctr"/>
            <a:r>
              <a:rPr lang="en-US" sz="700" dirty="0" err="1"/>
              <a:t>मैं</a:t>
            </a:r>
            <a:r>
              <a:rPr lang="en-US" sz="700" dirty="0"/>
              <a:t> </a:t>
            </a:r>
            <a:r>
              <a:rPr lang="hi-IN" sz="700" dirty="0" smtClean="0"/>
              <a:t>कर</a:t>
            </a:r>
            <a:r>
              <a:rPr lang="en-US" sz="700" dirty="0" smtClean="0"/>
              <a:t> </a:t>
            </a:r>
            <a:r>
              <a:rPr lang="en-US" sz="700" dirty="0" err="1"/>
              <a:t>रहा</a:t>
            </a:r>
            <a:r>
              <a:rPr lang="en-US" sz="700" dirty="0"/>
              <a:t> </a:t>
            </a:r>
            <a:r>
              <a:rPr lang="en-US" sz="700" dirty="0" err="1"/>
              <a:t>हूँ</a:t>
            </a:r>
            <a:r>
              <a:rPr lang="en-US" sz="700" dirty="0"/>
              <a:t>!</a:t>
            </a:r>
          </a:p>
        </p:txBody>
      </p:sp>
      <p:sp>
        <p:nvSpPr>
          <p:cNvPr id="11" name="Rectangle 10"/>
          <p:cNvSpPr/>
          <p:nvPr/>
        </p:nvSpPr>
        <p:spPr>
          <a:xfrm>
            <a:off x="1048005" y="1681372"/>
            <a:ext cx="786651" cy="200055"/>
          </a:xfrm>
          <a:prstGeom prst="rect">
            <a:avLst/>
          </a:prstGeom>
        </p:spPr>
        <p:txBody>
          <a:bodyPr wrap="square">
            <a:spAutoFit/>
          </a:bodyPr>
          <a:lstStyle/>
          <a:p>
            <a:pPr algn="ctr"/>
            <a:r>
              <a:rPr lang="en-US" sz="700" dirty="0" err="1"/>
              <a:t>ज़ोर</a:t>
            </a:r>
            <a:r>
              <a:rPr lang="en-US" sz="700" dirty="0"/>
              <a:t> </a:t>
            </a:r>
            <a:r>
              <a:rPr lang="en-US" sz="700" dirty="0" err="1"/>
              <a:t>से</a:t>
            </a:r>
            <a:r>
              <a:rPr lang="en-US" sz="700" dirty="0"/>
              <a:t> </a:t>
            </a:r>
            <a:r>
              <a:rPr lang="en-US" sz="700" dirty="0" err="1"/>
              <a:t>खीचो</a:t>
            </a:r>
            <a:r>
              <a:rPr lang="en-US" sz="700" dirty="0"/>
              <a:t>!</a:t>
            </a:r>
          </a:p>
        </p:txBody>
      </p:sp>
      <p:sp>
        <p:nvSpPr>
          <p:cNvPr id="13" name="Rectangle 12"/>
          <p:cNvSpPr/>
          <p:nvPr/>
        </p:nvSpPr>
        <p:spPr>
          <a:xfrm>
            <a:off x="1213022" y="1898563"/>
            <a:ext cx="526105" cy="200055"/>
          </a:xfrm>
          <a:prstGeom prst="rect">
            <a:avLst/>
          </a:prstGeom>
        </p:spPr>
        <p:txBody>
          <a:bodyPr wrap="none">
            <a:spAutoFit/>
          </a:bodyPr>
          <a:lstStyle/>
          <a:p>
            <a:pPr algn="ctr"/>
            <a:r>
              <a:rPr lang="en-US" sz="700" dirty="0"/>
              <a:t> </a:t>
            </a:r>
            <a:r>
              <a:rPr lang="en-US" sz="700" dirty="0" err="1"/>
              <a:t>ध्यान</a:t>
            </a:r>
            <a:r>
              <a:rPr lang="en-US" sz="700" dirty="0"/>
              <a:t> </a:t>
            </a:r>
            <a:r>
              <a:rPr lang="en-US" sz="700" dirty="0" err="1"/>
              <a:t>दो</a:t>
            </a:r>
            <a:r>
              <a:rPr lang="en-US" sz="700" dirty="0"/>
              <a:t>!</a:t>
            </a:r>
          </a:p>
        </p:txBody>
      </p:sp>
      <p:sp>
        <p:nvSpPr>
          <p:cNvPr id="14" name="Rectangle 13"/>
          <p:cNvSpPr/>
          <p:nvPr/>
        </p:nvSpPr>
        <p:spPr>
          <a:xfrm>
            <a:off x="955768" y="2107406"/>
            <a:ext cx="700833" cy="200055"/>
          </a:xfrm>
          <a:prstGeom prst="rect">
            <a:avLst/>
          </a:prstGeom>
        </p:spPr>
        <p:txBody>
          <a:bodyPr wrap="none">
            <a:spAutoFit/>
          </a:bodyPr>
          <a:lstStyle/>
          <a:p>
            <a:pPr algn="ctr"/>
            <a:r>
              <a:rPr lang="en-US" sz="700" dirty="0" err="1"/>
              <a:t>मुझे</a:t>
            </a:r>
            <a:r>
              <a:rPr lang="en-US" sz="700" dirty="0"/>
              <a:t> </a:t>
            </a:r>
            <a:r>
              <a:rPr lang="en-US" sz="700" dirty="0" err="1"/>
              <a:t>समझाओ</a:t>
            </a:r>
            <a:r>
              <a:rPr lang="en-US" sz="700" dirty="0"/>
              <a:t>!</a:t>
            </a:r>
          </a:p>
        </p:txBody>
      </p:sp>
      <p:sp>
        <p:nvSpPr>
          <p:cNvPr id="15" name="Rectangle 14"/>
          <p:cNvSpPr/>
          <p:nvPr/>
        </p:nvSpPr>
        <p:spPr>
          <a:xfrm>
            <a:off x="1913221" y="2336006"/>
            <a:ext cx="898003" cy="200055"/>
          </a:xfrm>
          <a:prstGeom prst="rect">
            <a:avLst/>
          </a:prstGeom>
        </p:spPr>
        <p:txBody>
          <a:bodyPr wrap="none">
            <a:spAutoFit/>
          </a:bodyPr>
          <a:lstStyle/>
          <a:p>
            <a:pPr algn="ctr"/>
            <a:r>
              <a:rPr lang="en-US" sz="700" dirty="0" err="1"/>
              <a:t>तुम</a:t>
            </a:r>
            <a:r>
              <a:rPr lang="en-US" sz="700" dirty="0"/>
              <a:t> </a:t>
            </a:r>
            <a:r>
              <a:rPr lang="en-US" sz="700" dirty="0" err="1"/>
              <a:t>वापस</a:t>
            </a:r>
            <a:r>
              <a:rPr lang="en-US" sz="700" dirty="0"/>
              <a:t> </a:t>
            </a:r>
            <a:r>
              <a:rPr lang="en-US" sz="700" dirty="0" err="1"/>
              <a:t>कैसे</a:t>
            </a:r>
            <a:r>
              <a:rPr lang="en-US" sz="700" dirty="0"/>
              <a:t> </a:t>
            </a:r>
            <a:r>
              <a:rPr lang="en-US" sz="700" dirty="0" err="1"/>
              <a:t>आए</a:t>
            </a:r>
            <a:r>
              <a:rPr lang="en-US" sz="700" dirty="0"/>
              <a:t>?</a:t>
            </a:r>
          </a:p>
        </p:txBody>
      </p:sp>
      <p:sp>
        <p:nvSpPr>
          <p:cNvPr id="16" name="Rectangle 15"/>
          <p:cNvSpPr/>
          <p:nvPr/>
        </p:nvSpPr>
        <p:spPr>
          <a:xfrm>
            <a:off x="1182554" y="2536061"/>
            <a:ext cx="344966" cy="200055"/>
          </a:xfrm>
          <a:prstGeom prst="rect">
            <a:avLst/>
          </a:prstGeom>
        </p:spPr>
        <p:txBody>
          <a:bodyPr wrap="none">
            <a:spAutoFit/>
          </a:bodyPr>
          <a:lstStyle/>
          <a:p>
            <a:pPr algn="ctr"/>
            <a:r>
              <a:rPr lang="en-US" sz="700" dirty="0" err="1"/>
              <a:t>ढीठ</a:t>
            </a:r>
            <a:r>
              <a:rPr lang="en-US" sz="700" dirty="0"/>
              <a:t>!</a:t>
            </a:r>
          </a:p>
        </p:txBody>
      </p:sp>
      <p:sp>
        <p:nvSpPr>
          <p:cNvPr id="17" name="Rectangle 16"/>
          <p:cNvSpPr/>
          <p:nvPr/>
        </p:nvSpPr>
        <p:spPr>
          <a:xfrm>
            <a:off x="2027006" y="2793206"/>
            <a:ext cx="1553630" cy="200055"/>
          </a:xfrm>
          <a:prstGeom prst="rect">
            <a:avLst/>
          </a:prstGeom>
        </p:spPr>
        <p:txBody>
          <a:bodyPr wrap="none">
            <a:spAutoFit/>
          </a:bodyPr>
          <a:lstStyle/>
          <a:p>
            <a:pPr algn="ctr"/>
            <a:r>
              <a:rPr lang="hi-IN" sz="700" dirty="0" smtClean="0"/>
              <a:t>क्या</a:t>
            </a:r>
            <a:r>
              <a:rPr lang="en-US" sz="700" dirty="0" smtClean="0"/>
              <a:t> </a:t>
            </a:r>
            <a:r>
              <a:rPr lang="en-US" sz="700" dirty="0" err="1" smtClean="0"/>
              <a:t>मैं</a:t>
            </a:r>
            <a:r>
              <a:rPr lang="en-US" sz="700" dirty="0" smtClean="0"/>
              <a:t> </a:t>
            </a:r>
            <a:r>
              <a:rPr lang="en-US" sz="700" dirty="0" err="1"/>
              <a:t>यहाँ</a:t>
            </a:r>
            <a:r>
              <a:rPr lang="en-US" sz="700" dirty="0"/>
              <a:t> </a:t>
            </a:r>
            <a:r>
              <a:rPr lang="en-US" sz="700" dirty="0" err="1"/>
              <a:t>पर</a:t>
            </a:r>
            <a:r>
              <a:rPr lang="en-US" sz="700" dirty="0"/>
              <a:t> </a:t>
            </a:r>
            <a:r>
              <a:rPr lang="en-US" sz="700" dirty="0" err="1"/>
              <a:t>आज</a:t>
            </a:r>
            <a:r>
              <a:rPr lang="en-US" sz="700" dirty="0"/>
              <a:t> </a:t>
            </a:r>
            <a:r>
              <a:rPr lang="en-US" sz="700" dirty="0" err="1"/>
              <a:t>का</a:t>
            </a:r>
            <a:r>
              <a:rPr lang="en-US" sz="700" dirty="0"/>
              <a:t> </a:t>
            </a:r>
            <a:r>
              <a:rPr lang="en-US" sz="700" dirty="0" err="1"/>
              <a:t>दिन</a:t>
            </a:r>
            <a:r>
              <a:rPr lang="en-US" sz="700" dirty="0"/>
              <a:t> </a:t>
            </a:r>
            <a:r>
              <a:rPr lang="en-US" sz="700" dirty="0" err="1"/>
              <a:t>बिताऊंगा</a:t>
            </a:r>
            <a:r>
              <a:rPr lang="en-US" sz="700" dirty="0"/>
              <a:t>?</a:t>
            </a:r>
          </a:p>
        </p:txBody>
      </p:sp>
      <p:sp>
        <p:nvSpPr>
          <p:cNvPr id="18" name="Rectangle 17"/>
          <p:cNvSpPr/>
          <p:nvPr/>
        </p:nvSpPr>
        <p:spPr>
          <a:xfrm>
            <a:off x="3124200" y="278606"/>
            <a:ext cx="694421" cy="200055"/>
          </a:xfrm>
          <a:prstGeom prst="rect">
            <a:avLst/>
          </a:prstGeom>
        </p:spPr>
        <p:txBody>
          <a:bodyPr wrap="none">
            <a:spAutoFit/>
          </a:bodyPr>
          <a:lstStyle/>
          <a:p>
            <a:pPr algn="ctr"/>
            <a:r>
              <a:rPr lang="en-US" sz="700" dirty="0" err="1"/>
              <a:t>खींचों</a:t>
            </a:r>
            <a:r>
              <a:rPr lang="en-US" sz="700" dirty="0"/>
              <a:t>, </a:t>
            </a:r>
            <a:r>
              <a:rPr lang="en-US" sz="700" dirty="0" err="1"/>
              <a:t>कॉमरेड</a:t>
            </a:r>
            <a:r>
              <a:rPr lang="en-US" sz="700" dirty="0"/>
              <a:t>!</a:t>
            </a:r>
          </a:p>
        </p:txBody>
      </p:sp>
      <p:sp>
        <p:nvSpPr>
          <p:cNvPr id="19" name="Rectangle 18"/>
          <p:cNvSpPr/>
          <p:nvPr/>
        </p:nvSpPr>
        <p:spPr>
          <a:xfrm>
            <a:off x="2819400" y="584034"/>
            <a:ext cx="1085554" cy="200055"/>
          </a:xfrm>
          <a:prstGeom prst="rect">
            <a:avLst/>
          </a:prstGeom>
        </p:spPr>
        <p:txBody>
          <a:bodyPr wrap="none">
            <a:spAutoFit/>
          </a:bodyPr>
          <a:lstStyle/>
          <a:p>
            <a:pPr algn="ctr"/>
            <a:r>
              <a:rPr lang="en-US" sz="700" dirty="0" err="1"/>
              <a:t>जल्दी</a:t>
            </a:r>
            <a:r>
              <a:rPr lang="en-US" sz="700" dirty="0"/>
              <a:t> </a:t>
            </a:r>
            <a:r>
              <a:rPr lang="en-US" sz="700" dirty="0" err="1"/>
              <a:t>करो</a:t>
            </a:r>
            <a:r>
              <a:rPr lang="en-US" sz="700" dirty="0"/>
              <a:t>, </a:t>
            </a:r>
            <a:r>
              <a:rPr lang="en-US" sz="700" dirty="0" err="1"/>
              <a:t>इसे</a:t>
            </a:r>
            <a:r>
              <a:rPr lang="en-US" sz="700" dirty="0"/>
              <a:t> </a:t>
            </a:r>
            <a:r>
              <a:rPr lang="en-US" sz="700" dirty="0" err="1"/>
              <a:t>ख़त्म</a:t>
            </a:r>
            <a:r>
              <a:rPr lang="en-US" sz="700" dirty="0"/>
              <a:t> </a:t>
            </a:r>
            <a:r>
              <a:rPr lang="en-US" sz="700" dirty="0" err="1"/>
              <a:t>करो</a:t>
            </a:r>
            <a:r>
              <a:rPr lang="en-US" sz="700" dirty="0"/>
              <a:t>!</a:t>
            </a:r>
          </a:p>
        </p:txBody>
      </p:sp>
      <p:sp>
        <p:nvSpPr>
          <p:cNvPr id="21" name="Rectangle 20"/>
          <p:cNvSpPr/>
          <p:nvPr/>
        </p:nvSpPr>
        <p:spPr>
          <a:xfrm>
            <a:off x="2819400" y="1145351"/>
            <a:ext cx="1364476" cy="200055"/>
          </a:xfrm>
          <a:prstGeom prst="rect">
            <a:avLst/>
          </a:prstGeom>
        </p:spPr>
        <p:txBody>
          <a:bodyPr wrap="none">
            <a:spAutoFit/>
          </a:bodyPr>
          <a:lstStyle/>
          <a:p>
            <a:pPr algn="ctr"/>
            <a:r>
              <a:rPr lang="en-US" sz="700" dirty="0" err="1"/>
              <a:t>यह</a:t>
            </a:r>
            <a:r>
              <a:rPr lang="en-US" sz="700" dirty="0"/>
              <a:t> </a:t>
            </a:r>
            <a:r>
              <a:rPr lang="en-US" sz="700" dirty="0" err="1"/>
              <a:t>झूठ</a:t>
            </a:r>
            <a:r>
              <a:rPr lang="en-US" sz="700" dirty="0"/>
              <a:t> </a:t>
            </a:r>
            <a:r>
              <a:rPr lang="en-US" sz="700" dirty="0" err="1"/>
              <a:t>नहीं</a:t>
            </a:r>
            <a:r>
              <a:rPr lang="en-US" sz="700" dirty="0"/>
              <a:t> </a:t>
            </a:r>
            <a:r>
              <a:rPr lang="en-US" sz="700" dirty="0" err="1"/>
              <a:t>है</a:t>
            </a:r>
            <a:r>
              <a:rPr lang="en-US" sz="700" dirty="0"/>
              <a:t>, </a:t>
            </a:r>
            <a:r>
              <a:rPr lang="en-US" sz="700" dirty="0" err="1"/>
              <a:t>यह</a:t>
            </a:r>
            <a:r>
              <a:rPr lang="en-US" sz="700" dirty="0"/>
              <a:t> </a:t>
            </a:r>
            <a:r>
              <a:rPr lang="en-US" sz="700" dirty="0" err="1"/>
              <a:t>एकदम</a:t>
            </a:r>
            <a:r>
              <a:rPr lang="en-US" sz="700" dirty="0"/>
              <a:t> </a:t>
            </a:r>
            <a:r>
              <a:rPr lang="en-US" sz="700" dirty="0" err="1"/>
              <a:t>सही</a:t>
            </a:r>
            <a:r>
              <a:rPr lang="en-US" sz="700" dirty="0"/>
              <a:t> </a:t>
            </a:r>
            <a:r>
              <a:rPr lang="en-US" sz="700" dirty="0" err="1"/>
              <a:t>है</a:t>
            </a:r>
            <a:r>
              <a:rPr lang="en-US" sz="700" dirty="0"/>
              <a:t>. </a:t>
            </a:r>
          </a:p>
        </p:txBody>
      </p:sp>
      <p:sp>
        <p:nvSpPr>
          <p:cNvPr id="22" name="Rectangle 21"/>
          <p:cNvSpPr/>
          <p:nvPr/>
        </p:nvSpPr>
        <p:spPr>
          <a:xfrm>
            <a:off x="2804400" y="1647176"/>
            <a:ext cx="1334020" cy="200055"/>
          </a:xfrm>
          <a:prstGeom prst="rect">
            <a:avLst/>
          </a:prstGeom>
        </p:spPr>
        <p:txBody>
          <a:bodyPr wrap="none">
            <a:spAutoFit/>
          </a:bodyPr>
          <a:lstStyle/>
          <a:p>
            <a:pPr algn="ctr"/>
            <a:r>
              <a:rPr lang="en-US" sz="700" dirty="0" err="1"/>
              <a:t>इस</a:t>
            </a:r>
            <a:r>
              <a:rPr lang="en-US" sz="700" dirty="0"/>
              <a:t> </a:t>
            </a:r>
            <a:r>
              <a:rPr lang="en-US" sz="700" dirty="0" err="1"/>
              <a:t>साइट</a:t>
            </a:r>
            <a:r>
              <a:rPr lang="en-US" sz="700" dirty="0"/>
              <a:t> </a:t>
            </a:r>
            <a:r>
              <a:rPr lang="en-US" sz="700" dirty="0" err="1"/>
              <a:t>को</a:t>
            </a:r>
            <a:r>
              <a:rPr lang="en-US" sz="700" dirty="0"/>
              <a:t> </a:t>
            </a:r>
            <a:r>
              <a:rPr lang="en-US" sz="700" dirty="0" err="1"/>
              <a:t>देखो</a:t>
            </a:r>
            <a:r>
              <a:rPr lang="en-US" sz="700" dirty="0"/>
              <a:t>, </a:t>
            </a:r>
            <a:r>
              <a:rPr lang="en-US" sz="700" dirty="0" err="1" smtClean="0"/>
              <a:t>वो</a:t>
            </a:r>
            <a:r>
              <a:rPr lang="en-US" sz="700" dirty="0" smtClean="0"/>
              <a:t> </a:t>
            </a:r>
            <a:r>
              <a:rPr lang="hi-IN" sz="700" dirty="0" smtClean="0"/>
              <a:t>बुरी</a:t>
            </a:r>
            <a:r>
              <a:rPr lang="en-US" sz="700" dirty="0" smtClean="0"/>
              <a:t> </a:t>
            </a:r>
            <a:r>
              <a:rPr lang="en-US" sz="700" dirty="0" err="1" smtClean="0"/>
              <a:t>नहीं</a:t>
            </a:r>
            <a:r>
              <a:rPr lang="en-US" sz="700" dirty="0" smtClean="0"/>
              <a:t> </a:t>
            </a:r>
            <a:r>
              <a:rPr lang="en-US" sz="700" dirty="0" err="1"/>
              <a:t>है</a:t>
            </a:r>
            <a:r>
              <a:rPr lang="en-US" sz="700" dirty="0"/>
              <a:t>.</a:t>
            </a:r>
          </a:p>
        </p:txBody>
      </p:sp>
      <p:sp>
        <p:nvSpPr>
          <p:cNvPr id="23" name="Rectangle 22"/>
          <p:cNvSpPr/>
          <p:nvPr/>
        </p:nvSpPr>
        <p:spPr>
          <a:xfrm>
            <a:off x="2615086" y="2121553"/>
            <a:ext cx="1018227" cy="200055"/>
          </a:xfrm>
          <a:prstGeom prst="rect">
            <a:avLst/>
          </a:prstGeom>
        </p:spPr>
        <p:txBody>
          <a:bodyPr wrap="none">
            <a:spAutoFit/>
          </a:bodyPr>
          <a:lstStyle/>
          <a:p>
            <a:pPr algn="ctr"/>
            <a:r>
              <a:rPr lang="en-US" sz="700" dirty="0" err="1"/>
              <a:t>मैं</a:t>
            </a:r>
            <a:r>
              <a:rPr lang="en-US" sz="700" dirty="0"/>
              <a:t> </a:t>
            </a:r>
            <a:r>
              <a:rPr lang="en-US" sz="700" dirty="0" err="1"/>
              <a:t>गिनना</a:t>
            </a:r>
            <a:r>
              <a:rPr lang="en-US" sz="700" dirty="0"/>
              <a:t> </a:t>
            </a:r>
            <a:r>
              <a:rPr lang="en-US" sz="700" dirty="0" err="1"/>
              <a:t>नहीं</a:t>
            </a:r>
            <a:r>
              <a:rPr lang="en-US" sz="700" dirty="0"/>
              <a:t> </a:t>
            </a:r>
            <a:r>
              <a:rPr lang="en-US" sz="700" dirty="0" err="1"/>
              <a:t>चाहता</a:t>
            </a:r>
            <a:r>
              <a:rPr lang="en-US" sz="700" dirty="0"/>
              <a:t> </a:t>
            </a:r>
            <a:r>
              <a:rPr lang="en-US" sz="700" dirty="0" err="1"/>
              <a:t>हूँ</a:t>
            </a:r>
            <a:r>
              <a:rPr lang="en-US" sz="700" dirty="0"/>
              <a:t>. </a:t>
            </a:r>
          </a:p>
        </p:txBody>
      </p:sp>
      <p:sp>
        <p:nvSpPr>
          <p:cNvPr id="24" name="Rectangle 23"/>
          <p:cNvSpPr/>
          <p:nvPr/>
        </p:nvSpPr>
        <p:spPr>
          <a:xfrm>
            <a:off x="405461" y="3050351"/>
            <a:ext cx="3186225" cy="184666"/>
          </a:xfrm>
          <a:prstGeom prst="rect">
            <a:avLst/>
          </a:prstGeom>
        </p:spPr>
        <p:txBody>
          <a:bodyPr wrap="square">
            <a:spAutoFit/>
          </a:bodyPr>
          <a:lstStyle/>
          <a:p>
            <a:r>
              <a:rPr lang="en-US" sz="600" dirty="0" err="1"/>
              <a:t>मिस्र</a:t>
            </a:r>
            <a:r>
              <a:rPr lang="en-US" sz="600" dirty="0"/>
              <a:t> </a:t>
            </a:r>
            <a:r>
              <a:rPr lang="en-US" sz="600" dirty="0" err="1"/>
              <a:t>विशेषज्ञ</a:t>
            </a:r>
            <a:r>
              <a:rPr lang="en-US" sz="600" dirty="0"/>
              <a:t> </a:t>
            </a:r>
            <a:r>
              <a:rPr lang="en-US" sz="600" dirty="0" err="1"/>
              <a:t>थिएरी</a:t>
            </a:r>
            <a:r>
              <a:rPr lang="en-US" sz="600" dirty="0"/>
              <a:t> </a:t>
            </a:r>
            <a:r>
              <a:rPr lang="en-US" sz="600" dirty="0" err="1"/>
              <a:t>बर्जरोट</a:t>
            </a:r>
            <a:r>
              <a:rPr lang="en-US" sz="600" dirty="0"/>
              <a:t> </a:t>
            </a:r>
            <a:r>
              <a:rPr lang="en-US" sz="600" dirty="0" err="1"/>
              <a:t>और</a:t>
            </a:r>
            <a:r>
              <a:rPr lang="en-US" sz="600" dirty="0"/>
              <a:t> </a:t>
            </a:r>
            <a:r>
              <a:rPr lang="en-US" sz="600" dirty="0" err="1"/>
              <a:t>उनकी</a:t>
            </a:r>
            <a:r>
              <a:rPr lang="en-US" sz="600" dirty="0"/>
              <a:t> </a:t>
            </a:r>
            <a:r>
              <a:rPr lang="en-US" sz="600" dirty="0" err="1"/>
              <a:t>बेटी</a:t>
            </a:r>
            <a:r>
              <a:rPr lang="en-US" sz="600" dirty="0"/>
              <a:t> </a:t>
            </a:r>
            <a:r>
              <a:rPr lang="en-US" sz="600" dirty="0" err="1"/>
              <a:t>का</a:t>
            </a:r>
            <a:r>
              <a:rPr lang="en-US" sz="600" dirty="0"/>
              <a:t> </a:t>
            </a:r>
            <a:r>
              <a:rPr lang="en-US" sz="600" dirty="0" err="1"/>
              <a:t>हार्दिक</a:t>
            </a:r>
            <a:r>
              <a:rPr lang="en-US" sz="600" dirty="0"/>
              <a:t> </a:t>
            </a:r>
            <a:r>
              <a:rPr lang="en-US" sz="600" dirty="0" err="1"/>
              <a:t>धन्यवाद</a:t>
            </a:r>
            <a:r>
              <a:rPr lang="en-US" sz="600" dirty="0"/>
              <a:t>.</a:t>
            </a:r>
          </a:p>
        </p:txBody>
      </p:sp>
    </p:spTree>
    <p:extLst>
      <p:ext uri="{BB962C8B-B14F-4D97-AF65-F5344CB8AC3E}">
        <p14:creationId xmlns:p14="http://schemas.microsoft.com/office/powerpoint/2010/main" val="2446570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12290" name="Picture 2" descr="C:\Users\HP\Desktop\PYRAMIDS\PYRAMID IMAGES\p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1" y="-12700"/>
            <a:ext cx="4572000" cy="33131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71600" y="261610"/>
            <a:ext cx="2590800" cy="415498"/>
          </a:xfrm>
          <a:prstGeom prst="rect">
            <a:avLst/>
          </a:prstGeom>
        </p:spPr>
        <p:txBody>
          <a:bodyPr wrap="square">
            <a:spAutoFit/>
          </a:bodyPr>
          <a:lstStyle/>
          <a:p>
            <a:pPr algn="ctr"/>
            <a:r>
              <a:rPr lang="en-US" sz="700" dirty="0" err="1"/>
              <a:t>अनसेल्मे</a:t>
            </a:r>
            <a:r>
              <a:rPr lang="en-US" sz="700" dirty="0"/>
              <a:t> </a:t>
            </a:r>
            <a:r>
              <a:rPr lang="en-US" sz="700" dirty="0" err="1"/>
              <a:t>लैनटूरलु</a:t>
            </a:r>
            <a:r>
              <a:rPr lang="en-US" sz="700" dirty="0"/>
              <a:t> </a:t>
            </a:r>
            <a:r>
              <a:rPr lang="en-US" sz="700" dirty="0" err="1"/>
              <a:t>ने</a:t>
            </a:r>
            <a:r>
              <a:rPr lang="en-US" sz="700" dirty="0"/>
              <a:t> </a:t>
            </a:r>
            <a:r>
              <a:rPr lang="en-US" sz="700" dirty="0" err="1"/>
              <a:t>अपने</a:t>
            </a:r>
            <a:r>
              <a:rPr lang="en-US" sz="700" dirty="0"/>
              <a:t> </a:t>
            </a:r>
            <a:r>
              <a:rPr lang="en-US" sz="700" dirty="0" err="1"/>
              <a:t>सपने</a:t>
            </a:r>
            <a:r>
              <a:rPr lang="en-US" sz="700" dirty="0"/>
              <a:t> </a:t>
            </a:r>
            <a:r>
              <a:rPr lang="en-US" sz="700" dirty="0" err="1"/>
              <a:t>में</a:t>
            </a:r>
            <a:r>
              <a:rPr lang="en-US" sz="700" dirty="0"/>
              <a:t> </a:t>
            </a:r>
            <a:r>
              <a:rPr lang="en-US" sz="700" dirty="0" err="1"/>
              <a:t>उस</a:t>
            </a:r>
            <a:r>
              <a:rPr lang="en-US" sz="700" dirty="0"/>
              <a:t> </a:t>
            </a:r>
            <a:r>
              <a:rPr lang="en-US" sz="700" dirty="0" err="1"/>
              <a:t>मशीन</a:t>
            </a:r>
            <a:r>
              <a:rPr lang="en-US" sz="700" dirty="0"/>
              <a:t> </a:t>
            </a:r>
            <a:r>
              <a:rPr lang="en-US" sz="700" dirty="0" err="1"/>
              <a:t>को</a:t>
            </a:r>
            <a:r>
              <a:rPr lang="en-US" sz="700" dirty="0"/>
              <a:t> </a:t>
            </a:r>
            <a:r>
              <a:rPr lang="en-US" sz="700" dirty="0" err="1"/>
              <a:t>देखा</a:t>
            </a:r>
            <a:r>
              <a:rPr lang="en-US" sz="700" dirty="0"/>
              <a:t> </a:t>
            </a:r>
            <a:r>
              <a:rPr lang="en-US" sz="700" dirty="0" err="1"/>
              <a:t>जिसका</a:t>
            </a:r>
            <a:r>
              <a:rPr lang="en-US" sz="700" dirty="0"/>
              <a:t> </a:t>
            </a:r>
            <a:r>
              <a:rPr lang="en-US" sz="700" dirty="0" err="1"/>
              <a:t>उपयोग</a:t>
            </a:r>
            <a:r>
              <a:rPr lang="en-US" sz="700" dirty="0"/>
              <a:t> </a:t>
            </a:r>
            <a:r>
              <a:rPr lang="en-US" sz="700" dirty="0" err="1"/>
              <a:t>प्राचीन</a:t>
            </a:r>
            <a:r>
              <a:rPr lang="en-US" sz="700" dirty="0"/>
              <a:t> </a:t>
            </a:r>
            <a:r>
              <a:rPr lang="en-US" sz="700" dirty="0" err="1"/>
              <a:t>मिस्र</a:t>
            </a:r>
            <a:r>
              <a:rPr lang="en-US" sz="700" dirty="0"/>
              <a:t> </a:t>
            </a:r>
            <a:r>
              <a:rPr lang="en-US" sz="700" dirty="0" err="1"/>
              <a:t>के</a:t>
            </a:r>
            <a:r>
              <a:rPr lang="en-US" sz="700" dirty="0"/>
              <a:t> </a:t>
            </a:r>
            <a:r>
              <a:rPr lang="en-US" sz="700" dirty="0" err="1"/>
              <a:t>लोग</a:t>
            </a:r>
            <a:r>
              <a:rPr lang="en-US" sz="700" dirty="0"/>
              <a:t> </a:t>
            </a:r>
            <a:r>
              <a:rPr lang="en-US" sz="700" dirty="0" err="1"/>
              <a:t>बड़े</a:t>
            </a:r>
            <a:r>
              <a:rPr lang="en-US" sz="700" dirty="0"/>
              <a:t> </a:t>
            </a:r>
            <a:r>
              <a:rPr lang="en-US" sz="700" dirty="0" err="1"/>
              <a:t>पत्थर</a:t>
            </a:r>
            <a:r>
              <a:rPr lang="en-US" sz="700" dirty="0"/>
              <a:t> </a:t>
            </a:r>
            <a:r>
              <a:rPr lang="en-US" sz="700" dirty="0" err="1"/>
              <a:t>के</a:t>
            </a:r>
            <a:r>
              <a:rPr lang="en-US" sz="700" dirty="0"/>
              <a:t> </a:t>
            </a:r>
            <a:r>
              <a:rPr lang="en-US" sz="700" dirty="0" err="1"/>
              <a:t>ब्लॉक्स</a:t>
            </a:r>
            <a:r>
              <a:rPr lang="en-US" sz="700" dirty="0"/>
              <a:t> </a:t>
            </a:r>
            <a:r>
              <a:rPr lang="en-US" sz="700" dirty="0" err="1"/>
              <a:t>उठाने</a:t>
            </a:r>
            <a:r>
              <a:rPr lang="en-US" sz="700" dirty="0"/>
              <a:t> </a:t>
            </a:r>
            <a:r>
              <a:rPr lang="en-US" sz="700" dirty="0" err="1"/>
              <a:t>के</a:t>
            </a:r>
            <a:r>
              <a:rPr lang="en-US" sz="700" dirty="0"/>
              <a:t> </a:t>
            </a:r>
            <a:r>
              <a:rPr lang="en-US" sz="700" dirty="0" err="1"/>
              <a:t>लिए</a:t>
            </a:r>
            <a:r>
              <a:rPr lang="en-US" sz="700" dirty="0"/>
              <a:t> </a:t>
            </a:r>
            <a:r>
              <a:rPr lang="en-US" sz="700" dirty="0" err="1"/>
              <a:t>करते</a:t>
            </a:r>
            <a:r>
              <a:rPr lang="en-US" sz="700" dirty="0"/>
              <a:t> </a:t>
            </a:r>
            <a:r>
              <a:rPr lang="en-US" sz="700" dirty="0" err="1"/>
              <a:t>थे</a:t>
            </a:r>
            <a:r>
              <a:rPr lang="en-US" sz="700" dirty="0"/>
              <a:t>. </a:t>
            </a:r>
            <a:r>
              <a:rPr lang="en-US" sz="700" dirty="0" smtClean="0"/>
              <a:t/>
            </a:r>
            <a:br>
              <a:rPr lang="en-US" sz="700" dirty="0" smtClean="0"/>
            </a:br>
            <a:r>
              <a:rPr lang="en-US" sz="700" dirty="0" err="1" smtClean="0"/>
              <a:t>फिर</a:t>
            </a:r>
            <a:r>
              <a:rPr lang="en-US" sz="700" dirty="0" smtClean="0"/>
              <a:t> </a:t>
            </a:r>
            <a:r>
              <a:rPr lang="en-US" sz="700" dirty="0" err="1"/>
              <a:t>उसने</a:t>
            </a:r>
            <a:r>
              <a:rPr lang="en-US" sz="700" dirty="0"/>
              <a:t> </a:t>
            </a:r>
            <a:r>
              <a:rPr lang="en-US" sz="700" dirty="0" err="1"/>
              <a:t>एक</a:t>
            </a:r>
            <a:r>
              <a:rPr lang="en-US" sz="700" dirty="0"/>
              <a:t> </a:t>
            </a:r>
            <a:r>
              <a:rPr lang="en-US" sz="700" dirty="0" err="1"/>
              <a:t>नया</a:t>
            </a:r>
            <a:r>
              <a:rPr lang="en-US" sz="700" dirty="0"/>
              <a:t> </a:t>
            </a:r>
            <a:r>
              <a:rPr lang="en-US" sz="700" dirty="0" err="1"/>
              <a:t>और</a:t>
            </a:r>
            <a:r>
              <a:rPr lang="en-US" sz="700" dirty="0"/>
              <a:t> </a:t>
            </a:r>
            <a:r>
              <a:rPr lang="en-US" sz="700" dirty="0" err="1"/>
              <a:t>अजीबोगरीब</a:t>
            </a:r>
            <a:r>
              <a:rPr lang="en-US" sz="700" dirty="0"/>
              <a:t> </a:t>
            </a:r>
            <a:r>
              <a:rPr lang="en-US" sz="700" dirty="0" err="1"/>
              <a:t>साहसिक</a:t>
            </a:r>
            <a:r>
              <a:rPr lang="en-US" sz="700" dirty="0"/>
              <a:t> </a:t>
            </a:r>
            <a:r>
              <a:rPr lang="en-US" sz="700" dirty="0" err="1"/>
              <a:t>अभियान</a:t>
            </a:r>
            <a:r>
              <a:rPr lang="en-US" sz="700" dirty="0"/>
              <a:t> </a:t>
            </a:r>
            <a:r>
              <a:rPr lang="en-US" sz="700" dirty="0" err="1"/>
              <a:t>शुरू</a:t>
            </a:r>
            <a:r>
              <a:rPr lang="en-US" sz="700" dirty="0"/>
              <a:t> </a:t>
            </a:r>
            <a:r>
              <a:rPr lang="en-US" sz="700" dirty="0" err="1"/>
              <a:t>किया</a:t>
            </a:r>
            <a:r>
              <a:rPr lang="en-US" sz="700" dirty="0"/>
              <a:t>.   </a:t>
            </a:r>
          </a:p>
        </p:txBody>
      </p:sp>
      <p:sp>
        <p:nvSpPr>
          <p:cNvPr id="5" name="Rectangle 4"/>
          <p:cNvSpPr/>
          <p:nvPr/>
        </p:nvSpPr>
        <p:spPr>
          <a:xfrm>
            <a:off x="3358335" y="764351"/>
            <a:ext cx="704039" cy="200055"/>
          </a:xfrm>
          <a:prstGeom prst="rect">
            <a:avLst/>
          </a:prstGeom>
        </p:spPr>
        <p:txBody>
          <a:bodyPr wrap="none">
            <a:spAutoFit/>
          </a:bodyPr>
          <a:lstStyle/>
          <a:p>
            <a:pPr algn="ctr"/>
            <a:r>
              <a:rPr lang="en-US" sz="700" dirty="0" err="1"/>
              <a:t>बेहद</a:t>
            </a:r>
            <a:r>
              <a:rPr lang="en-US" sz="700" dirty="0"/>
              <a:t> </a:t>
            </a:r>
            <a:r>
              <a:rPr lang="en-US" sz="700" dirty="0" err="1"/>
              <a:t>दिलचस्प</a:t>
            </a:r>
            <a:r>
              <a:rPr lang="en-US" sz="700" dirty="0"/>
              <a:t>!</a:t>
            </a:r>
          </a:p>
        </p:txBody>
      </p:sp>
      <p:sp>
        <p:nvSpPr>
          <p:cNvPr id="6" name="Rectangle 5"/>
          <p:cNvSpPr/>
          <p:nvPr/>
        </p:nvSpPr>
        <p:spPr>
          <a:xfrm>
            <a:off x="1295400" y="1342429"/>
            <a:ext cx="2286000" cy="307777"/>
          </a:xfrm>
          <a:prstGeom prst="rect">
            <a:avLst/>
          </a:prstGeom>
        </p:spPr>
        <p:txBody>
          <a:bodyPr>
            <a:spAutoFit/>
          </a:bodyPr>
          <a:lstStyle/>
          <a:p>
            <a:pPr algn="ctr"/>
            <a:r>
              <a:rPr lang="en-US" sz="700" dirty="0" err="1"/>
              <a:t>इस</a:t>
            </a:r>
            <a:r>
              <a:rPr lang="en-US" sz="700" dirty="0"/>
              <a:t> </a:t>
            </a:r>
            <a:r>
              <a:rPr lang="en-US" sz="700" dirty="0" err="1"/>
              <a:t>मशीन</a:t>
            </a:r>
            <a:r>
              <a:rPr lang="en-US" sz="700" dirty="0"/>
              <a:t> </a:t>
            </a:r>
            <a:r>
              <a:rPr lang="en-US" sz="700" dirty="0" err="1"/>
              <a:t>का</a:t>
            </a:r>
            <a:r>
              <a:rPr lang="en-US" sz="700" dirty="0"/>
              <a:t> </a:t>
            </a:r>
            <a:r>
              <a:rPr lang="en-US" sz="700" dirty="0" err="1"/>
              <a:t>वर्णन</a:t>
            </a:r>
            <a:r>
              <a:rPr lang="en-US" sz="700" dirty="0"/>
              <a:t> </a:t>
            </a:r>
            <a:r>
              <a:rPr lang="en-US" sz="700" dirty="0" err="1"/>
              <a:t>करने</a:t>
            </a:r>
            <a:r>
              <a:rPr lang="en-US" sz="700" dirty="0"/>
              <a:t> </a:t>
            </a:r>
            <a:r>
              <a:rPr lang="en-US" sz="700" dirty="0" err="1"/>
              <a:t>से</a:t>
            </a:r>
            <a:r>
              <a:rPr lang="en-US" sz="700" dirty="0"/>
              <a:t> </a:t>
            </a:r>
            <a:r>
              <a:rPr lang="en-US" sz="700" dirty="0" err="1"/>
              <a:t>पहले</a:t>
            </a:r>
            <a:r>
              <a:rPr lang="en-US" sz="700" dirty="0"/>
              <a:t>, </a:t>
            </a:r>
            <a:r>
              <a:rPr lang="en-US" sz="700" dirty="0" err="1"/>
              <a:t>हम</a:t>
            </a:r>
            <a:r>
              <a:rPr lang="en-US" sz="700" dirty="0"/>
              <a:t> </a:t>
            </a:r>
            <a:r>
              <a:rPr lang="en-US" sz="700" dirty="0" err="1"/>
              <a:t>प्राचीन</a:t>
            </a:r>
            <a:r>
              <a:rPr lang="en-US" sz="700" dirty="0"/>
              <a:t> </a:t>
            </a:r>
            <a:r>
              <a:rPr lang="en-US" sz="700" dirty="0" err="1"/>
              <a:t>मिस्र</a:t>
            </a:r>
            <a:r>
              <a:rPr lang="en-US" sz="700" dirty="0"/>
              <a:t> </a:t>
            </a:r>
            <a:r>
              <a:rPr lang="en-US" sz="700" dirty="0" smtClean="0"/>
              <a:t/>
            </a:r>
            <a:br>
              <a:rPr lang="en-US" sz="700" dirty="0" smtClean="0"/>
            </a:br>
            <a:r>
              <a:rPr lang="en-US" sz="700" dirty="0" err="1" smtClean="0"/>
              <a:t>में</a:t>
            </a:r>
            <a:r>
              <a:rPr lang="en-US" sz="700" dirty="0" smtClean="0"/>
              <a:t> </a:t>
            </a:r>
            <a:r>
              <a:rPr lang="hi-IN" sz="700" dirty="0" smtClean="0"/>
              <a:t>कुछ</a:t>
            </a:r>
            <a:r>
              <a:rPr lang="en-US" sz="700" dirty="0" smtClean="0"/>
              <a:t> </a:t>
            </a:r>
            <a:r>
              <a:rPr lang="en-US" sz="700" dirty="0" err="1" smtClean="0"/>
              <a:t>लोकप्रिय</a:t>
            </a:r>
            <a:r>
              <a:rPr lang="en-US" sz="700" dirty="0" smtClean="0"/>
              <a:t> </a:t>
            </a:r>
            <a:r>
              <a:rPr lang="en-US" sz="700" dirty="0" err="1"/>
              <a:t>वास्तु</a:t>
            </a:r>
            <a:r>
              <a:rPr lang="en-US" sz="700" dirty="0"/>
              <a:t> </a:t>
            </a:r>
            <a:r>
              <a:rPr lang="en-US" sz="700" dirty="0" err="1"/>
              <a:t>सिद्धांतों</a:t>
            </a:r>
            <a:r>
              <a:rPr lang="en-US" sz="700" dirty="0"/>
              <a:t> </a:t>
            </a:r>
            <a:r>
              <a:rPr lang="en-US" sz="700" dirty="0" err="1"/>
              <a:t>पर</a:t>
            </a:r>
            <a:r>
              <a:rPr lang="en-US" sz="700" dirty="0"/>
              <a:t> </a:t>
            </a:r>
            <a:r>
              <a:rPr lang="en-US" sz="700" dirty="0" err="1"/>
              <a:t>चर्चा</a:t>
            </a:r>
            <a:r>
              <a:rPr lang="en-US" sz="700" dirty="0"/>
              <a:t> </a:t>
            </a:r>
            <a:r>
              <a:rPr lang="en-US" sz="700" dirty="0" err="1"/>
              <a:t>करेंगे</a:t>
            </a:r>
            <a:r>
              <a:rPr lang="en-US" sz="700" dirty="0"/>
              <a:t>. </a:t>
            </a:r>
          </a:p>
        </p:txBody>
      </p:sp>
      <p:sp>
        <p:nvSpPr>
          <p:cNvPr id="7" name="Rectangle 6"/>
          <p:cNvSpPr/>
          <p:nvPr/>
        </p:nvSpPr>
        <p:spPr>
          <a:xfrm>
            <a:off x="457200" y="1802606"/>
            <a:ext cx="2286000" cy="523220"/>
          </a:xfrm>
          <a:prstGeom prst="rect">
            <a:avLst/>
          </a:prstGeom>
        </p:spPr>
        <p:txBody>
          <a:bodyPr>
            <a:spAutoFit/>
          </a:bodyPr>
          <a:lstStyle/>
          <a:p>
            <a:pPr algn="ctr"/>
            <a:r>
              <a:rPr lang="en-US" sz="700" dirty="0" err="1"/>
              <a:t>मिस्र</a:t>
            </a:r>
            <a:r>
              <a:rPr lang="en-US" sz="700" dirty="0"/>
              <a:t> </a:t>
            </a:r>
            <a:r>
              <a:rPr lang="en-US" sz="700" dirty="0" err="1"/>
              <a:t>के</a:t>
            </a:r>
            <a:r>
              <a:rPr lang="en-US" sz="700" dirty="0"/>
              <a:t> </a:t>
            </a:r>
            <a:r>
              <a:rPr lang="en-US" sz="700" dirty="0" err="1"/>
              <a:t>पूर्व</a:t>
            </a:r>
            <a:r>
              <a:rPr lang="en-US" sz="700" dirty="0"/>
              <a:t> </a:t>
            </a:r>
            <a:r>
              <a:rPr lang="en-US" sz="700" dirty="0" err="1"/>
              <a:t>साम्राज्य</a:t>
            </a:r>
            <a:r>
              <a:rPr lang="en-US" sz="700" dirty="0"/>
              <a:t> (2700-220 </a:t>
            </a:r>
            <a:r>
              <a:rPr lang="en-US" sz="700" dirty="0" err="1"/>
              <a:t>ईसा</a:t>
            </a:r>
            <a:r>
              <a:rPr lang="en-US" sz="700" dirty="0"/>
              <a:t> </a:t>
            </a:r>
            <a:r>
              <a:rPr lang="en-US" sz="700" dirty="0" err="1"/>
              <a:t>पूर्व</a:t>
            </a:r>
            <a:r>
              <a:rPr lang="en-US" sz="700" dirty="0"/>
              <a:t>) </a:t>
            </a:r>
            <a:r>
              <a:rPr lang="en-US" sz="700" dirty="0" err="1"/>
              <a:t>में</a:t>
            </a:r>
            <a:r>
              <a:rPr lang="en-US" sz="700" dirty="0"/>
              <a:t> </a:t>
            </a:r>
            <a:r>
              <a:rPr lang="en-US" sz="700" dirty="0" err="1"/>
              <a:t>लोहा</a:t>
            </a:r>
            <a:r>
              <a:rPr lang="en-US" sz="700" dirty="0"/>
              <a:t> </a:t>
            </a:r>
            <a:r>
              <a:rPr lang="en-US" sz="700" dirty="0" err="1"/>
              <a:t>नहीं</a:t>
            </a:r>
            <a:r>
              <a:rPr lang="en-US" sz="700" dirty="0"/>
              <a:t> </a:t>
            </a:r>
            <a:r>
              <a:rPr lang="en-US" sz="700" dirty="0" err="1"/>
              <a:t>था</a:t>
            </a:r>
            <a:r>
              <a:rPr lang="en-US" sz="700" dirty="0"/>
              <a:t>. </a:t>
            </a:r>
            <a:r>
              <a:rPr lang="en-US" sz="700" dirty="0" smtClean="0"/>
              <a:t/>
            </a:r>
            <a:br>
              <a:rPr lang="en-US" sz="700" dirty="0" smtClean="0"/>
            </a:br>
            <a:r>
              <a:rPr lang="en-US" sz="700" dirty="0" err="1" smtClean="0"/>
              <a:t>देश</a:t>
            </a:r>
            <a:r>
              <a:rPr lang="en-US" sz="700" dirty="0" smtClean="0"/>
              <a:t> </a:t>
            </a:r>
            <a:r>
              <a:rPr lang="en-US" sz="700" dirty="0" err="1"/>
              <a:t>में</a:t>
            </a:r>
            <a:r>
              <a:rPr lang="en-US" sz="700" dirty="0"/>
              <a:t> </a:t>
            </a:r>
            <a:r>
              <a:rPr lang="en-US" sz="700" dirty="0" err="1"/>
              <a:t>तांबा</a:t>
            </a:r>
            <a:r>
              <a:rPr lang="en-US" sz="700" dirty="0"/>
              <a:t> </a:t>
            </a:r>
            <a:r>
              <a:rPr lang="en-US" sz="700" dirty="0" err="1"/>
              <a:t>था</a:t>
            </a:r>
            <a:r>
              <a:rPr lang="en-US" sz="700" dirty="0"/>
              <a:t>. </a:t>
            </a:r>
            <a:r>
              <a:rPr lang="en-US" sz="700" dirty="0" err="1"/>
              <a:t>वो</a:t>
            </a:r>
            <a:r>
              <a:rPr lang="en-US" sz="700" dirty="0"/>
              <a:t> </a:t>
            </a:r>
            <a:r>
              <a:rPr lang="en-US" sz="700" dirty="0" err="1"/>
              <a:t>कुछ</a:t>
            </a:r>
            <a:r>
              <a:rPr lang="en-US" sz="700" dirty="0"/>
              <a:t> </a:t>
            </a:r>
            <a:r>
              <a:rPr lang="en-US" sz="700" dirty="0" err="1"/>
              <a:t>टिन</a:t>
            </a:r>
            <a:r>
              <a:rPr lang="en-US" sz="700" dirty="0"/>
              <a:t> </a:t>
            </a:r>
            <a:r>
              <a:rPr lang="en-US" sz="700" dirty="0" err="1"/>
              <a:t>और</a:t>
            </a:r>
            <a:r>
              <a:rPr lang="en-US" sz="700" dirty="0"/>
              <a:t> </a:t>
            </a:r>
            <a:r>
              <a:rPr lang="en-US" sz="700" dirty="0" err="1"/>
              <a:t>कांस्य</a:t>
            </a:r>
            <a:r>
              <a:rPr lang="en-US" sz="700" dirty="0"/>
              <a:t> </a:t>
            </a:r>
            <a:r>
              <a:rPr lang="en-US" sz="700" dirty="0" err="1"/>
              <a:t>का</a:t>
            </a:r>
            <a:r>
              <a:rPr lang="en-US" sz="700" dirty="0"/>
              <a:t> </a:t>
            </a:r>
            <a:r>
              <a:rPr lang="en-US" sz="700" dirty="0" err="1"/>
              <a:t>आयात</a:t>
            </a:r>
            <a:r>
              <a:rPr lang="en-US" sz="700" dirty="0"/>
              <a:t> </a:t>
            </a:r>
            <a:r>
              <a:rPr lang="en-US" sz="700" dirty="0" err="1"/>
              <a:t>करते</a:t>
            </a:r>
            <a:r>
              <a:rPr lang="en-US" sz="700" dirty="0"/>
              <a:t> </a:t>
            </a:r>
            <a:r>
              <a:rPr lang="en-US" sz="700" dirty="0" err="1"/>
              <a:t>थे</a:t>
            </a:r>
            <a:r>
              <a:rPr lang="en-US" sz="700" dirty="0"/>
              <a:t>. </a:t>
            </a:r>
            <a:r>
              <a:rPr lang="en-US" sz="700" dirty="0" err="1"/>
              <a:t>तांबा</a:t>
            </a:r>
            <a:r>
              <a:rPr lang="en-US" sz="700" dirty="0"/>
              <a:t>, </a:t>
            </a:r>
            <a:r>
              <a:rPr lang="en-US" sz="700" dirty="0" err="1"/>
              <a:t>आर्सेनिक</a:t>
            </a:r>
            <a:r>
              <a:rPr lang="en-US" sz="700" dirty="0"/>
              <a:t> </a:t>
            </a:r>
            <a:r>
              <a:rPr lang="en-US" sz="700" dirty="0" err="1"/>
              <a:t>से</a:t>
            </a:r>
            <a:r>
              <a:rPr lang="en-US" sz="700" dirty="0"/>
              <a:t> </a:t>
            </a:r>
            <a:r>
              <a:rPr lang="en-US" sz="700" dirty="0" err="1"/>
              <a:t>समृद्ध</a:t>
            </a:r>
            <a:r>
              <a:rPr lang="en-US" sz="700" dirty="0"/>
              <a:t> </a:t>
            </a:r>
            <a:r>
              <a:rPr lang="en-US" sz="700" dirty="0" err="1"/>
              <a:t>होने</a:t>
            </a:r>
            <a:r>
              <a:rPr lang="en-US" sz="700" dirty="0"/>
              <a:t> </a:t>
            </a:r>
            <a:r>
              <a:rPr lang="en-US" sz="700" dirty="0" err="1"/>
              <a:t>के</a:t>
            </a:r>
            <a:r>
              <a:rPr lang="en-US" sz="700" dirty="0"/>
              <a:t> </a:t>
            </a:r>
            <a:r>
              <a:rPr lang="en-US" sz="700" dirty="0" err="1"/>
              <a:t>कारण</a:t>
            </a:r>
            <a:r>
              <a:rPr lang="en-US" sz="700" dirty="0"/>
              <a:t> </a:t>
            </a:r>
            <a:r>
              <a:rPr lang="en-US" sz="700" dirty="0" err="1"/>
              <a:t>काफी</a:t>
            </a:r>
            <a:r>
              <a:rPr lang="en-US" sz="700" dirty="0"/>
              <a:t> </a:t>
            </a:r>
            <a:r>
              <a:rPr lang="en-US" sz="700" dirty="0" err="1"/>
              <a:t>कठोर</a:t>
            </a:r>
            <a:r>
              <a:rPr lang="en-US" sz="700" dirty="0"/>
              <a:t> </a:t>
            </a:r>
            <a:r>
              <a:rPr lang="en-US" sz="700" dirty="0" err="1"/>
              <a:t>होता</a:t>
            </a:r>
            <a:r>
              <a:rPr lang="en-US" sz="700" dirty="0"/>
              <a:t> </a:t>
            </a:r>
            <a:r>
              <a:rPr lang="en-US" sz="700" dirty="0" err="1"/>
              <a:t>था</a:t>
            </a:r>
            <a:r>
              <a:rPr lang="en-US" sz="700" dirty="0"/>
              <a:t> </a:t>
            </a:r>
            <a:r>
              <a:rPr lang="en-US" sz="700" dirty="0" err="1"/>
              <a:t>और</a:t>
            </a:r>
            <a:r>
              <a:rPr lang="en-US" sz="700" dirty="0"/>
              <a:t> </a:t>
            </a:r>
            <a:r>
              <a:rPr lang="en-US" sz="700" dirty="0" err="1"/>
              <a:t>उससे</a:t>
            </a:r>
            <a:r>
              <a:rPr lang="en-US" sz="700" dirty="0"/>
              <a:t> </a:t>
            </a:r>
            <a:r>
              <a:rPr lang="en-US" sz="700" dirty="0" err="1"/>
              <a:t>बने</a:t>
            </a:r>
            <a:r>
              <a:rPr lang="en-US" sz="700" dirty="0"/>
              <a:t> </a:t>
            </a:r>
            <a:r>
              <a:rPr lang="en-US" sz="700" dirty="0" err="1"/>
              <a:t>औज़ार</a:t>
            </a:r>
            <a:r>
              <a:rPr lang="en-US" sz="700" dirty="0"/>
              <a:t> </a:t>
            </a:r>
            <a:r>
              <a:rPr lang="en-US" sz="700" dirty="0" err="1"/>
              <a:t>चूना-पत्थर</a:t>
            </a:r>
            <a:r>
              <a:rPr lang="en-US" sz="700" dirty="0"/>
              <a:t> </a:t>
            </a:r>
            <a:r>
              <a:rPr lang="en-US" sz="700" dirty="0" err="1"/>
              <a:t>काटने</a:t>
            </a:r>
            <a:r>
              <a:rPr lang="en-US" sz="700" dirty="0"/>
              <a:t> </a:t>
            </a:r>
            <a:r>
              <a:rPr lang="en-US" sz="700" dirty="0" err="1"/>
              <a:t>में</a:t>
            </a:r>
            <a:r>
              <a:rPr lang="en-US" sz="700" dirty="0"/>
              <a:t> </a:t>
            </a:r>
            <a:r>
              <a:rPr lang="en-US" sz="700" dirty="0" err="1"/>
              <a:t>सक्षम</a:t>
            </a:r>
            <a:r>
              <a:rPr lang="en-US" sz="700" dirty="0"/>
              <a:t> </a:t>
            </a:r>
            <a:r>
              <a:rPr lang="en-US" sz="700" dirty="0" err="1"/>
              <a:t>होते</a:t>
            </a:r>
            <a:r>
              <a:rPr lang="en-US" sz="700" dirty="0"/>
              <a:t> </a:t>
            </a:r>
            <a:r>
              <a:rPr lang="en-US" sz="700" dirty="0" err="1"/>
              <a:t>थे</a:t>
            </a:r>
            <a:r>
              <a:rPr lang="en-US" sz="700" dirty="0"/>
              <a:t>.</a:t>
            </a:r>
          </a:p>
        </p:txBody>
      </p:sp>
    </p:spTree>
    <p:extLst>
      <p:ext uri="{BB962C8B-B14F-4D97-AF65-F5344CB8AC3E}">
        <p14:creationId xmlns:p14="http://schemas.microsoft.com/office/powerpoint/2010/main" val="3837279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13314" name="Picture 2" descr="C:\Users\HP\Desktop\PYRAMIDS\PYRAMID IMAGES\p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961564" y="1369114"/>
            <a:ext cx="1153236" cy="1277273"/>
          </a:xfrm>
          <a:prstGeom prst="rect">
            <a:avLst/>
          </a:prstGeom>
        </p:spPr>
        <p:txBody>
          <a:bodyPr wrap="square">
            <a:spAutoFit/>
          </a:bodyPr>
          <a:lstStyle/>
          <a:p>
            <a:pPr algn="ctr"/>
            <a:r>
              <a:rPr lang="en-US" sz="700" dirty="0" err="1" smtClean="0"/>
              <a:t>नमस्कार</a:t>
            </a:r>
            <a:r>
              <a:rPr lang="en-US" sz="700" dirty="0"/>
              <a:t>, </a:t>
            </a:r>
            <a:r>
              <a:rPr lang="en-US" sz="700" dirty="0" err="1"/>
              <a:t>रामसेस</a:t>
            </a:r>
            <a:r>
              <a:rPr lang="en-US" sz="700" dirty="0"/>
              <a:t>. </a:t>
            </a:r>
            <a:r>
              <a:rPr lang="en-US" sz="700" dirty="0" smtClean="0"/>
              <a:t/>
            </a:r>
            <a:br>
              <a:rPr lang="en-US" sz="700" dirty="0" smtClean="0"/>
            </a:br>
            <a:r>
              <a:rPr lang="en-US" sz="700" dirty="0" err="1" smtClean="0"/>
              <a:t>मैं</a:t>
            </a:r>
            <a:r>
              <a:rPr lang="en-US" sz="700" dirty="0" smtClean="0"/>
              <a:t> </a:t>
            </a:r>
            <a:r>
              <a:rPr lang="en-US" sz="700" dirty="0" err="1"/>
              <a:t>जो</a:t>
            </a:r>
            <a:r>
              <a:rPr lang="en-US" sz="700" dirty="0"/>
              <a:t> </a:t>
            </a:r>
            <a:r>
              <a:rPr lang="en-US" sz="700" dirty="0" err="1"/>
              <a:t>कह</a:t>
            </a:r>
            <a:r>
              <a:rPr lang="en-US" sz="700" dirty="0"/>
              <a:t> </a:t>
            </a:r>
            <a:r>
              <a:rPr lang="en-US" sz="700" dirty="0" err="1"/>
              <a:t>रहा</a:t>
            </a:r>
            <a:r>
              <a:rPr lang="en-US" sz="700" dirty="0"/>
              <a:t> </a:t>
            </a:r>
            <a:r>
              <a:rPr lang="en-US" sz="700" dirty="0" err="1"/>
              <a:t>था</a:t>
            </a:r>
            <a:r>
              <a:rPr lang="en-US" sz="700" dirty="0"/>
              <a:t> </a:t>
            </a:r>
            <a:r>
              <a:rPr lang="en-US" sz="700" dirty="0" err="1"/>
              <a:t>अब</a:t>
            </a:r>
            <a:r>
              <a:rPr lang="en-US" sz="700" dirty="0"/>
              <a:t> </a:t>
            </a:r>
            <a:r>
              <a:rPr lang="en-US" sz="700" dirty="0" err="1"/>
              <a:t>उस</a:t>
            </a:r>
            <a:r>
              <a:rPr lang="en-US" sz="700" dirty="0"/>
              <a:t> </a:t>
            </a:r>
            <a:r>
              <a:rPr lang="en-US" sz="700" dirty="0" err="1"/>
              <a:t>पर</a:t>
            </a:r>
            <a:r>
              <a:rPr lang="en-US" sz="700" dirty="0"/>
              <a:t> </a:t>
            </a:r>
            <a:r>
              <a:rPr lang="en-US" sz="700" dirty="0" err="1"/>
              <a:t>लौटता</a:t>
            </a:r>
            <a:r>
              <a:rPr lang="en-US" sz="700" dirty="0"/>
              <a:t> </a:t>
            </a:r>
            <a:r>
              <a:rPr lang="en-US" sz="700" dirty="0" err="1"/>
              <a:t>हूं</a:t>
            </a:r>
            <a:r>
              <a:rPr lang="en-US" sz="700" dirty="0"/>
              <a:t>. </a:t>
            </a:r>
            <a:r>
              <a:rPr lang="en-US" sz="700" dirty="0" err="1"/>
              <a:t>किसी</a:t>
            </a:r>
            <a:r>
              <a:rPr lang="en-US" sz="700" dirty="0"/>
              <a:t> </a:t>
            </a:r>
            <a:r>
              <a:rPr lang="en-US" sz="700" dirty="0" err="1"/>
              <a:t>पहाड</a:t>
            </a:r>
            <a:r>
              <a:rPr lang="en-US" sz="700" dirty="0"/>
              <a:t>़ </a:t>
            </a:r>
            <a:r>
              <a:rPr lang="en-US" sz="700" dirty="0" err="1"/>
              <a:t>को</a:t>
            </a:r>
            <a:r>
              <a:rPr lang="en-US" sz="700" dirty="0"/>
              <a:t> </a:t>
            </a:r>
            <a:r>
              <a:rPr lang="en-US" sz="700" dirty="0" err="1"/>
              <a:t>तराशकर</a:t>
            </a:r>
            <a:r>
              <a:rPr lang="en-US" sz="700" dirty="0"/>
              <a:t> </a:t>
            </a:r>
            <a:r>
              <a:rPr lang="en-US" sz="700" dirty="0" err="1"/>
              <a:t>मूर्ति</a:t>
            </a:r>
            <a:r>
              <a:rPr lang="en-US" sz="700" dirty="0"/>
              <a:t> </a:t>
            </a:r>
            <a:r>
              <a:rPr lang="en-US" sz="700" dirty="0" err="1"/>
              <a:t>बनाना</a:t>
            </a:r>
            <a:r>
              <a:rPr lang="en-US" sz="700" dirty="0"/>
              <a:t> </a:t>
            </a:r>
            <a:r>
              <a:rPr lang="en-US" sz="700" dirty="0" err="1"/>
              <a:t>कोई</a:t>
            </a:r>
            <a:r>
              <a:rPr lang="en-US" sz="700" dirty="0"/>
              <a:t> </a:t>
            </a:r>
            <a:r>
              <a:rPr lang="en-US" sz="700" dirty="0" err="1"/>
              <a:t>अच्छा</a:t>
            </a:r>
            <a:r>
              <a:rPr lang="en-US" sz="700" dirty="0"/>
              <a:t> </a:t>
            </a:r>
            <a:r>
              <a:rPr lang="en-US" sz="700" dirty="0" err="1"/>
              <a:t>समाधान</a:t>
            </a:r>
            <a:r>
              <a:rPr lang="en-US" sz="700" dirty="0"/>
              <a:t> </a:t>
            </a:r>
            <a:r>
              <a:rPr lang="en-US" sz="700" dirty="0" err="1"/>
              <a:t>नहीं</a:t>
            </a:r>
            <a:r>
              <a:rPr lang="en-US" sz="700" dirty="0"/>
              <a:t> </a:t>
            </a:r>
            <a:r>
              <a:rPr lang="en-US" sz="700" dirty="0" err="1"/>
              <a:t>है</a:t>
            </a:r>
            <a:r>
              <a:rPr lang="en-US" sz="700" dirty="0"/>
              <a:t>. </a:t>
            </a:r>
            <a:r>
              <a:rPr lang="en-US" sz="700" dirty="0" err="1"/>
              <a:t>भूकंप</a:t>
            </a:r>
            <a:r>
              <a:rPr lang="en-US" sz="700" dirty="0"/>
              <a:t> </a:t>
            </a:r>
            <a:r>
              <a:rPr lang="en-US" sz="700" dirty="0" err="1"/>
              <a:t>बिना</a:t>
            </a:r>
            <a:r>
              <a:rPr lang="en-US" sz="700" dirty="0"/>
              <a:t> </a:t>
            </a:r>
            <a:r>
              <a:rPr lang="en-US" sz="700" dirty="0" err="1"/>
              <a:t>बताए</a:t>
            </a:r>
            <a:r>
              <a:rPr lang="en-US" sz="700" dirty="0"/>
              <a:t> </a:t>
            </a:r>
            <a:r>
              <a:rPr lang="en-US" sz="700" dirty="0" err="1"/>
              <a:t>बस</a:t>
            </a:r>
            <a:r>
              <a:rPr lang="en-US" sz="700" dirty="0"/>
              <a:t> </a:t>
            </a:r>
            <a:r>
              <a:rPr lang="en-US" sz="700" dirty="0" err="1"/>
              <a:t>अचानक</a:t>
            </a:r>
            <a:r>
              <a:rPr lang="en-US" sz="700" dirty="0"/>
              <a:t> </a:t>
            </a:r>
            <a:r>
              <a:rPr lang="en-US" sz="700" dirty="0" smtClean="0"/>
              <a:t>आ </a:t>
            </a:r>
            <a:r>
              <a:rPr lang="hi-IN" sz="700" dirty="0" smtClean="0"/>
              <a:t>जा</a:t>
            </a:r>
            <a:r>
              <a:rPr lang="en-US" sz="700" dirty="0" err="1" smtClean="0"/>
              <a:t>ते</a:t>
            </a:r>
            <a:r>
              <a:rPr lang="en-US" sz="700" dirty="0" smtClean="0"/>
              <a:t> </a:t>
            </a:r>
            <a:r>
              <a:rPr lang="en-US" sz="700" dirty="0" err="1"/>
              <a:t>हैं</a:t>
            </a:r>
            <a:r>
              <a:rPr lang="en-US" sz="700" dirty="0"/>
              <a:t>. </a:t>
            </a:r>
            <a:r>
              <a:rPr lang="en-US" sz="700" dirty="0" smtClean="0"/>
              <a:t/>
            </a:r>
            <a:br>
              <a:rPr lang="en-US" sz="700" dirty="0" smtClean="0"/>
            </a:br>
            <a:r>
              <a:rPr lang="en-US" sz="700" dirty="0" err="1" smtClean="0"/>
              <a:t>मुझे</a:t>
            </a:r>
            <a:r>
              <a:rPr lang="en-US" sz="700" dirty="0" smtClean="0"/>
              <a:t> </a:t>
            </a:r>
            <a:r>
              <a:rPr lang="en-US" sz="700" dirty="0" err="1"/>
              <a:t>आपको</a:t>
            </a:r>
            <a:r>
              <a:rPr lang="en-US" sz="700" dirty="0"/>
              <a:t> </a:t>
            </a:r>
            <a:r>
              <a:rPr lang="en-US" sz="700" dirty="0" err="1"/>
              <a:t>यह</a:t>
            </a:r>
            <a:r>
              <a:rPr lang="en-US" sz="700" dirty="0"/>
              <a:t> </a:t>
            </a:r>
            <a:r>
              <a:rPr lang="en-US" sz="700" dirty="0" err="1"/>
              <a:t>बताते</a:t>
            </a:r>
            <a:r>
              <a:rPr lang="en-US" sz="700" dirty="0"/>
              <a:t> </a:t>
            </a:r>
            <a:r>
              <a:rPr lang="en-US" sz="700" dirty="0" err="1"/>
              <a:t>हुए</a:t>
            </a:r>
            <a:r>
              <a:rPr lang="en-US" sz="700" dirty="0"/>
              <a:t> </a:t>
            </a:r>
            <a:r>
              <a:rPr lang="en-US" sz="700" dirty="0" err="1"/>
              <a:t>अफसोस</a:t>
            </a:r>
            <a:r>
              <a:rPr lang="en-US" sz="700" dirty="0"/>
              <a:t> </a:t>
            </a:r>
            <a:r>
              <a:rPr lang="en-US" sz="700" dirty="0" err="1"/>
              <a:t>हो</a:t>
            </a:r>
            <a:r>
              <a:rPr lang="en-US" sz="700" dirty="0"/>
              <a:t> </a:t>
            </a:r>
            <a:r>
              <a:rPr lang="en-US" sz="700" dirty="0" err="1"/>
              <a:t>रहा</a:t>
            </a:r>
            <a:r>
              <a:rPr lang="en-US" sz="700" dirty="0"/>
              <a:t> </a:t>
            </a:r>
            <a:r>
              <a:rPr lang="en-US" sz="700" dirty="0" err="1"/>
              <a:t>है</a:t>
            </a:r>
            <a:r>
              <a:rPr lang="en-US" sz="700" dirty="0"/>
              <a:t> </a:t>
            </a:r>
            <a:r>
              <a:rPr lang="en-US" sz="700" dirty="0" err="1"/>
              <a:t>कि</a:t>
            </a:r>
            <a:r>
              <a:rPr lang="en-US" sz="700" dirty="0"/>
              <a:t> </a:t>
            </a:r>
            <a:r>
              <a:rPr lang="en-US" sz="700" dirty="0" err="1"/>
              <a:t>कोलॉसी</a:t>
            </a:r>
            <a:r>
              <a:rPr lang="en-US" sz="700" dirty="0"/>
              <a:t> </a:t>
            </a:r>
            <a:r>
              <a:rPr lang="en-US" sz="700" dirty="0" err="1"/>
              <a:t>की</a:t>
            </a:r>
            <a:r>
              <a:rPr lang="en-US" sz="700" dirty="0"/>
              <a:t> </a:t>
            </a:r>
            <a:r>
              <a:rPr lang="en-US" sz="700" dirty="0" err="1"/>
              <a:t>एक</a:t>
            </a:r>
            <a:r>
              <a:rPr lang="en-US" sz="700" dirty="0"/>
              <a:t> </a:t>
            </a:r>
            <a:r>
              <a:rPr lang="en-US" sz="700" dirty="0" err="1"/>
              <a:t>मूर्ति</a:t>
            </a:r>
            <a:r>
              <a:rPr lang="en-US" sz="700" dirty="0"/>
              <a:t> </a:t>
            </a:r>
            <a:r>
              <a:rPr lang="en-US" sz="700" dirty="0" err="1"/>
              <a:t>भी</a:t>
            </a:r>
            <a:r>
              <a:rPr lang="en-US" sz="700" dirty="0"/>
              <a:t> </a:t>
            </a:r>
            <a:r>
              <a:rPr lang="en-US" sz="700" dirty="0" err="1"/>
              <a:t>पूरी</a:t>
            </a:r>
            <a:r>
              <a:rPr lang="en-US" sz="700" dirty="0"/>
              <a:t> </a:t>
            </a:r>
            <a:r>
              <a:rPr lang="en-US" sz="700" dirty="0" err="1"/>
              <a:t>तरह</a:t>
            </a:r>
            <a:r>
              <a:rPr lang="en-US" sz="700" dirty="0"/>
              <a:t> </a:t>
            </a:r>
            <a:r>
              <a:rPr lang="en-US" sz="700" dirty="0" err="1"/>
              <a:t>से</a:t>
            </a:r>
            <a:r>
              <a:rPr lang="en-US" sz="700" dirty="0"/>
              <a:t> </a:t>
            </a:r>
            <a:r>
              <a:rPr lang="en-US" sz="700" dirty="0" err="1"/>
              <a:t>नष्ट</a:t>
            </a:r>
            <a:r>
              <a:rPr lang="en-US" sz="700" dirty="0"/>
              <a:t> </a:t>
            </a:r>
            <a:r>
              <a:rPr lang="en-US" sz="700" dirty="0" err="1"/>
              <a:t>हो</a:t>
            </a:r>
            <a:r>
              <a:rPr lang="en-US" sz="700" dirty="0"/>
              <a:t> </a:t>
            </a:r>
            <a:r>
              <a:rPr lang="hi-IN" sz="700" dirty="0" smtClean="0"/>
              <a:t>चुकी</a:t>
            </a:r>
            <a:r>
              <a:rPr lang="en-US" sz="700" dirty="0" smtClean="0"/>
              <a:t> </a:t>
            </a:r>
            <a:r>
              <a:rPr lang="en-US" sz="700" dirty="0" err="1"/>
              <a:t>है</a:t>
            </a:r>
            <a:r>
              <a:rPr lang="en-US" sz="700" dirty="0"/>
              <a:t>.</a:t>
            </a:r>
          </a:p>
        </p:txBody>
      </p:sp>
      <p:sp>
        <p:nvSpPr>
          <p:cNvPr id="4" name="Rectangle 3"/>
          <p:cNvSpPr/>
          <p:nvPr/>
        </p:nvSpPr>
        <p:spPr>
          <a:xfrm>
            <a:off x="416519" y="126206"/>
            <a:ext cx="726481" cy="400110"/>
          </a:xfrm>
          <a:prstGeom prst="rect">
            <a:avLst/>
          </a:prstGeom>
        </p:spPr>
        <p:txBody>
          <a:bodyPr wrap="none">
            <a:spAutoFit/>
          </a:bodyPr>
          <a:lstStyle/>
          <a:p>
            <a:r>
              <a:rPr lang="en-US" sz="2000" dirty="0" err="1">
                <a:solidFill>
                  <a:srgbClr val="FF0000"/>
                </a:solidFill>
              </a:rPr>
              <a:t>भूकंप</a:t>
            </a:r>
            <a:endParaRPr lang="en-US" sz="2000" dirty="0">
              <a:solidFill>
                <a:srgbClr val="FF0000"/>
              </a:solidFill>
            </a:endParaRPr>
          </a:p>
        </p:txBody>
      </p:sp>
      <p:sp>
        <p:nvSpPr>
          <p:cNvPr id="5" name="Rectangle 4"/>
          <p:cNvSpPr/>
          <p:nvPr/>
        </p:nvSpPr>
        <p:spPr>
          <a:xfrm>
            <a:off x="914400" y="672887"/>
            <a:ext cx="2971800" cy="523220"/>
          </a:xfrm>
          <a:prstGeom prst="rect">
            <a:avLst/>
          </a:prstGeom>
        </p:spPr>
        <p:txBody>
          <a:bodyPr wrap="square">
            <a:spAutoFit/>
          </a:bodyPr>
          <a:lstStyle/>
          <a:p>
            <a:pPr algn="ctr"/>
            <a:r>
              <a:rPr lang="en-US" sz="700" dirty="0" err="1"/>
              <a:t>बहुत</a:t>
            </a:r>
            <a:r>
              <a:rPr lang="en-US" sz="700" dirty="0"/>
              <a:t> </a:t>
            </a:r>
            <a:r>
              <a:rPr lang="en-US" sz="700" dirty="0" err="1"/>
              <a:t>कम</a:t>
            </a:r>
            <a:r>
              <a:rPr lang="en-US" sz="700" dirty="0"/>
              <a:t> </a:t>
            </a:r>
            <a:r>
              <a:rPr lang="en-US" sz="700" dirty="0" err="1"/>
              <a:t>मिस्र-विज्ञानी</a:t>
            </a:r>
            <a:r>
              <a:rPr lang="en-US" sz="700" dirty="0"/>
              <a:t> </a:t>
            </a:r>
            <a:r>
              <a:rPr lang="en-US" sz="700" dirty="0" err="1"/>
              <a:t>ही</a:t>
            </a:r>
            <a:r>
              <a:rPr lang="en-US" sz="700" dirty="0"/>
              <a:t> </a:t>
            </a:r>
            <a:r>
              <a:rPr lang="en-US" sz="700" dirty="0" err="1"/>
              <a:t>इस</a:t>
            </a:r>
            <a:r>
              <a:rPr lang="en-US" sz="700" dirty="0"/>
              <a:t> </a:t>
            </a:r>
            <a:r>
              <a:rPr lang="en-US" sz="700" dirty="0" err="1"/>
              <a:t>बात</a:t>
            </a:r>
            <a:r>
              <a:rPr lang="en-US" sz="700" dirty="0"/>
              <a:t> </a:t>
            </a:r>
            <a:r>
              <a:rPr lang="en-US" sz="700" dirty="0" err="1"/>
              <a:t>से</a:t>
            </a:r>
            <a:r>
              <a:rPr lang="en-US" sz="700" dirty="0"/>
              <a:t> </a:t>
            </a:r>
            <a:r>
              <a:rPr lang="en-US" sz="700" dirty="0" err="1"/>
              <a:t>अवगत</a:t>
            </a:r>
            <a:r>
              <a:rPr lang="en-US" sz="700" dirty="0"/>
              <a:t> </a:t>
            </a:r>
            <a:r>
              <a:rPr lang="en-US" sz="700" dirty="0" err="1"/>
              <a:t>हैं</a:t>
            </a:r>
            <a:r>
              <a:rPr lang="en-US" sz="700" dirty="0"/>
              <a:t> </a:t>
            </a:r>
            <a:r>
              <a:rPr lang="en-US" sz="700" dirty="0" err="1"/>
              <a:t>कि</a:t>
            </a:r>
            <a:r>
              <a:rPr lang="en-US" sz="700" dirty="0"/>
              <a:t> </a:t>
            </a:r>
            <a:r>
              <a:rPr lang="en-US" sz="700" dirty="0" err="1"/>
              <a:t>प्राचीन</a:t>
            </a:r>
            <a:r>
              <a:rPr lang="en-US" sz="700" dirty="0"/>
              <a:t> </a:t>
            </a:r>
            <a:r>
              <a:rPr lang="en-US" sz="700" dirty="0" err="1"/>
              <a:t>मिस्र</a:t>
            </a:r>
            <a:r>
              <a:rPr lang="en-US" sz="700" dirty="0"/>
              <a:t> </a:t>
            </a:r>
            <a:r>
              <a:rPr lang="en-US" sz="700" dirty="0" err="1"/>
              <a:t>के</a:t>
            </a:r>
            <a:r>
              <a:rPr lang="en-US" sz="700" dirty="0"/>
              <a:t> </a:t>
            </a:r>
            <a:r>
              <a:rPr lang="en-US" sz="700" dirty="0" err="1"/>
              <a:t>तीव्र</a:t>
            </a:r>
            <a:r>
              <a:rPr lang="en-US" sz="700" dirty="0"/>
              <a:t> "</a:t>
            </a:r>
            <a:r>
              <a:rPr lang="en-US" sz="700" dirty="0" err="1"/>
              <a:t>भूकंप</a:t>
            </a:r>
            <a:r>
              <a:rPr lang="en-US" sz="700" dirty="0"/>
              <a:t>" </a:t>
            </a:r>
            <a:r>
              <a:rPr lang="en-US" sz="700" dirty="0" err="1"/>
              <a:t>ही</a:t>
            </a:r>
            <a:r>
              <a:rPr lang="en-US" sz="700" dirty="0"/>
              <a:t> </a:t>
            </a:r>
            <a:r>
              <a:rPr lang="en-US" sz="700" dirty="0" err="1"/>
              <a:t>वहां</a:t>
            </a:r>
            <a:r>
              <a:rPr lang="en-US" sz="700" dirty="0"/>
              <a:t> </a:t>
            </a:r>
            <a:r>
              <a:rPr lang="en-US" sz="700" dirty="0" err="1"/>
              <a:t>की</a:t>
            </a:r>
            <a:r>
              <a:rPr lang="en-US" sz="700" dirty="0"/>
              <a:t> </a:t>
            </a:r>
            <a:r>
              <a:rPr lang="en-US" sz="700" dirty="0" err="1"/>
              <a:t>वास्तुकला</a:t>
            </a:r>
            <a:r>
              <a:rPr lang="en-US" sz="700" dirty="0"/>
              <a:t> </a:t>
            </a:r>
            <a:r>
              <a:rPr lang="en-US" sz="700" dirty="0" err="1"/>
              <a:t>की</a:t>
            </a:r>
            <a:r>
              <a:rPr lang="en-US" sz="700" dirty="0"/>
              <a:t> </a:t>
            </a:r>
            <a:r>
              <a:rPr lang="en-US" sz="700" dirty="0" err="1"/>
              <a:t>प्रमुख</a:t>
            </a:r>
            <a:r>
              <a:rPr lang="en-US" sz="700" dirty="0"/>
              <a:t> </a:t>
            </a:r>
            <a:r>
              <a:rPr lang="en-US" sz="700" dirty="0" err="1"/>
              <a:t>विशेषताओं</a:t>
            </a:r>
            <a:r>
              <a:rPr lang="en-US" sz="700" dirty="0"/>
              <a:t> </a:t>
            </a:r>
            <a:r>
              <a:rPr lang="en-US" sz="700" dirty="0" err="1"/>
              <a:t>को</a:t>
            </a:r>
            <a:r>
              <a:rPr lang="en-US" sz="700" dirty="0"/>
              <a:t> </a:t>
            </a:r>
            <a:r>
              <a:rPr lang="en-US" sz="700" dirty="0" err="1"/>
              <a:t>समझने</a:t>
            </a:r>
            <a:r>
              <a:rPr lang="en-US" sz="700" dirty="0"/>
              <a:t> </a:t>
            </a:r>
            <a:r>
              <a:rPr lang="en-US" sz="700" dirty="0" err="1"/>
              <a:t>की</a:t>
            </a:r>
            <a:r>
              <a:rPr lang="en-US" sz="700" dirty="0"/>
              <a:t> </a:t>
            </a:r>
            <a:r>
              <a:rPr lang="en-US" sz="700" dirty="0" err="1"/>
              <a:t>कुंजी</a:t>
            </a:r>
            <a:r>
              <a:rPr lang="en-US" sz="700" dirty="0"/>
              <a:t> </a:t>
            </a:r>
            <a:r>
              <a:rPr lang="en-US" sz="700" dirty="0" err="1"/>
              <a:t>हैं</a:t>
            </a:r>
            <a:r>
              <a:rPr lang="en-US" sz="700" dirty="0"/>
              <a:t>. </a:t>
            </a:r>
            <a:r>
              <a:rPr lang="en-US" sz="700" dirty="0" err="1"/>
              <a:t>हम</a:t>
            </a:r>
            <a:r>
              <a:rPr lang="en-US" sz="700" dirty="0"/>
              <a:t> </a:t>
            </a:r>
            <a:r>
              <a:rPr lang="en-US" sz="700" dirty="0" err="1"/>
              <a:t>यह</a:t>
            </a:r>
            <a:r>
              <a:rPr lang="en-US" sz="700" dirty="0"/>
              <a:t> न </a:t>
            </a:r>
            <a:r>
              <a:rPr lang="en-US" sz="700" dirty="0" err="1"/>
              <a:t>भूलें</a:t>
            </a:r>
            <a:r>
              <a:rPr lang="en-US" sz="700" dirty="0"/>
              <a:t> </a:t>
            </a:r>
            <a:r>
              <a:rPr lang="en-US" sz="700" dirty="0" err="1"/>
              <a:t>कि</a:t>
            </a:r>
            <a:r>
              <a:rPr lang="en-US" sz="700" dirty="0"/>
              <a:t> </a:t>
            </a:r>
            <a:r>
              <a:rPr lang="en-US" sz="700" dirty="0" err="1"/>
              <a:t>रामसेस</a:t>
            </a:r>
            <a:r>
              <a:rPr lang="en-US" sz="700" dirty="0"/>
              <a:t> </a:t>
            </a:r>
            <a:r>
              <a:rPr lang="en-US" sz="700" dirty="0" err="1"/>
              <a:t>द्वितीय</a:t>
            </a:r>
            <a:r>
              <a:rPr lang="en-US" sz="700" dirty="0"/>
              <a:t> </a:t>
            </a:r>
            <a:r>
              <a:rPr lang="en-US" sz="700" dirty="0" err="1"/>
              <a:t>द्वारा</a:t>
            </a:r>
            <a:r>
              <a:rPr lang="en-US" sz="700" dirty="0"/>
              <a:t> </a:t>
            </a:r>
            <a:r>
              <a:rPr lang="en-US" sz="700" dirty="0" err="1"/>
              <a:t>निर्मित</a:t>
            </a:r>
            <a:r>
              <a:rPr lang="en-US" sz="700" dirty="0"/>
              <a:t>, </a:t>
            </a:r>
            <a:r>
              <a:rPr lang="en-US" sz="700" dirty="0" err="1"/>
              <a:t>अबू-सिंबल</a:t>
            </a:r>
            <a:r>
              <a:rPr lang="en-US" sz="700" dirty="0"/>
              <a:t> </a:t>
            </a:r>
            <a:r>
              <a:rPr lang="en-US" sz="700" dirty="0" err="1"/>
              <a:t>का</a:t>
            </a:r>
            <a:r>
              <a:rPr lang="en-US" sz="700" dirty="0"/>
              <a:t> </a:t>
            </a:r>
            <a:r>
              <a:rPr lang="en-US" sz="700" dirty="0" err="1"/>
              <a:t>मंदिर</a:t>
            </a:r>
            <a:r>
              <a:rPr lang="en-US" sz="700" dirty="0"/>
              <a:t>, </a:t>
            </a:r>
            <a:r>
              <a:rPr lang="en-US" sz="700" dirty="0" err="1"/>
              <a:t>जो</a:t>
            </a:r>
            <a:r>
              <a:rPr lang="en-US" sz="700" dirty="0"/>
              <a:t> </a:t>
            </a:r>
            <a:r>
              <a:rPr lang="en-US" sz="700" dirty="0" err="1"/>
              <a:t>बालुई</a:t>
            </a:r>
            <a:r>
              <a:rPr lang="en-US" sz="700" dirty="0"/>
              <a:t> </a:t>
            </a:r>
            <a:r>
              <a:rPr lang="en-US" sz="700" dirty="0" err="1"/>
              <a:t>पत्थर</a:t>
            </a:r>
            <a:r>
              <a:rPr lang="en-US" sz="700" dirty="0"/>
              <a:t> </a:t>
            </a:r>
            <a:r>
              <a:rPr lang="en-US" sz="700" dirty="0" err="1"/>
              <a:t>के</a:t>
            </a:r>
            <a:r>
              <a:rPr lang="en-US" sz="700" dirty="0"/>
              <a:t> </a:t>
            </a:r>
            <a:r>
              <a:rPr lang="en-US" sz="700" dirty="0" err="1"/>
              <a:t>एक</a:t>
            </a:r>
            <a:r>
              <a:rPr lang="en-US" sz="700" dirty="0"/>
              <a:t> </a:t>
            </a:r>
            <a:r>
              <a:rPr lang="en-US" sz="700" dirty="0" err="1"/>
              <a:t>पहाड</a:t>
            </a:r>
            <a:r>
              <a:rPr lang="en-US" sz="700" dirty="0"/>
              <a:t>़ </a:t>
            </a:r>
            <a:r>
              <a:rPr lang="en-US" sz="700" dirty="0" err="1"/>
              <a:t>को</a:t>
            </a:r>
            <a:r>
              <a:rPr lang="en-US" sz="700" dirty="0"/>
              <a:t> </a:t>
            </a:r>
            <a:r>
              <a:rPr lang="en-US" sz="700" dirty="0" err="1"/>
              <a:t>तराश</a:t>
            </a:r>
            <a:r>
              <a:rPr lang="en-US" sz="700" dirty="0"/>
              <a:t> </a:t>
            </a:r>
            <a:r>
              <a:rPr lang="en-US" sz="700" dirty="0" err="1"/>
              <a:t>कर</a:t>
            </a:r>
            <a:r>
              <a:rPr lang="en-US" sz="700" dirty="0"/>
              <a:t> </a:t>
            </a:r>
            <a:r>
              <a:rPr lang="en-US" sz="700" dirty="0" err="1"/>
              <a:t>बनाया</a:t>
            </a:r>
            <a:r>
              <a:rPr lang="en-US" sz="700" dirty="0"/>
              <a:t> </a:t>
            </a:r>
            <a:r>
              <a:rPr lang="en-US" sz="700" dirty="0" err="1"/>
              <a:t>गया</a:t>
            </a:r>
            <a:r>
              <a:rPr lang="en-US" sz="700" dirty="0"/>
              <a:t> </a:t>
            </a:r>
            <a:r>
              <a:rPr lang="en-US" sz="700" dirty="0" err="1"/>
              <a:t>था</a:t>
            </a:r>
            <a:r>
              <a:rPr lang="en-US" sz="700" dirty="0"/>
              <a:t>, 1245 </a:t>
            </a:r>
            <a:r>
              <a:rPr lang="en-US" sz="700" dirty="0" err="1"/>
              <a:t>ईसा</a:t>
            </a:r>
            <a:r>
              <a:rPr lang="en-US" sz="700" dirty="0"/>
              <a:t> </a:t>
            </a:r>
            <a:r>
              <a:rPr lang="en-US" sz="700" dirty="0" err="1"/>
              <a:t>पूर्व</a:t>
            </a:r>
            <a:r>
              <a:rPr lang="en-US" sz="700" dirty="0"/>
              <a:t> </a:t>
            </a:r>
            <a:r>
              <a:rPr lang="en-US" sz="700" dirty="0" err="1"/>
              <a:t>में</a:t>
            </a:r>
            <a:r>
              <a:rPr lang="en-US" sz="700" dirty="0"/>
              <a:t>, </a:t>
            </a:r>
            <a:r>
              <a:rPr lang="en-US" sz="700" dirty="0" err="1"/>
              <a:t>भूकंप</a:t>
            </a:r>
            <a:r>
              <a:rPr lang="en-US" sz="700" dirty="0"/>
              <a:t> </a:t>
            </a:r>
            <a:r>
              <a:rPr lang="en-US" sz="700" dirty="0" err="1"/>
              <a:t>से</a:t>
            </a:r>
            <a:r>
              <a:rPr lang="en-US" sz="700" dirty="0"/>
              <a:t> </a:t>
            </a:r>
            <a:r>
              <a:rPr lang="en-US" sz="700" dirty="0" err="1"/>
              <a:t>तबाह</a:t>
            </a:r>
            <a:r>
              <a:rPr lang="en-US" sz="700" dirty="0"/>
              <a:t> </a:t>
            </a:r>
            <a:r>
              <a:rPr lang="en-US" sz="700" dirty="0" err="1"/>
              <a:t>हो</a:t>
            </a:r>
            <a:r>
              <a:rPr lang="en-US" sz="700" dirty="0"/>
              <a:t> </a:t>
            </a:r>
            <a:r>
              <a:rPr lang="en-US" sz="700" dirty="0" err="1"/>
              <a:t>गया</a:t>
            </a:r>
            <a:r>
              <a:rPr lang="en-US" sz="700" dirty="0"/>
              <a:t> </a:t>
            </a:r>
            <a:r>
              <a:rPr lang="en-US" sz="700" dirty="0" err="1"/>
              <a:t>था</a:t>
            </a:r>
            <a:r>
              <a:rPr lang="en-US" sz="700" dirty="0"/>
              <a:t>.</a:t>
            </a:r>
          </a:p>
        </p:txBody>
      </p:sp>
    </p:spTree>
    <p:extLst>
      <p:ext uri="{BB962C8B-B14F-4D97-AF65-F5344CB8AC3E}">
        <p14:creationId xmlns:p14="http://schemas.microsoft.com/office/powerpoint/2010/main" val="4087238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14338" name="Picture 2" descr="C:\Users\HP\Desktop\PYRAMIDS\PYRAMID IMAGES\p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14800" y="745868"/>
            <a:ext cx="2286000" cy="707886"/>
          </a:xfrm>
          <a:prstGeom prst="rect">
            <a:avLst/>
          </a:prstGeom>
        </p:spPr>
        <p:txBody>
          <a:bodyPr>
            <a:spAutoFit/>
          </a:bodyPr>
          <a:lstStyle/>
          <a:p>
            <a:r>
              <a:rPr lang="en-US" dirty="0"/>
              <a:t> </a:t>
            </a:r>
          </a:p>
          <a:p>
            <a:r>
              <a:rPr lang="en-US" dirty="0"/>
              <a:t> </a:t>
            </a:r>
          </a:p>
          <a:p>
            <a:r>
              <a:rPr lang="en-US" dirty="0"/>
              <a:t> </a:t>
            </a:r>
          </a:p>
          <a:p>
            <a:r>
              <a:rPr lang="en-US" dirty="0"/>
              <a:t> </a:t>
            </a:r>
          </a:p>
          <a:p>
            <a:r>
              <a:rPr lang="en-US" dirty="0"/>
              <a:t> </a:t>
            </a:r>
          </a:p>
        </p:txBody>
      </p:sp>
      <p:sp>
        <p:nvSpPr>
          <p:cNvPr id="4" name="Rectangle 3"/>
          <p:cNvSpPr/>
          <p:nvPr/>
        </p:nvSpPr>
        <p:spPr>
          <a:xfrm>
            <a:off x="457200" y="278606"/>
            <a:ext cx="3581400" cy="415498"/>
          </a:xfrm>
          <a:prstGeom prst="rect">
            <a:avLst/>
          </a:prstGeom>
        </p:spPr>
        <p:txBody>
          <a:bodyPr wrap="square">
            <a:spAutoFit/>
          </a:bodyPr>
          <a:lstStyle/>
          <a:p>
            <a:pPr algn="ctr"/>
            <a:r>
              <a:rPr lang="en-US" sz="700" dirty="0" err="1"/>
              <a:t>गीज़ा</a:t>
            </a:r>
            <a:r>
              <a:rPr lang="en-US" sz="700" dirty="0"/>
              <a:t> </a:t>
            </a:r>
            <a:r>
              <a:rPr lang="en-US" sz="700" dirty="0" err="1"/>
              <a:t>की</a:t>
            </a:r>
            <a:r>
              <a:rPr lang="en-US" sz="700" dirty="0"/>
              <a:t> </a:t>
            </a:r>
            <a:r>
              <a:rPr lang="en-US" sz="700" dirty="0" err="1"/>
              <a:t>ज़मीन</a:t>
            </a:r>
            <a:r>
              <a:rPr lang="en-US" sz="700" dirty="0"/>
              <a:t> </a:t>
            </a:r>
            <a:r>
              <a:rPr lang="en-US" sz="700" dirty="0" err="1"/>
              <a:t>के</a:t>
            </a:r>
            <a:r>
              <a:rPr lang="en-US" sz="700" dirty="0"/>
              <a:t> </a:t>
            </a:r>
            <a:r>
              <a:rPr lang="en-US" sz="700" dirty="0" err="1"/>
              <a:t>नीचे</a:t>
            </a:r>
            <a:r>
              <a:rPr lang="en-US" sz="700" dirty="0"/>
              <a:t> </a:t>
            </a:r>
            <a:r>
              <a:rPr lang="en-US" sz="700" dirty="0" err="1"/>
              <a:t>तहखाने</a:t>
            </a:r>
            <a:r>
              <a:rPr lang="en-US" sz="700" dirty="0"/>
              <a:t> </a:t>
            </a:r>
            <a:r>
              <a:rPr lang="en-US" sz="700" dirty="0" err="1"/>
              <a:t>की</a:t>
            </a:r>
            <a:r>
              <a:rPr lang="en-US" sz="700" dirty="0"/>
              <a:t> </a:t>
            </a:r>
            <a:r>
              <a:rPr lang="en-US" sz="700" dirty="0" err="1"/>
              <a:t>मिट्टी</a:t>
            </a:r>
            <a:r>
              <a:rPr lang="en-US" sz="700" dirty="0"/>
              <a:t>, </a:t>
            </a:r>
            <a:r>
              <a:rPr lang="en-US" sz="700" dirty="0" err="1"/>
              <a:t>विभिन्न</a:t>
            </a:r>
            <a:r>
              <a:rPr lang="en-US" sz="700" dirty="0"/>
              <a:t> </a:t>
            </a:r>
            <a:r>
              <a:rPr lang="en-US" sz="700" dirty="0" err="1"/>
              <a:t>परतों</a:t>
            </a:r>
            <a:r>
              <a:rPr lang="en-US" sz="700" dirty="0"/>
              <a:t> </a:t>
            </a:r>
            <a:r>
              <a:rPr lang="en-US" sz="700" dirty="0" err="1"/>
              <a:t>की</a:t>
            </a:r>
            <a:r>
              <a:rPr lang="en-US" sz="700" dirty="0"/>
              <a:t> </a:t>
            </a:r>
            <a:r>
              <a:rPr lang="en-US" sz="700" dirty="0" err="1"/>
              <a:t>बनी</a:t>
            </a:r>
            <a:r>
              <a:rPr lang="en-US" sz="700" dirty="0"/>
              <a:t> </a:t>
            </a:r>
            <a:r>
              <a:rPr lang="en-US" sz="700" dirty="0" err="1"/>
              <a:t>है</a:t>
            </a:r>
            <a:r>
              <a:rPr lang="en-US" sz="700" dirty="0"/>
              <a:t>, </a:t>
            </a:r>
            <a:r>
              <a:rPr lang="en-US" sz="700" dirty="0" err="1"/>
              <a:t>और</a:t>
            </a:r>
            <a:r>
              <a:rPr lang="en-US" sz="700" dirty="0"/>
              <a:t> </a:t>
            </a:r>
            <a:r>
              <a:rPr lang="en-US" sz="700" dirty="0" err="1"/>
              <a:t>वो</a:t>
            </a:r>
            <a:r>
              <a:rPr lang="en-US" sz="700" dirty="0"/>
              <a:t> </a:t>
            </a:r>
            <a:r>
              <a:rPr lang="en-US" sz="700" dirty="0" err="1"/>
              <a:t>भूकंप</a:t>
            </a:r>
            <a:r>
              <a:rPr lang="en-US" sz="700" dirty="0"/>
              <a:t> </a:t>
            </a:r>
            <a:r>
              <a:rPr lang="en-US" sz="700" dirty="0" err="1"/>
              <a:t>की</a:t>
            </a:r>
            <a:r>
              <a:rPr lang="en-US" sz="700" dirty="0"/>
              <a:t> </a:t>
            </a:r>
            <a:r>
              <a:rPr lang="en-US" sz="700" dirty="0" err="1"/>
              <a:t>मार</a:t>
            </a:r>
            <a:r>
              <a:rPr lang="en-US" sz="700" dirty="0"/>
              <a:t> </a:t>
            </a:r>
            <a:r>
              <a:rPr lang="en-US" sz="700" dirty="0" err="1"/>
              <a:t>को</a:t>
            </a:r>
            <a:r>
              <a:rPr lang="en-US" sz="700" dirty="0"/>
              <a:t> </a:t>
            </a:r>
            <a:r>
              <a:rPr lang="en-US" sz="700" dirty="0" err="1"/>
              <a:t>कम</a:t>
            </a:r>
            <a:r>
              <a:rPr lang="en-US" sz="700" dirty="0"/>
              <a:t> </a:t>
            </a:r>
            <a:r>
              <a:rPr lang="en-US" sz="700" dirty="0" err="1"/>
              <a:t>करने</a:t>
            </a:r>
            <a:r>
              <a:rPr lang="en-US" sz="700" dirty="0"/>
              <a:t> </a:t>
            </a:r>
            <a:r>
              <a:rPr lang="en-US" sz="700" dirty="0" err="1"/>
              <a:t>के</a:t>
            </a:r>
            <a:r>
              <a:rPr lang="en-US" sz="700" dirty="0"/>
              <a:t> </a:t>
            </a:r>
            <a:r>
              <a:rPr lang="en-US" sz="700" dirty="0" err="1"/>
              <a:t>लिए</a:t>
            </a:r>
            <a:r>
              <a:rPr lang="en-US" sz="700" dirty="0"/>
              <a:t> </a:t>
            </a:r>
            <a:r>
              <a:rPr lang="en-US" sz="700" dirty="0" err="1"/>
              <a:t>सबसे</a:t>
            </a:r>
            <a:r>
              <a:rPr lang="en-US" sz="700" dirty="0"/>
              <a:t> </a:t>
            </a:r>
            <a:r>
              <a:rPr lang="en-US" sz="700" dirty="0" err="1"/>
              <a:t>श्रेष्ठ</a:t>
            </a:r>
            <a:r>
              <a:rPr lang="en-US" sz="700" dirty="0"/>
              <a:t> </a:t>
            </a:r>
            <a:r>
              <a:rPr lang="en-US" sz="700" dirty="0" err="1"/>
              <a:t>है</a:t>
            </a:r>
            <a:r>
              <a:rPr lang="en-US" sz="700" dirty="0"/>
              <a:t>. </a:t>
            </a:r>
            <a:r>
              <a:rPr lang="en-US" sz="700" dirty="0" err="1"/>
              <a:t>इस</a:t>
            </a:r>
            <a:r>
              <a:rPr lang="en-US" sz="700" dirty="0"/>
              <a:t> </a:t>
            </a:r>
            <a:r>
              <a:rPr lang="en-US" sz="700" dirty="0" err="1"/>
              <a:t>गुणधर्म</a:t>
            </a:r>
            <a:r>
              <a:rPr lang="en-US" sz="700" dirty="0"/>
              <a:t> </a:t>
            </a:r>
            <a:r>
              <a:rPr lang="en-US" sz="700" dirty="0" err="1"/>
              <a:t>ने</a:t>
            </a:r>
            <a:r>
              <a:rPr lang="en-US" sz="700" dirty="0"/>
              <a:t>, </a:t>
            </a:r>
            <a:r>
              <a:rPr lang="en-US" sz="700" dirty="0" err="1"/>
              <a:t>उस</a:t>
            </a:r>
            <a:r>
              <a:rPr lang="en-US" sz="700" dirty="0"/>
              <a:t> </a:t>
            </a:r>
            <a:r>
              <a:rPr lang="en-US" sz="700" dirty="0" err="1"/>
              <a:t>साइट</a:t>
            </a:r>
            <a:r>
              <a:rPr lang="en-US" sz="700" dirty="0"/>
              <a:t> </a:t>
            </a:r>
            <a:r>
              <a:rPr lang="en-US" sz="700" dirty="0" err="1"/>
              <a:t>के</a:t>
            </a:r>
            <a:r>
              <a:rPr lang="en-US" sz="700" dirty="0"/>
              <a:t> </a:t>
            </a:r>
            <a:r>
              <a:rPr lang="en-US" sz="700" dirty="0" err="1"/>
              <a:t>चयन</a:t>
            </a:r>
            <a:r>
              <a:rPr lang="en-US" sz="700" dirty="0"/>
              <a:t> </a:t>
            </a:r>
            <a:r>
              <a:rPr lang="en-US" sz="700" dirty="0" err="1"/>
              <a:t>में</a:t>
            </a:r>
            <a:r>
              <a:rPr lang="en-US" sz="700" dirty="0"/>
              <a:t> </a:t>
            </a:r>
            <a:r>
              <a:rPr lang="en-US" sz="700" dirty="0" err="1"/>
              <a:t>प्रमुख</a:t>
            </a:r>
            <a:r>
              <a:rPr lang="en-US" sz="700" dirty="0"/>
              <a:t> </a:t>
            </a:r>
            <a:r>
              <a:rPr lang="en-US" sz="700" dirty="0" err="1"/>
              <a:t>भूमिका</a:t>
            </a:r>
            <a:r>
              <a:rPr lang="en-US" sz="700" dirty="0"/>
              <a:t> </a:t>
            </a:r>
            <a:r>
              <a:rPr lang="en-US" sz="700" dirty="0" err="1"/>
              <a:t>निभाई</a:t>
            </a:r>
            <a:r>
              <a:rPr lang="en-US" sz="700" dirty="0"/>
              <a:t>. </a:t>
            </a:r>
            <a:r>
              <a:rPr lang="en-US" sz="700" dirty="0" smtClean="0"/>
              <a:t/>
            </a:r>
            <a:br>
              <a:rPr lang="en-US" sz="700" dirty="0" smtClean="0"/>
            </a:br>
            <a:r>
              <a:rPr lang="en-US" sz="700" dirty="0" err="1" smtClean="0"/>
              <a:t>जब</a:t>
            </a:r>
            <a:r>
              <a:rPr lang="en-US" sz="700" dirty="0"/>
              <a:t>… </a:t>
            </a:r>
            <a:r>
              <a:rPr lang="en-US" sz="700" dirty="0" err="1"/>
              <a:t>ई.पू</a:t>
            </a:r>
            <a:r>
              <a:rPr lang="en-US" sz="700" dirty="0"/>
              <a:t>. </a:t>
            </a:r>
            <a:r>
              <a:rPr lang="en-US" sz="700" dirty="0" err="1"/>
              <a:t>काहिरा</a:t>
            </a:r>
            <a:r>
              <a:rPr lang="en-US" sz="700" dirty="0"/>
              <a:t> </a:t>
            </a:r>
            <a:r>
              <a:rPr lang="en-US" sz="700" dirty="0" err="1"/>
              <a:t>में</a:t>
            </a:r>
            <a:r>
              <a:rPr lang="en-US" sz="700" dirty="0"/>
              <a:t> </a:t>
            </a:r>
            <a:r>
              <a:rPr lang="en-US" sz="700" dirty="0" err="1"/>
              <a:t>भूकंप</a:t>
            </a:r>
            <a:r>
              <a:rPr lang="en-US" sz="700" dirty="0"/>
              <a:t> </a:t>
            </a:r>
            <a:r>
              <a:rPr lang="en-US" sz="700" dirty="0" err="1"/>
              <a:t>आया</a:t>
            </a:r>
            <a:r>
              <a:rPr lang="en-US" sz="700" dirty="0"/>
              <a:t>, </a:t>
            </a:r>
            <a:r>
              <a:rPr lang="en-US" sz="700" dirty="0" err="1"/>
              <a:t>तो</a:t>
            </a:r>
            <a:r>
              <a:rPr lang="en-US" sz="700" dirty="0"/>
              <a:t> </a:t>
            </a:r>
            <a:r>
              <a:rPr lang="en-US" sz="700" dirty="0" err="1"/>
              <a:t>भी</a:t>
            </a:r>
            <a:r>
              <a:rPr lang="en-US" sz="700" dirty="0"/>
              <a:t> </a:t>
            </a:r>
            <a:r>
              <a:rPr lang="en-US" sz="700" dirty="0" err="1"/>
              <a:t>पिरामिड</a:t>
            </a:r>
            <a:r>
              <a:rPr lang="en-US" sz="700" dirty="0"/>
              <a:t> </a:t>
            </a:r>
            <a:r>
              <a:rPr lang="en-US" sz="700" dirty="0" err="1"/>
              <a:t>एकदम</a:t>
            </a:r>
            <a:r>
              <a:rPr lang="en-US" sz="700" dirty="0"/>
              <a:t> </a:t>
            </a:r>
            <a:r>
              <a:rPr lang="en-US" sz="700" dirty="0" err="1"/>
              <a:t>बरकरार</a:t>
            </a:r>
            <a:r>
              <a:rPr lang="en-US" sz="700" dirty="0"/>
              <a:t> </a:t>
            </a:r>
            <a:r>
              <a:rPr lang="en-US" sz="700" dirty="0" err="1"/>
              <a:t>रहीं</a:t>
            </a:r>
            <a:r>
              <a:rPr lang="en-US" sz="700" dirty="0"/>
              <a:t>.</a:t>
            </a:r>
          </a:p>
        </p:txBody>
      </p:sp>
      <p:sp>
        <p:nvSpPr>
          <p:cNvPr id="5" name="Rectangle 4"/>
          <p:cNvSpPr/>
          <p:nvPr/>
        </p:nvSpPr>
        <p:spPr>
          <a:xfrm>
            <a:off x="403746" y="1297983"/>
            <a:ext cx="1866900" cy="415498"/>
          </a:xfrm>
          <a:prstGeom prst="rect">
            <a:avLst/>
          </a:prstGeom>
        </p:spPr>
        <p:txBody>
          <a:bodyPr wrap="square">
            <a:spAutoFit/>
          </a:bodyPr>
          <a:lstStyle/>
          <a:p>
            <a:pPr algn="ctr"/>
            <a:r>
              <a:rPr lang="en-US" sz="700" dirty="0" err="1"/>
              <a:t>वे</a:t>
            </a:r>
            <a:r>
              <a:rPr lang="en-US" sz="700" dirty="0"/>
              <a:t> </a:t>
            </a:r>
            <a:r>
              <a:rPr lang="en-US" sz="700" dirty="0" err="1"/>
              <a:t>एक</a:t>
            </a:r>
            <a:r>
              <a:rPr lang="en-US" sz="700" dirty="0"/>
              <a:t> </a:t>
            </a:r>
            <a:r>
              <a:rPr lang="en-US" sz="700" dirty="0" err="1"/>
              <a:t>गढ़े</a:t>
            </a:r>
            <a:r>
              <a:rPr lang="en-US" sz="700" dirty="0"/>
              <a:t> </a:t>
            </a:r>
            <a:r>
              <a:rPr lang="en-US" sz="700" dirty="0" err="1"/>
              <a:t>हुए</a:t>
            </a:r>
            <a:r>
              <a:rPr lang="en-US" sz="700" dirty="0"/>
              <a:t> </a:t>
            </a:r>
            <a:r>
              <a:rPr lang="en-US" sz="700" dirty="0" err="1"/>
              <a:t>टीले</a:t>
            </a:r>
            <a:r>
              <a:rPr lang="en-US" sz="700" dirty="0"/>
              <a:t> </a:t>
            </a:r>
            <a:r>
              <a:rPr lang="en-US" sz="700" dirty="0" err="1"/>
              <a:t>पर</a:t>
            </a:r>
            <a:r>
              <a:rPr lang="en-US" sz="700" dirty="0"/>
              <a:t> </a:t>
            </a:r>
            <a:r>
              <a:rPr lang="hi-IN" sz="700" dirty="0"/>
              <a:t>बनी</a:t>
            </a:r>
            <a:r>
              <a:rPr lang="en-US" sz="700" dirty="0" smtClean="0"/>
              <a:t> </a:t>
            </a:r>
            <a:r>
              <a:rPr lang="en-US" sz="700" dirty="0" err="1" smtClean="0"/>
              <a:t>है</a:t>
            </a:r>
            <a:r>
              <a:rPr lang="en-US" sz="700" dirty="0" smtClean="0"/>
              <a:t>, </a:t>
            </a:r>
            <a:r>
              <a:rPr lang="en-US" sz="700" dirty="0" err="1"/>
              <a:t>जिसमें</a:t>
            </a:r>
            <a:r>
              <a:rPr lang="en-US" sz="700" dirty="0"/>
              <a:t> </a:t>
            </a:r>
            <a:r>
              <a:rPr lang="en-US" sz="700" dirty="0" err="1"/>
              <a:t>सीढ़ियाँ</a:t>
            </a:r>
            <a:r>
              <a:rPr lang="en-US" sz="700" dirty="0"/>
              <a:t> </a:t>
            </a:r>
            <a:r>
              <a:rPr lang="en-US" sz="700" dirty="0" err="1"/>
              <a:t>सेंटरिंग-पिंस</a:t>
            </a:r>
            <a:r>
              <a:rPr lang="en-US" sz="700" dirty="0"/>
              <a:t> </a:t>
            </a:r>
            <a:r>
              <a:rPr lang="en-US" sz="700" dirty="0" err="1"/>
              <a:t>का</a:t>
            </a:r>
            <a:r>
              <a:rPr lang="en-US" sz="700" dirty="0"/>
              <a:t> </a:t>
            </a:r>
            <a:r>
              <a:rPr lang="en-US" sz="700" dirty="0" err="1"/>
              <a:t>काम</a:t>
            </a:r>
            <a:r>
              <a:rPr lang="en-US" sz="700" dirty="0"/>
              <a:t> </a:t>
            </a:r>
            <a:r>
              <a:rPr lang="en-US" sz="700" dirty="0" err="1"/>
              <a:t>करती</a:t>
            </a:r>
            <a:r>
              <a:rPr lang="en-US" sz="700" dirty="0"/>
              <a:t> </a:t>
            </a:r>
            <a:r>
              <a:rPr lang="en-US" sz="700" dirty="0" err="1"/>
              <a:t>हैं</a:t>
            </a:r>
            <a:r>
              <a:rPr lang="en-US" sz="700" dirty="0"/>
              <a:t>, </a:t>
            </a:r>
            <a:r>
              <a:rPr lang="en-US" sz="700" dirty="0" err="1"/>
              <a:t>और</a:t>
            </a:r>
            <a:r>
              <a:rPr lang="en-US" sz="700" dirty="0"/>
              <a:t> </a:t>
            </a:r>
            <a:r>
              <a:rPr lang="en-US" sz="700" dirty="0" err="1"/>
              <a:t>भूकंप</a:t>
            </a:r>
            <a:r>
              <a:rPr lang="en-US" sz="700" dirty="0"/>
              <a:t> </a:t>
            </a:r>
            <a:r>
              <a:rPr lang="en-US" sz="700" dirty="0" err="1"/>
              <a:t>के</a:t>
            </a:r>
            <a:r>
              <a:rPr lang="en-US" sz="700" dirty="0"/>
              <a:t> </a:t>
            </a:r>
            <a:r>
              <a:rPr lang="en-US" sz="700" dirty="0" err="1"/>
              <a:t>दौरान</a:t>
            </a:r>
            <a:r>
              <a:rPr lang="en-US" sz="700" dirty="0"/>
              <a:t> </a:t>
            </a:r>
            <a:r>
              <a:rPr lang="en-US" sz="700" dirty="0" err="1"/>
              <a:t>पूरे</a:t>
            </a:r>
            <a:r>
              <a:rPr lang="en-US" sz="700" dirty="0"/>
              <a:t> </a:t>
            </a:r>
            <a:r>
              <a:rPr lang="en-US" sz="700" dirty="0" err="1"/>
              <a:t>ढाँचे</a:t>
            </a:r>
            <a:r>
              <a:rPr lang="en-US" sz="700" dirty="0"/>
              <a:t> </a:t>
            </a:r>
            <a:r>
              <a:rPr lang="en-US" sz="700" dirty="0" err="1"/>
              <a:t>को</a:t>
            </a:r>
            <a:r>
              <a:rPr lang="en-US" sz="700" dirty="0"/>
              <a:t> </a:t>
            </a:r>
            <a:r>
              <a:rPr lang="en-US" sz="700" dirty="0" err="1"/>
              <a:t>बरकरार</a:t>
            </a:r>
            <a:r>
              <a:rPr lang="en-US" sz="700" dirty="0"/>
              <a:t> </a:t>
            </a:r>
            <a:r>
              <a:rPr lang="en-US" sz="700" dirty="0" err="1"/>
              <a:t>रखती</a:t>
            </a:r>
            <a:r>
              <a:rPr lang="en-US" sz="700" dirty="0"/>
              <a:t> </a:t>
            </a:r>
            <a:r>
              <a:rPr lang="en-US" sz="700" dirty="0" err="1"/>
              <a:t>हैं</a:t>
            </a:r>
            <a:r>
              <a:rPr lang="en-US" sz="700" dirty="0"/>
              <a:t>.</a:t>
            </a:r>
          </a:p>
        </p:txBody>
      </p:sp>
      <p:sp>
        <p:nvSpPr>
          <p:cNvPr id="6" name="Rectangle 5"/>
          <p:cNvSpPr/>
          <p:nvPr/>
        </p:nvSpPr>
        <p:spPr>
          <a:xfrm>
            <a:off x="2438400" y="1617940"/>
            <a:ext cx="561372" cy="184666"/>
          </a:xfrm>
          <a:prstGeom prst="rect">
            <a:avLst/>
          </a:prstGeom>
        </p:spPr>
        <p:txBody>
          <a:bodyPr wrap="none">
            <a:spAutoFit/>
          </a:bodyPr>
          <a:lstStyle/>
          <a:p>
            <a:pPr algn="ctr"/>
            <a:r>
              <a:rPr lang="en-US" sz="600" dirty="0" err="1" smtClean="0"/>
              <a:t>चिकनी</a:t>
            </a:r>
            <a:r>
              <a:rPr lang="en-US" sz="600" dirty="0" smtClean="0"/>
              <a:t> </a:t>
            </a:r>
            <a:r>
              <a:rPr lang="en-US" sz="600" dirty="0" err="1"/>
              <a:t>मिट्टी</a:t>
            </a:r>
            <a:endParaRPr lang="en-US" sz="600" dirty="0"/>
          </a:p>
        </p:txBody>
      </p:sp>
      <p:sp>
        <p:nvSpPr>
          <p:cNvPr id="7" name="Rectangle 6"/>
          <p:cNvSpPr/>
          <p:nvPr/>
        </p:nvSpPr>
        <p:spPr>
          <a:xfrm>
            <a:off x="1051554" y="1875829"/>
            <a:ext cx="2910846" cy="307777"/>
          </a:xfrm>
          <a:prstGeom prst="rect">
            <a:avLst/>
          </a:prstGeom>
        </p:spPr>
        <p:txBody>
          <a:bodyPr wrap="square">
            <a:spAutoFit/>
          </a:bodyPr>
          <a:lstStyle/>
          <a:p>
            <a:pPr algn="ctr"/>
            <a:r>
              <a:rPr lang="en-US" sz="700" dirty="0" err="1"/>
              <a:t>दुनिया</a:t>
            </a:r>
            <a:r>
              <a:rPr lang="en-US" sz="700" dirty="0"/>
              <a:t> </a:t>
            </a:r>
            <a:r>
              <a:rPr lang="en-US" sz="700" dirty="0" err="1"/>
              <a:t>के</a:t>
            </a:r>
            <a:r>
              <a:rPr lang="en-US" sz="700" dirty="0"/>
              <a:t> </a:t>
            </a:r>
            <a:r>
              <a:rPr lang="en-US" sz="700" dirty="0" err="1"/>
              <a:t>विभिन्न</a:t>
            </a:r>
            <a:r>
              <a:rPr lang="en-US" sz="700" dirty="0"/>
              <a:t> </a:t>
            </a:r>
            <a:r>
              <a:rPr lang="en-US" sz="700" dirty="0" err="1"/>
              <a:t>हिस्सों</a:t>
            </a:r>
            <a:r>
              <a:rPr lang="en-US" sz="700" dirty="0"/>
              <a:t> </a:t>
            </a:r>
            <a:r>
              <a:rPr lang="en-US" sz="700" dirty="0" err="1"/>
              <a:t>में</a:t>
            </a:r>
            <a:r>
              <a:rPr lang="en-US" sz="700" dirty="0"/>
              <a:t> "</a:t>
            </a:r>
            <a:r>
              <a:rPr lang="en-US" sz="700" dirty="0" err="1"/>
              <a:t>सीढ़ियों</a:t>
            </a:r>
            <a:r>
              <a:rPr lang="en-US" sz="700" dirty="0"/>
              <a:t>" </a:t>
            </a:r>
            <a:r>
              <a:rPr lang="en-US" sz="700" dirty="0" err="1"/>
              <a:t>को</a:t>
            </a:r>
            <a:r>
              <a:rPr lang="en-US" sz="700" dirty="0"/>
              <a:t> </a:t>
            </a:r>
            <a:r>
              <a:rPr lang="en-US" sz="700" dirty="0" err="1"/>
              <a:t>लोगों</a:t>
            </a:r>
            <a:r>
              <a:rPr lang="en-US" sz="700" dirty="0"/>
              <a:t> </a:t>
            </a:r>
            <a:r>
              <a:rPr lang="en-US" sz="700" dirty="0" err="1"/>
              <a:t>के</a:t>
            </a:r>
            <a:r>
              <a:rPr lang="en-US" sz="700" dirty="0"/>
              <a:t> </a:t>
            </a:r>
            <a:r>
              <a:rPr lang="en-US" sz="700" dirty="0" err="1"/>
              <a:t>बैठने</a:t>
            </a:r>
            <a:r>
              <a:rPr lang="en-US" sz="700" dirty="0"/>
              <a:t> </a:t>
            </a:r>
            <a:r>
              <a:rPr lang="en-US" sz="700" dirty="0" err="1"/>
              <a:t>की</a:t>
            </a:r>
            <a:r>
              <a:rPr lang="en-US" sz="700" dirty="0"/>
              <a:t> </a:t>
            </a:r>
            <a:r>
              <a:rPr lang="en-US" sz="700" dirty="0" err="1"/>
              <a:t>सीटों</a:t>
            </a:r>
            <a:r>
              <a:rPr lang="en-US" sz="700" dirty="0"/>
              <a:t> </a:t>
            </a:r>
            <a:r>
              <a:rPr lang="en-US" sz="700" dirty="0" err="1"/>
              <a:t>के</a:t>
            </a:r>
            <a:r>
              <a:rPr lang="en-US" sz="700" dirty="0"/>
              <a:t> </a:t>
            </a:r>
            <a:r>
              <a:rPr lang="en-US" sz="700" dirty="0" err="1"/>
              <a:t>रूप</a:t>
            </a:r>
            <a:r>
              <a:rPr lang="en-US" sz="700" dirty="0"/>
              <a:t> </a:t>
            </a:r>
            <a:r>
              <a:rPr lang="en-US" sz="700" dirty="0" err="1"/>
              <a:t>में</a:t>
            </a:r>
            <a:r>
              <a:rPr lang="en-US" sz="700" dirty="0"/>
              <a:t> </a:t>
            </a:r>
            <a:r>
              <a:rPr lang="en-US" sz="700" dirty="0" err="1"/>
              <a:t>माना</a:t>
            </a:r>
            <a:r>
              <a:rPr lang="en-US" sz="700" dirty="0"/>
              <a:t> </a:t>
            </a:r>
            <a:r>
              <a:rPr lang="en-US" sz="700" dirty="0" err="1"/>
              <a:t>जाता</a:t>
            </a:r>
            <a:r>
              <a:rPr lang="en-US" sz="700" dirty="0"/>
              <a:t> </a:t>
            </a:r>
            <a:r>
              <a:rPr lang="en-US" sz="700" dirty="0" err="1"/>
              <a:t>है</a:t>
            </a:r>
            <a:r>
              <a:rPr lang="en-US" sz="700" dirty="0"/>
              <a:t>, </a:t>
            </a:r>
            <a:r>
              <a:rPr lang="en-US" sz="700" dirty="0" err="1"/>
              <a:t>जबकि</a:t>
            </a:r>
            <a:r>
              <a:rPr lang="en-US" sz="700" dirty="0"/>
              <a:t> </a:t>
            </a:r>
            <a:r>
              <a:rPr lang="en-US" sz="700" dirty="0" err="1"/>
              <a:t>उनकी</a:t>
            </a:r>
            <a:r>
              <a:rPr lang="en-US" sz="700" dirty="0"/>
              <a:t> </a:t>
            </a:r>
            <a:r>
              <a:rPr lang="en-US" sz="700" dirty="0" err="1"/>
              <a:t>भूमिका</a:t>
            </a:r>
            <a:r>
              <a:rPr lang="en-US" sz="700" dirty="0"/>
              <a:t> </a:t>
            </a:r>
            <a:r>
              <a:rPr lang="en-US" sz="700" dirty="0" err="1"/>
              <a:t>मूलतः</a:t>
            </a:r>
            <a:r>
              <a:rPr lang="en-US" sz="700" dirty="0"/>
              <a:t> </a:t>
            </a:r>
            <a:r>
              <a:rPr lang="en-US" sz="700" dirty="0" err="1"/>
              <a:t>ढांचे</a:t>
            </a:r>
            <a:r>
              <a:rPr lang="en-US" sz="700" dirty="0"/>
              <a:t> </a:t>
            </a:r>
            <a:r>
              <a:rPr lang="en-US" sz="700" dirty="0" err="1"/>
              <a:t>को</a:t>
            </a:r>
            <a:r>
              <a:rPr lang="en-US" sz="700" dirty="0"/>
              <a:t> </a:t>
            </a:r>
            <a:r>
              <a:rPr lang="en-US" sz="700" dirty="0" err="1"/>
              <a:t>बरकरार</a:t>
            </a:r>
            <a:r>
              <a:rPr lang="en-US" sz="700" dirty="0"/>
              <a:t> </a:t>
            </a:r>
            <a:r>
              <a:rPr lang="en-US" sz="700" dirty="0" err="1"/>
              <a:t>रखने</a:t>
            </a:r>
            <a:r>
              <a:rPr lang="en-US" sz="700" dirty="0"/>
              <a:t> </a:t>
            </a:r>
            <a:r>
              <a:rPr lang="en-US" sz="700" dirty="0" err="1"/>
              <a:t>के</a:t>
            </a:r>
            <a:r>
              <a:rPr lang="en-US" sz="700" dirty="0"/>
              <a:t> </a:t>
            </a:r>
            <a:r>
              <a:rPr lang="en-US" sz="700" dirty="0" err="1"/>
              <a:t>लिए</a:t>
            </a:r>
            <a:r>
              <a:rPr lang="en-US" sz="700" dirty="0"/>
              <a:t> </a:t>
            </a:r>
            <a:r>
              <a:rPr lang="en-US" sz="700" dirty="0" err="1"/>
              <a:t>होती</a:t>
            </a:r>
            <a:r>
              <a:rPr lang="en-US" sz="700" dirty="0"/>
              <a:t> </a:t>
            </a:r>
            <a:r>
              <a:rPr lang="en-US" sz="700" dirty="0" err="1"/>
              <a:t>है</a:t>
            </a:r>
            <a:r>
              <a:rPr lang="en-US" sz="700" dirty="0"/>
              <a:t>.</a:t>
            </a:r>
          </a:p>
        </p:txBody>
      </p:sp>
      <p:sp>
        <p:nvSpPr>
          <p:cNvPr id="8" name="Rectangle 7"/>
          <p:cNvSpPr/>
          <p:nvPr/>
        </p:nvSpPr>
        <p:spPr>
          <a:xfrm>
            <a:off x="2438400" y="2304350"/>
            <a:ext cx="737701" cy="184666"/>
          </a:xfrm>
          <a:prstGeom prst="rect">
            <a:avLst/>
          </a:prstGeom>
        </p:spPr>
        <p:txBody>
          <a:bodyPr wrap="none">
            <a:spAutoFit/>
          </a:bodyPr>
          <a:lstStyle/>
          <a:p>
            <a:pPr algn="ctr"/>
            <a:r>
              <a:rPr lang="en-US" sz="600" dirty="0"/>
              <a:t>"</a:t>
            </a:r>
            <a:r>
              <a:rPr lang="en-US" sz="600" dirty="0" err="1"/>
              <a:t>इंका</a:t>
            </a:r>
            <a:r>
              <a:rPr lang="en-US" sz="600" dirty="0"/>
              <a:t> </a:t>
            </a:r>
            <a:r>
              <a:rPr lang="en-US" sz="600" dirty="0" err="1"/>
              <a:t>का</a:t>
            </a:r>
            <a:r>
              <a:rPr lang="en-US" sz="600" dirty="0"/>
              <a:t> </a:t>
            </a:r>
            <a:r>
              <a:rPr lang="en-US" sz="600" dirty="0" err="1"/>
              <a:t>सिंहासन</a:t>
            </a:r>
            <a:r>
              <a:rPr lang="en-US" sz="600" dirty="0"/>
              <a:t>"</a:t>
            </a:r>
          </a:p>
        </p:txBody>
      </p:sp>
      <p:sp>
        <p:nvSpPr>
          <p:cNvPr id="9" name="Rectangle 8"/>
          <p:cNvSpPr/>
          <p:nvPr/>
        </p:nvSpPr>
        <p:spPr>
          <a:xfrm>
            <a:off x="393510" y="2674889"/>
            <a:ext cx="1341110" cy="307777"/>
          </a:xfrm>
          <a:prstGeom prst="rect">
            <a:avLst/>
          </a:prstGeom>
        </p:spPr>
        <p:txBody>
          <a:bodyPr wrap="square">
            <a:spAutoFit/>
          </a:bodyPr>
          <a:lstStyle/>
          <a:p>
            <a:pPr algn="ctr"/>
            <a:r>
              <a:rPr lang="en-US" sz="700" dirty="0" err="1"/>
              <a:t>कुछ</a:t>
            </a:r>
            <a:r>
              <a:rPr lang="en-US" sz="700" dirty="0"/>
              <a:t> </a:t>
            </a:r>
            <a:r>
              <a:rPr lang="en-US" sz="700" dirty="0" err="1"/>
              <a:t>पत्थर</a:t>
            </a:r>
            <a:r>
              <a:rPr lang="en-US" sz="700" dirty="0"/>
              <a:t> </a:t>
            </a:r>
            <a:r>
              <a:rPr lang="en-US" sz="700" dirty="0" err="1"/>
              <a:t>गायब</a:t>
            </a:r>
            <a:r>
              <a:rPr lang="en-US" sz="700" dirty="0"/>
              <a:t> </a:t>
            </a:r>
            <a:r>
              <a:rPr lang="en-US" sz="700" dirty="0" err="1"/>
              <a:t>हो</a:t>
            </a:r>
            <a:r>
              <a:rPr lang="en-US" sz="700" dirty="0"/>
              <a:t> </a:t>
            </a:r>
            <a:r>
              <a:rPr lang="en-US" sz="700" dirty="0" err="1"/>
              <a:t>गए</a:t>
            </a:r>
            <a:r>
              <a:rPr lang="en-US" sz="700" dirty="0"/>
              <a:t> </a:t>
            </a:r>
            <a:r>
              <a:rPr lang="en-US" sz="700" dirty="0" err="1"/>
              <a:t>थे</a:t>
            </a:r>
            <a:r>
              <a:rPr lang="en-US" sz="700" dirty="0"/>
              <a:t>, </a:t>
            </a:r>
            <a:r>
              <a:rPr lang="en-US" sz="700" dirty="0" err="1"/>
              <a:t>लेकिन</a:t>
            </a:r>
            <a:r>
              <a:rPr lang="en-US" sz="700" dirty="0"/>
              <a:t> </a:t>
            </a:r>
            <a:r>
              <a:rPr lang="en-US" sz="700" dirty="0" err="1"/>
              <a:t>बाद</a:t>
            </a:r>
            <a:r>
              <a:rPr lang="en-US" sz="700" dirty="0"/>
              <a:t> </a:t>
            </a:r>
            <a:r>
              <a:rPr lang="en-US" sz="700" dirty="0" err="1"/>
              <a:t>में</a:t>
            </a:r>
            <a:r>
              <a:rPr lang="en-US" sz="700" dirty="0"/>
              <a:t> </a:t>
            </a:r>
            <a:r>
              <a:rPr lang="en-US" sz="700" dirty="0" err="1"/>
              <a:t>उन्हें</a:t>
            </a:r>
            <a:r>
              <a:rPr lang="en-US" sz="700" dirty="0"/>
              <a:t> </a:t>
            </a:r>
            <a:r>
              <a:rPr lang="en-US" sz="700" dirty="0" err="1"/>
              <a:t>खोज</a:t>
            </a:r>
            <a:r>
              <a:rPr lang="en-US" sz="700" dirty="0"/>
              <a:t> </a:t>
            </a:r>
            <a:r>
              <a:rPr lang="en-US" sz="700" dirty="0" err="1"/>
              <a:t>निकाला</a:t>
            </a:r>
            <a:r>
              <a:rPr lang="en-US" sz="700" dirty="0"/>
              <a:t> </a:t>
            </a:r>
            <a:r>
              <a:rPr lang="en-US" sz="700" dirty="0" err="1"/>
              <a:t>गया</a:t>
            </a:r>
            <a:r>
              <a:rPr lang="en-US" sz="700" dirty="0"/>
              <a:t>.</a:t>
            </a:r>
          </a:p>
        </p:txBody>
      </p:sp>
      <p:sp>
        <p:nvSpPr>
          <p:cNvPr id="10" name="Rectangle 9"/>
          <p:cNvSpPr/>
          <p:nvPr/>
        </p:nvSpPr>
        <p:spPr>
          <a:xfrm>
            <a:off x="4038600" y="1007478"/>
            <a:ext cx="365806" cy="184666"/>
          </a:xfrm>
          <a:prstGeom prst="rect">
            <a:avLst/>
          </a:prstGeom>
        </p:spPr>
        <p:txBody>
          <a:bodyPr wrap="none">
            <a:spAutoFit/>
          </a:bodyPr>
          <a:lstStyle/>
          <a:p>
            <a:pPr algn="ctr"/>
            <a:r>
              <a:rPr lang="en-US" sz="600" dirty="0" err="1"/>
              <a:t>भूकंप</a:t>
            </a:r>
            <a:r>
              <a:rPr lang="en-US" sz="600" dirty="0"/>
              <a:t> </a:t>
            </a:r>
          </a:p>
        </p:txBody>
      </p:sp>
      <p:sp>
        <p:nvSpPr>
          <p:cNvPr id="11" name="Rectangle 10"/>
          <p:cNvSpPr/>
          <p:nvPr/>
        </p:nvSpPr>
        <p:spPr>
          <a:xfrm>
            <a:off x="2324100" y="1373207"/>
            <a:ext cx="356187" cy="276999"/>
          </a:xfrm>
          <a:prstGeom prst="rect">
            <a:avLst/>
          </a:prstGeom>
        </p:spPr>
        <p:txBody>
          <a:bodyPr wrap="none">
            <a:spAutoFit/>
          </a:bodyPr>
          <a:lstStyle/>
          <a:p>
            <a:pPr algn="ctr"/>
            <a:r>
              <a:rPr lang="en-US" sz="600" dirty="0" err="1" smtClean="0"/>
              <a:t>चूना</a:t>
            </a:r>
            <a:endParaRPr lang="en-US" sz="600" dirty="0" smtClean="0"/>
          </a:p>
          <a:p>
            <a:pPr algn="ctr"/>
            <a:r>
              <a:rPr lang="en-US" sz="600" dirty="0" err="1" smtClean="0"/>
              <a:t>पत्थर</a:t>
            </a:r>
            <a:endParaRPr lang="en-US" sz="600" dirty="0"/>
          </a:p>
        </p:txBody>
      </p:sp>
    </p:spTree>
    <p:extLst>
      <p:ext uri="{BB962C8B-B14F-4D97-AF65-F5344CB8AC3E}">
        <p14:creationId xmlns:p14="http://schemas.microsoft.com/office/powerpoint/2010/main" val="4255063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15362" name="Picture 2" descr="C:\Users\HP\Desktop\PYRAMIDS\PYRAMID IMAGES\p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19600" y="1040606"/>
            <a:ext cx="2286000" cy="461665"/>
          </a:xfrm>
          <a:prstGeom prst="rect">
            <a:avLst/>
          </a:prstGeom>
        </p:spPr>
        <p:txBody>
          <a:bodyPr>
            <a:spAutoFit/>
          </a:bodyPr>
          <a:lstStyle/>
          <a:p>
            <a:r>
              <a:rPr lang="en-US" dirty="0"/>
              <a:t> </a:t>
            </a:r>
          </a:p>
          <a:p>
            <a:r>
              <a:rPr lang="en-US" dirty="0"/>
              <a:t> </a:t>
            </a:r>
          </a:p>
          <a:p>
            <a:r>
              <a:rPr lang="en-US" dirty="0"/>
              <a:t> </a:t>
            </a:r>
          </a:p>
        </p:txBody>
      </p:sp>
      <p:sp>
        <p:nvSpPr>
          <p:cNvPr id="4" name="Rectangle 3"/>
          <p:cNvSpPr/>
          <p:nvPr/>
        </p:nvSpPr>
        <p:spPr>
          <a:xfrm>
            <a:off x="503800" y="229695"/>
            <a:ext cx="3306199" cy="307777"/>
          </a:xfrm>
          <a:prstGeom prst="rect">
            <a:avLst/>
          </a:prstGeom>
        </p:spPr>
        <p:txBody>
          <a:bodyPr wrap="square">
            <a:spAutoFit/>
          </a:bodyPr>
          <a:lstStyle/>
          <a:p>
            <a:pPr algn="ctr"/>
            <a:r>
              <a:rPr lang="en-US" sz="700" dirty="0" err="1"/>
              <a:t>भूकंप</a:t>
            </a:r>
            <a:r>
              <a:rPr lang="en-US" sz="700" dirty="0"/>
              <a:t> </a:t>
            </a:r>
            <a:r>
              <a:rPr lang="en-US" sz="700" dirty="0" err="1"/>
              <a:t>प्रतिरोध</a:t>
            </a:r>
            <a:r>
              <a:rPr lang="en-US" sz="700" dirty="0"/>
              <a:t> </a:t>
            </a:r>
            <a:r>
              <a:rPr lang="en-US" sz="700" dirty="0" err="1"/>
              <a:t>के</a:t>
            </a:r>
            <a:r>
              <a:rPr lang="en-US" sz="700" dirty="0"/>
              <a:t> </a:t>
            </a:r>
            <a:r>
              <a:rPr lang="en-US" sz="700" dirty="0" err="1"/>
              <a:t>लिए</a:t>
            </a:r>
            <a:r>
              <a:rPr lang="en-US" sz="700" dirty="0"/>
              <a:t> </a:t>
            </a:r>
            <a:r>
              <a:rPr lang="en-US" sz="700" dirty="0" err="1"/>
              <a:t>ज़रूरी</a:t>
            </a:r>
            <a:r>
              <a:rPr lang="en-US" sz="700" dirty="0"/>
              <a:t> </a:t>
            </a:r>
            <a:r>
              <a:rPr lang="en-US" sz="700" dirty="0" err="1"/>
              <a:t>है</a:t>
            </a:r>
            <a:r>
              <a:rPr lang="en-US" sz="700" dirty="0"/>
              <a:t> </a:t>
            </a:r>
            <a:r>
              <a:rPr lang="en-US" sz="700" dirty="0" err="1"/>
              <a:t>कि</a:t>
            </a:r>
            <a:r>
              <a:rPr lang="en-US" sz="700" dirty="0"/>
              <a:t> </a:t>
            </a:r>
            <a:r>
              <a:rPr lang="en-US" sz="700" dirty="0" err="1"/>
              <a:t>किसी</a:t>
            </a:r>
            <a:r>
              <a:rPr lang="en-US" sz="700" dirty="0"/>
              <a:t> </a:t>
            </a:r>
            <a:r>
              <a:rPr lang="en-US" sz="700" dirty="0" err="1"/>
              <a:t>भी</a:t>
            </a:r>
            <a:r>
              <a:rPr lang="en-US" sz="700" dirty="0"/>
              <a:t> </a:t>
            </a:r>
            <a:r>
              <a:rPr lang="en-US" sz="700" dirty="0" err="1"/>
              <a:t>नियमितता</a:t>
            </a:r>
            <a:r>
              <a:rPr lang="en-US" sz="700" dirty="0"/>
              <a:t> </a:t>
            </a:r>
            <a:r>
              <a:rPr lang="en-US" sz="700" dirty="0" err="1"/>
              <a:t>से</a:t>
            </a:r>
            <a:r>
              <a:rPr lang="en-US" sz="700" dirty="0"/>
              <a:t> </a:t>
            </a:r>
            <a:r>
              <a:rPr lang="en-US" sz="700" dirty="0" err="1"/>
              <a:t>बचा</a:t>
            </a:r>
            <a:r>
              <a:rPr lang="en-US" sz="700" dirty="0"/>
              <a:t> </a:t>
            </a:r>
            <a:r>
              <a:rPr lang="en-US" sz="700" dirty="0" err="1"/>
              <a:t>जाए</a:t>
            </a:r>
            <a:r>
              <a:rPr lang="en-US" sz="700" dirty="0"/>
              <a:t>. </a:t>
            </a:r>
            <a:r>
              <a:rPr lang="en-US" sz="700" dirty="0" smtClean="0"/>
              <a:t/>
            </a:r>
            <a:br>
              <a:rPr lang="en-US" sz="700" dirty="0" smtClean="0"/>
            </a:br>
            <a:r>
              <a:rPr lang="en-US" sz="700" dirty="0" err="1" smtClean="0"/>
              <a:t>उदाहरण</a:t>
            </a:r>
            <a:r>
              <a:rPr lang="en-US" sz="700" dirty="0" smtClean="0"/>
              <a:t> </a:t>
            </a:r>
            <a:r>
              <a:rPr lang="en-US" sz="700" dirty="0"/>
              <a:t>: </a:t>
            </a:r>
            <a:r>
              <a:rPr lang="en-US" sz="700" dirty="0" err="1"/>
              <a:t>स्फिंक्स</a:t>
            </a:r>
            <a:r>
              <a:rPr lang="en-US" sz="700" dirty="0"/>
              <a:t> </a:t>
            </a:r>
            <a:r>
              <a:rPr lang="en-US" sz="700" dirty="0" err="1"/>
              <a:t>के</a:t>
            </a:r>
            <a:r>
              <a:rPr lang="en-US" sz="700" dirty="0"/>
              <a:t> </a:t>
            </a:r>
            <a:r>
              <a:rPr lang="en-US" sz="700" dirty="0" err="1"/>
              <a:t>पैर</a:t>
            </a:r>
            <a:r>
              <a:rPr lang="en-US" sz="700" dirty="0"/>
              <a:t> </a:t>
            </a:r>
            <a:r>
              <a:rPr lang="en-US" sz="700" dirty="0" err="1"/>
              <a:t>पर</a:t>
            </a:r>
            <a:r>
              <a:rPr lang="en-US" sz="700" dirty="0"/>
              <a:t> </a:t>
            </a:r>
            <a:r>
              <a:rPr lang="en-US" sz="700" dirty="0" err="1"/>
              <a:t>स्थित</a:t>
            </a:r>
            <a:r>
              <a:rPr lang="en-US" sz="700" dirty="0"/>
              <a:t> </a:t>
            </a:r>
            <a:r>
              <a:rPr lang="en-US" sz="700" dirty="0" err="1"/>
              <a:t>मंदिर</a:t>
            </a:r>
            <a:r>
              <a:rPr lang="en-US" sz="700" dirty="0"/>
              <a:t>, </a:t>
            </a:r>
            <a:r>
              <a:rPr lang="en-US" sz="700" dirty="0" err="1"/>
              <a:t>या</a:t>
            </a:r>
            <a:r>
              <a:rPr lang="en-US" sz="700" dirty="0"/>
              <a:t> </a:t>
            </a:r>
            <a:r>
              <a:rPr lang="en-US" sz="700" dirty="0" err="1"/>
              <a:t>कुज़्को</a:t>
            </a:r>
            <a:r>
              <a:rPr lang="en-US" sz="700" dirty="0"/>
              <a:t> </a:t>
            </a:r>
            <a:r>
              <a:rPr lang="en-US" sz="700" dirty="0" err="1"/>
              <a:t>की</a:t>
            </a:r>
            <a:r>
              <a:rPr lang="en-US" sz="700" dirty="0"/>
              <a:t> </a:t>
            </a:r>
            <a:r>
              <a:rPr lang="en-US" sz="700" dirty="0" err="1"/>
              <a:t>प्रसिद्ध</a:t>
            </a:r>
            <a:r>
              <a:rPr lang="en-US" sz="700" dirty="0"/>
              <a:t> </a:t>
            </a:r>
            <a:r>
              <a:rPr lang="en-US" sz="700" dirty="0" err="1"/>
              <a:t>इंका</a:t>
            </a:r>
            <a:r>
              <a:rPr lang="en-US" sz="700" dirty="0"/>
              <a:t> </a:t>
            </a:r>
            <a:r>
              <a:rPr lang="en-US" sz="700" dirty="0" err="1"/>
              <a:t>दीवार</a:t>
            </a:r>
            <a:r>
              <a:rPr lang="en-US" sz="700" dirty="0"/>
              <a:t>.</a:t>
            </a:r>
          </a:p>
        </p:txBody>
      </p:sp>
      <p:sp>
        <p:nvSpPr>
          <p:cNvPr id="5" name="Rectangle 4"/>
          <p:cNvSpPr/>
          <p:nvPr/>
        </p:nvSpPr>
        <p:spPr>
          <a:xfrm>
            <a:off x="1447800" y="625108"/>
            <a:ext cx="914400" cy="415498"/>
          </a:xfrm>
          <a:prstGeom prst="rect">
            <a:avLst/>
          </a:prstGeom>
        </p:spPr>
        <p:txBody>
          <a:bodyPr wrap="square">
            <a:spAutoFit/>
          </a:bodyPr>
          <a:lstStyle/>
          <a:p>
            <a:pPr algn="ctr"/>
            <a:r>
              <a:rPr lang="en-US" sz="700" dirty="0" err="1"/>
              <a:t>शायद</a:t>
            </a:r>
            <a:r>
              <a:rPr lang="en-US" sz="700" dirty="0"/>
              <a:t> </a:t>
            </a:r>
            <a:r>
              <a:rPr lang="en-US" sz="700" dirty="0" err="1"/>
              <a:t>यही</a:t>
            </a:r>
            <a:r>
              <a:rPr lang="en-US" sz="700" dirty="0"/>
              <a:t> </a:t>
            </a:r>
            <a:r>
              <a:rPr lang="en-US" sz="700" dirty="0" err="1"/>
              <a:t>कारण</a:t>
            </a:r>
            <a:r>
              <a:rPr lang="en-US" sz="700" dirty="0"/>
              <a:t> </a:t>
            </a:r>
            <a:r>
              <a:rPr lang="en-US" sz="700" dirty="0" err="1"/>
              <a:t>है</a:t>
            </a:r>
            <a:r>
              <a:rPr lang="en-US" sz="700" dirty="0"/>
              <a:t> </a:t>
            </a:r>
            <a:r>
              <a:rPr lang="en-US" sz="700" dirty="0" err="1"/>
              <a:t>कि</a:t>
            </a:r>
            <a:r>
              <a:rPr lang="en-US" sz="700" dirty="0"/>
              <a:t> </a:t>
            </a:r>
            <a:r>
              <a:rPr lang="en-US" sz="700" dirty="0" err="1"/>
              <a:t>पिरामिड</a:t>
            </a:r>
            <a:r>
              <a:rPr lang="en-US" sz="700" dirty="0"/>
              <a:t> </a:t>
            </a:r>
            <a:r>
              <a:rPr lang="en-US" sz="700" dirty="0" err="1"/>
              <a:t>आज</a:t>
            </a:r>
            <a:r>
              <a:rPr lang="en-US" sz="700" dirty="0"/>
              <a:t> </a:t>
            </a:r>
            <a:r>
              <a:rPr lang="en-US" sz="700" dirty="0" err="1"/>
              <a:t>भी</a:t>
            </a:r>
            <a:r>
              <a:rPr lang="en-US" sz="700" dirty="0"/>
              <a:t> </a:t>
            </a:r>
            <a:r>
              <a:rPr lang="hi-IN" sz="700" dirty="0"/>
              <a:t>खड़ी</a:t>
            </a:r>
            <a:r>
              <a:rPr lang="en-US" sz="700" dirty="0" smtClean="0"/>
              <a:t> </a:t>
            </a:r>
            <a:r>
              <a:rPr lang="en-US" sz="700" dirty="0" err="1"/>
              <a:t>हैं</a:t>
            </a:r>
            <a:r>
              <a:rPr lang="en-US" sz="700" dirty="0"/>
              <a:t>?</a:t>
            </a:r>
          </a:p>
        </p:txBody>
      </p:sp>
      <p:sp>
        <p:nvSpPr>
          <p:cNvPr id="6" name="Rectangle 5"/>
          <p:cNvSpPr/>
          <p:nvPr/>
        </p:nvSpPr>
        <p:spPr>
          <a:xfrm>
            <a:off x="304800" y="1544371"/>
            <a:ext cx="1295400" cy="630942"/>
          </a:xfrm>
          <a:prstGeom prst="rect">
            <a:avLst/>
          </a:prstGeom>
        </p:spPr>
        <p:txBody>
          <a:bodyPr wrap="square">
            <a:spAutoFit/>
          </a:bodyPr>
          <a:lstStyle/>
          <a:p>
            <a:pPr algn="ctr"/>
            <a:r>
              <a:rPr lang="en-US" sz="700" dirty="0" err="1"/>
              <a:t>उसका</a:t>
            </a:r>
            <a:r>
              <a:rPr lang="en-US" sz="700" dirty="0"/>
              <a:t> </a:t>
            </a:r>
            <a:r>
              <a:rPr lang="en-US" sz="700" dirty="0" err="1" smtClean="0"/>
              <a:t>कारण</a:t>
            </a:r>
            <a:r>
              <a:rPr lang="en-US" sz="700" dirty="0"/>
              <a:t>?</a:t>
            </a:r>
            <a:r>
              <a:rPr lang="en-US" sz="700" dirty="0" smtClean="0"/>
              <a:t> </a:t>
            </a:r>
            <a:r>
              <a:rPr lang="en-US" sz="700" dirty="0" err="1"/>
              <a:t>जब</a:t>
            </a:r>
            <a:r>
              <a:rPr lang="en-US" sz="700" dirty="0"/>
              <a:t> </a:t>
            </a:r>
            <a:r>
              <a:rPr lang="en-US" sz="700" dirty="0" err="1"/>
              <a:t>काहिरा</a:t>
            </a:r>
            <a:r>
              <a:rPr lang="en-US" sz="700" dirty="0"/>
              <a:t> </a:t>
            </a:r>
            <a:r>
              <a:rPr lang="en-US" sz="700" dirty="0" err="1"/>
              <a:t>के</a:t>
            </a:r>
            <a:r>
              <a:rPr lang="en-US" sz="700" dirty="0"/>
              <a:t> </a:t>
            </a:r>
            <a:r>
              <a:rPr lang="en-US" sz="700" dirty="0" err="1"/>
              <a:t>लोगों</a:t>
            </a:r>
            <a:r>
              <a:rPr lang="en-US" sz="700" dirty="0"/>
              <a:t> </a:t>
            </a:r>
            <a:r>
              <a:rPr lang="en-US" sz="700" dirty="0" err="1"/>
              <a:t>ने</a:t>
            </a:r>
            <a:r>
              <a:rPr lang="en-US" sz="700" dirty="0"/>
              <a:t> </a:t>
            </a:r>
            <a:r>
              <a:rPr lang="en-US" sz="700" dirty="0" err="1"/>
              <a:t>तुरा</a:t>
            </a:r>
            <a:r>
              <a:rPr lang="en-US" sz="700" dirty="0"/>
              <a:t> </a:t>
            </a:r>
            <a:r>
              <a:rPr lang="en-US" sz="700" dirty="0" err="1"/>
              <a:t>में</a:t>
            </a:r>
            <a:r>
              <a:rPr lang="en-US" sz="700" dirty="0"/>
              <a:t> </a:t>
            </a:r>
            <a:r>
              <a:rPr lang="en-US" sz="700" dirty="0" err="1"/>
              <a:t>चूना-पत्थर</a:t>
            </a:r>
            <a:r>
              <a:rPr lang="en-US" sz="700" dirty="0"/>
              <a:t> </a:t>
            </a:r>
            <a:r>
              <a:rPr lang="en-US" sz="700" dirty="0" err="1"/>
              <a:t>के</a:t>
            </a:r>
            <a:r>
              <a:rPr lang="en-US" sz="700" dirty="0"/>
              <a:t> </a:t>
            </a:r>
            <a:r>
              <a:rPr lang="en-US" sz="700" dirty="0" err="1"/>
              <a:t>आवरण</a:t>
            </a:r>
            <a:r>
              <a:rPr lang="en-US" sz="700" dirty="0"/>
              <a:t> </a:t>
            </a:r>
            <a:r>
              <a:rPr lang="en-US" sz="700" dirty="0" err="1"/>
              <a:t>को</a:t>
            </a:r>
            <a:r>
              <a:rPr lang="en-US" sz="700" dirty="0"/>
              <a:t> </a:t>
            </a:r>
            <a:r>
              <a:rPr lang="en-US" sz="700" dirty="0" err="1"/>
              <a:t>हटाया</a:t>
            </a:r>
            <a:r>
              <a:rPr lang="en-US" sz="700" dirty="0"/>
              <a:t>, </a:t>
            </a:r>
            <a:r>
              <a:rPr lang="en-US" sz="700" dirty="0" err="1"/>
              <a:t>तब</a:t>
            </a:r>
            <a:r>
              <a:rPr lang="en-US" sz="700" dirty="0"/>
              <a:t> </a:t>
            </a:r>
            <a:r>
              <a:rPr lang="en-US" sz="700" dirty="0" err="1"/>
              <a:t>उन्होंने</a:t>
            </a:r>
            <a:r>
              <a:rPr lang="en-US" sz="700" dirty="0"/>
              <a:t> </a:t>
            </a:r>
            <a:r>
              <a:rPr lang="en-US" sz="700" dirty="0" err="1"/>
              <a:t>नीचे</a:t>
            </a:r>
            <a:r>
              <a:rPr lang="en-US" sz="700" dirty="0"/>
              <a:t> </a:t>
            </a:r>
            <a:r>
              <a:rPr lang="en-US" sz="700" dirty="0" err="1"/>
              <a:t>की</a:t>
            </a:r>
            <a:r>
              <a:rPr lang="en-US" sz="700" dirty="0"/>
              <a:t> </a:t>
            </a:r>
            <a:r>
              <a:rPr lang="en-US" sz="700" dirty="0" err="1"/>
              <a:t>परतों</a:t>
            </a:r>
            <a:r>
              <a:rPr lang="en-US" sz="700" dirty="0"/>
              <a:t> </a:t>
            </a:r>
            <a:r>
              <a:rPr lang="en-US" sz="700" dirty="0" err="1"/>
              <a:t>को</a:t>
            </a:r>
            <a:r>
              <a:rPr lang="en-US" sz="700" dirty="0"/>
              <a:t> </a:t>
            </a:r>
            <a:r>
              <a:rPr lang="en-US" sz="700" dirty="0" err="1"/>
              <a:t>छोड</a:t>
            </a:r>
            <a:r>
              <a:rPr lang="en-US" sz="700" dirty="0"/>
              <a:t>़ </a:t>
            </a:r>
            <a:r>
              <a:rPr lang="en-US" sz="700" dirty="0" err="1"/>
              <a:t>दिया</a:t>
            </a:r>
            <a:r>
              <a:rPr lang="en-US" sz="700" dirty="0"/>
              <a:t>, </a:t>
            </a:r>
            <a:r>
              <a:rPr lang="en-US" sz="700" dirty="0" smtClean="0"/>
              <a:t/>
            </a:r>
            <a:br>
              <a:rPr lang="en-US" sz="700" dirty="0" smtClean="0"/>
            </a:br>
            <a:r>
              <a:rPr lang="en-US" sz="700" dirty="0" err="1" smtClean="0"/>
              <a:t>जो</a:t>
            </a:r>
            <a:r>
              <a:rPr lang="en-US" sz="700" dirty="0" smtClean="0"/>
              <a:t> </a:t>
            </a:r>
            <a:r>
              <a:rPr lang="en-US" sz="700" dirty="0" err="1"/>
              <a:t>बहुत</a:t>
            </a:r>
            <a:r>
              <a:rPr lang="en-US" sz="700" dirty="0"/>
              <a:t> </a:t>
            </a:r>
            <a:r>
              <a:rPr lang="en-US" sz="700" dirty="0" err="1"/>
              <a:t>कम</a:t>
            </a:r>
            <a:r>
              <a:rPr lang="en-US" sz="700" dirty="0"/>
              <a:t> </a:t>
            </a:r>
            <a:r>
              <a:rPr lang="en-US" sz="700" dirty="0" err="1"/>
              <a:t>गुणवत्ता</a:t>
            </a:r>
            <a:r>
              <a:rPr lang="en-US" sz="700" dirty="0"/>
              <a:t> </a:t>
            </a:r>
            <a:r>
              <a:rPr lang="en-US" sz="700" dirty="0" err="1"/>
              <a:t>वाली</a:t>
            </a:r>
            <a:r>
              <a:rPr lang="en-US" sz="700" dirty="0"/>
              <a:t> </a:t>
            </a:r>
            <a:r>
              <a:rPr lang="en-US" sz="700" dirty="0" err="1"/>
              <a:t>थीं</a:t>
            </a:r>
            <a:r>
              <a:rPr lang="en-US" sz="700" dirty="0"/>
              <a:t>.</a:t>
            </a:r>
          </a:p>
        </p:txBody>
      </p:sp>
      <p:sp>
        <p:nvSpPr>
          <p:cNvPr id="7" name="Rectangle 6"/>
          <p:cNvSpPr/>
          <p:nvPr/>
        </p:nvSpPr>
        <p:spPr>
          <a:xfrm>
            <a:off x="162637" y="2283581"/>
            <a:ext cx="1905000" cy="630942"/>
          </a:xfrm>
          <a:prstGeom prst="rect">
            <a:avLst/>
          </a:prstGeom>
        </p:spPr>
        <p:txBody>
          <a:bodyPr wrap="square">
            <a:spAutoFit/>
          </a:bodyPr>
          <a:lstStyle/>
          <a:p>
            <a:pPr algn="ctr"/>
            <a:r>
              <a:rPr lang="en-US" sz="700" dirty="0" err="1"/>
              <a:t>उसके</a:t>
            </a:r>
            <a:r>
              <a:rPr lang="en-US" sz="700" dirty="0"/>
              <a:t> </a:t>
            </a:r>
            <a:r>
              <a:rPr lang="en-US" sz="700" dirty="0" err="1"/>
              <a:t>पीछे</a:t>
            </a:r>
            <a:r>
              <a:rPr lang="en-US" sz="700" dirty="0"/>
              <a:t> </a:t>
            </a:r>
            <a:r>
              <a:rPr lang="en-US" sz="700" dirty="0" err="1"/>
              <a:t>का</a:t>
            </a:r>
            <a:r>
              <a:rPr lang="en-US" sz="700" dirty="0"/>
              <a:t> </a:t>
            </a:r>
            <a:r>
              <a:rPr lang="en-US" sz="700" dirty="0" err="1"/>
              <a:t>सोच</a:t>
            </a:r>
            <a:r>
              <a:rPr lang="en-US" sz="700" dirty="0"/>
              <a:t> </a:t>
            </a:r>
            <a:r>
              <a:rPr lang="en-US" sz="700" dirty="0" err="1"/>
              <a:t>कुछ</a:t>
            </a:r>
            <a:r>
              <a:rPr lang="en-US" sz="700" dirty="0"/>
              <a:t> </a:t>
            </a:r>
            <a:r>
              <a:rPr lang="en-US" sz="700" dirty="0" err="1"/>
              <a:t>इस</a:t>
            </a:r>
            <a:r>
              <a:rPr lang="en-US" sz="700" dirty="0"/>
              <a:t> </a:t>
            </a:r>
            <a:r>
              <a:rPr lang="en-US" sz="700" dirty="0" err="1"/>
              <a:t>प्रकार</a:t>
            </a:r>
            <a:r>
              <a:rPr lang="en-US" sz="700" dirty="0"/>
              <a:t> </a:t>
            </a:r>
            <a:r>
              <a:rPr lang="en-US" sz="700" dirty="0" err="1"/>
              <a:t>था</a:t>
            </a:r>
            <a:r>
              <a:rPr lang="en-US" sz="700" dirty="0"/>
              <a:t> - </a:t>
            </a:r>
            <a:r>
              <a:rPr lang="en-US" sz="700" dirty="0" err="1"/>
              <a:t>कि</a:t>
            </a:r>
            <a:r>
              <a:rPr lang="en-US" sz="700" dirty="0"/>
              <a:t> </a:t>
            </a:r>
            <a:r>
              <a:rPr lang="en-US" sz="700" dirty="0" err="1"/>
              <a:t>जो</a:t>
            </a:r>
            <a:r>
              <a:rPr lang="en-US" sz="700" dirty="0"/>
              <a:t> </a:t>
            </a:r>
            <a:r>
              <a:rPr lang="en-US" sz="700" dirty="0" err="1"/>
              <a:t>पहले</a:t>
            </a:r>
            <a:r>
              <a:rPr lang="en-US" sz="700" dirty="0"/>
              <a:t> </a:t>
            </a:r>
            <a:r>
              <a:rPr lang="en-US" sz="700" dirty="0" err="1"/>
              <a:t>से</a:t>
            </a:r>
            <a:r>
              <a:rPr lang="en-US" sz="700" dirty="0"/>
              <a:t> </a:t>
            </a:r>
            <a:r>
              <a:rPr lang="en-US" sz="700" dirty="0" err="1"/>
              <a:t>ही</a:t>
            </a:r>
            <a:r>
              <a:rPr lang="en-US" sz="700" dirty="0"/>
              <a:t> </a:t>
            </a:r>
            <a:r>
              <a:rPr lang="en-US" sz="700" dirty="0" err="1"/>
              <a:t>विभाजित</a:t>
            </a:r>
            <a:r>
              <a:rPr lang="en-US" sz="700" dirty="0"/>
              <a:t> </a:t>
            </a:r>
            <a:r>
              <a:rPr lang="en-US" sz="700" dirty="0" err="1"/>
              <a:t>है</a:t>
            </a:r>
            <a:r>
              <a:rPr lang="en-US" sz="700" dirty="0"/>
              <a:t> </a:t>
            </a:r>
            <a:r>
              <a:rPr lang="en-US" sz="700" dirty="0" err="1"/>
              <a:t>वो</a:t>
            </a:r>
            <a:r>
              <a:rPr lang="en-US" sz="700" dirty="0"/>
              <a:t> </a:t>
            </a:r>
            <a:r>
              <a:rPr lang="en-US" sz="700" dirty="0" err="1"/>
              <a:t>अब</a:t>
            </a:r>
            <a:r>
              <a:rPr lang="en-US" sz="700" dirty="0"/>
              <a:t> </a:t>
            </a:r>
            <a:r>
              <a:rPr lang="en-US" sz="700" dirty="0" err="1"/>
              <a:t>और</a:t>
            </a:r>
            <a:r>
              <a:rPr lang="en-US" sz="700" dirty="0"/>
              <a:t> </a:t>
            </a:r>
            <a:r>
              <a:rPr lang="en-US" sz="700" dirty="0" err="1"/>
              <a:t>अधिक</a:t>
            </a:r>
            <a:r>
              <a:rPr lang="en-US" sz="700" dirty="0"/>
              <a:t> </a:t>
            </a:r>
            <a:r>
              <a:rPr lang="en-US" sz="700" dirty="0" err="1"/>
              <a:t>विभाजित</a:t>
            </a:r>
            <a:r>
              <a:rPr lang="en-US" sz="700" dirty="0"/>
              <a:t> </a:t>
            </a:r>
            <a:r>
              <a:rPr lang="en-US" sz="700" dirty="0" err="1"/>
              <a:t>नहीं</a:t>
            </a:r>
            <a:r>
              <a:rPr lang="en-US" sz="700" dirty="0"/>
              <a:t> </a:t>
            </a:r>
            <a:r>
              <a:rPr lang="en-US" sz="700" dirty="0" err="1"/>
              <a:t>होगा</a:t>
            </a:r>
            <a:r>
              <a:rPr lang="en-US" sz="700" dirty="0"/>
              <a:t>. "</a:t>
            </a:r>
            <a:r>
              <a:rPr lang="en-US" sz="700" dirty="0" err="1"/>
              <a:t>मल्टी-क्रैकड</a:t>
            </a:r>
            <a:r>
              <a:rPr lang="en-US" sz="700" dirty="0"/>
              <a:t>" </a:t>
            </a:r>
            <a:r>
              <a:rPr lang="en-US" sz="700" dirty="0" err="1"/>
              <a:t>पिरामिड</a:t>
            </a:r>
            <a:r>
              <a:rPr lang="en-US" sz="700" dirty="0"/>
              <a:t> </a:t>
            </a:r>
            <a:r>
              <a:rPr lang="en-US" sz="700" dirty="0" err="1"/>
              <a:t>संरचना</a:t>
            </a:r>
            <a:r>
              <a:rPr lang="en-US" sz="700" dirty="0"/>
              <a:t> </a:t>
            </a:r>
            <a:r>
              <a:rPr lang="en-US" sz="700" dirty="0" err="1"/>
              <a:t>सर्वोत्तम</a:t>
            </a:r>
            <a:r>
              <a:rPr lang="en-US" sz="700" dirty="0"/>
              <a:t> </a:t>
            </a:r>
            <a:r>
              <a:rPr lang="en-US" sz="700" dirty="0" err="1"/>
              <a:t>थी</a:t>
            </a:r>
            <a:r>
              <a:rPr lang="en-US" sz="700" dirty="0"/>
              <a:t> </a:t>
            </a:r>
            <a:r>
              <a:rPr lang="en-US" sz="700" dirty="0" err="1"/>
              <a:t>क्योंकि</a:t>
            </a:r>
            <a:r>
              <a:rPr lang="en-US" sz="700" dirty="0"/>
              <a:t> </a:t>
            </a:r>
            <a:r>
              <a:rPr lang="en-US" sz="700" dirty="0" err="1"/>
              <a:t>वो</a:t>
            </a:r>
            <a:r>
              <a:rPr lang="en-US" sz="700" dirty="0"/>
              <a:t> </a:t>
            </a:r>
            <a:r>
              <a:rPr lang="en-US" sz="700" dirty="0" err="1"/>
              <a:t>सबसे</a:t>
            </a:r>
            <a:r>
              <a:rPr lang="en-US" sz="700" dirty="0"/>
              <a:t> </a:t>
            </a:r>
            <a:r>
              <a:rPr lang="en-US" sz="700" dirty="0" err="1"/>
              <a:t>शक्तिशाली</a:t>
            </a:r>
            <a:r>
              <a:rPr lang="en-US" sz="700" dirty="0"/>
              <a:t> </a:t>
            </a:r>
            <a:r>
              <a:rPr lang="en-US" sz="700" dirty="0" err="1"/>
              <a:t>भूकंपों</a:t>
            </a:r>
            <a:r>
              <a:rPr lang="en-US" sz="700" dirty="0"/>
              <a:t> </a:t>
            </a:r>
            <a:r>
              <a:rPr lang="en-US" sz="700" dirty="0" err="1"/>
              <a:t>की</a:t>
            </a:r>
            <a:r>
              <a:rPr lang="en-US" sz="700" dirty="0"/>
              <a:t> </a:t>
            </a:r>
            <a:r>
              <a:rPr lang="en-US" sz="700" dirty="0" err="1"/>
              <a:t>ऊर्जा</a:t>
            </a:r>
            <a:r>
              <a:rPr lang="en-US" sz="700" dirty="0"/>
              <a:t> </a:t>
            </a:r>
            <a:r>
              <a:rPr lang="en-US" sz="700" dirty="0" err="1"/>
              <a:t>को</a:t>
            </a:r>
            <a:r>
              <a:rPr lang="en-US" sz="700" dirty="0"/>
              <a:t> </a:t>
            </a:r>
            <a:r>
              <a:rPr lang="en-US" sz="700" dirty="0" err="1"/>
              <a:t>भी</a:t>
            </a:r>
            <a:r>
              <a:rPr lang="en-US" sz="700" dirty="0"/>
              <a:t> </a:t>
            </a:r>
            <a:r>
              <a:rPr lang="en-US" sz="700" dirty="0" err="1"/>
              <a:t>सोख</a:t>
            </a:r>
            <a:r>
              <a:rPr lang="en-US" sz="700" dirty="0"/>
              <a:t> </a:t>
            </a:r>
            <a:r>
              <a:rPr lang="en-US" sz="700" dirty="0" err="1"/>
              <a:t>सकती</a:t>
            </a:r>
            <a:r>
              <a:rPr lang="en-US" sz="700" dirty="0"/>
              <a:t> </a:t>
            </a:r>
            <a:r>
              <a:rPr lang="en-US" sz="700" dirty="0" err="1"/>
              <a:t>थी</a:t>
            </a:r>
            <a:r>
              <a:rPr lang="en-US" sz="700" dirty="0"/>
              <a:t>.</a:t>
            </a:r>
          </a:p>
        </p:txBody>
      </p:sp>
      <p:sp>
        <p:nvSpPr>
          <p:cNvPr id="8" name="Rectangle 7"/>
          <p:cNvSpPr/>
          <p:nvPr/>
        </p:nvSpPr>
        <p:spPr>
          <a:xfrm>
            <a:off x="3048000" y="1550178"/>
            <a:ext cx="405880" cy="200055"/>
          </a:xfrm>
          <a:prstGeom prst="rect">
            <a:avLst/>
          </a:prstGeom>
        </p:spPr>
        <p:txBody>
          <a:bodyPr wrap="none">
            <a:spAutoFit/>
          </a:bodyPr>
          <a:lstStyle/>
          <a:p>
            <a:r>
              <a:rPr lang="en-US" sz="700" dirty="0" err="1"/>
              <a:t>कुज़्को</a:t>
            </a:r>
            <a:endParaRPr lang="en-US" sz="700" dirty="0"/>
          </a:p>
        </p:txBody>
      </p:sp>
    </p:spTree>
    <p:extLst>
      <p:ext uri="{BB962C8B-B14F-4D97-AF65-F5344CB8AC3E}">
        <p14:creationId xmlns:p14="http://schemas.microsoft.com/office/powerpoint/2010/main" val="1725915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16386" name="Picture 2" descr="C:\Users\HP\Desktop\PYRAMIDS\PYRAMID IMAGES\p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75"/>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962400" y="2183606"/>
            <a:ext cx="424282" cy="184666"/>
          </a:xfrm>
          <a:prstGeom prst="rect">
            <a:avLst/>
          </a:prstGeom>
        </p:spPr>
        <p:txBody>
          <a:bodyPr wrap="square">
            <a:spAutoFit/>
          </a:bodyPr>
          <a:lstStyle/>
          <a:p>
            <a:pPr algn="ctr"/>
            <a:r>
              <a:rPr lang="en-US" sz="600" dirty="0"/>
              <a:t> </a:t>
            </a:r>
            <a:r>
              <a:rPr lang="en-US" sz="600" dirty="0" smtClean="0"/>
              <a:t> </a:t>
            </a:r>
            <a:r>
              <a:rPr lang="hi-IN" sz="600" dirty="0"/>
              <a:t>अरे!</a:t>
            </a:r>
            <a:endParaRPr lang="en-US" sz="600" dirty="0"/>
          </a:p>
        </p:txBody>
      </p:sp>
      <p:sp>
        <p:nvSpPr>
          <p:cNvPr id="4" name="Rectangle 3"/>
          <p:cNvSpPr/>
          <p:nvPr/>
        </p:nvSpPr>
        <p:spPr>
          <a:xfrm>
            <a:off x="1447800" y="193272"/>
            <a:ext cx="2286000" cy="307777"/>
          </a:xfrm>
          <a:prstGeom prst="rect">
            <a:avLst/>
          </a:prstGeom>
        </p:spPr>
        <p:txBody>
          <a:bodyPr>
            <a:spAutoFit/>
          </a:bodyPr>
          <a:lstStyle/>
          <a:p>
            <a:pPr algn="ctr"/>
            <a:r>
              <a:rPr lang="en-US" sz="700" dirty="0" err="1"/>
              <a:t>साथ</a:t>
            </a:r>
            <a:r>
              <a:rPr lang="en-US" sz="700" dirty="0"/>
              <a:t> </a:t>
            </a:r>
            <a:r>
              <a:rPr lang="en-US" sz="700" dirty="0" err="1"/>
              <a:t>में</a:t>
            </a:r>
            <a:r>
              <a:rPr lang="en-US" sz="700" dirty="0"/>
              <a:t> </a:t>
            </a:r>
            <a:r>
              <a:rPr lang="en-US" sz="700" dirty="0" err="1"/>
              <a:t>आर्किटेक्ट-पुजारियों</a:t>
            </a:r>
            <a:r>
              <a:rPr lang="en-US" sz="700" dirty="0"/>
              <a:t> </a:t>
            </a:r>
            <a:r>
              <a:rPr lang="en-US" sz="700" dirty="0" err="1"/>
              <a:t>को</a:t>
            </a:r>
            <a:r>
              <a:rPr lang="en-US" sz="700" dirty="0"/>
              <a:t> </a:t>
            </a:r>
            <a:r>
              <a:rPr lang="en-US" sz="700" dirty="0" err="1"/>
              <a:t>ब्लॉक्स</a:t>
            </a:r>
            <a:r>
              <a:rPr lang="en-US" sz="700" dirty="0"/>
              <a:t> </a:t>
            </a:r>
            <a:r>
              <a:rPr lang="en-US" sz="700" dirty="0" err="1"/>
              <a:t>को</a:t>
            </a:r>
            <a:r>
              <a:rPr lang="en-US" sz="700" dirty="0"/>
              <a:t> </a:t>
            </a:r>
            <a:r>
              <a:rPr lang="en-US" sz="700" dirty="0" err="1"/>
              <a:t>व्यवस्थित</a:t>
            </a:r>
            <a:r>
              <a:rPr lang="en-US" sz="700" dirty="0"/>
              <a:t> </a:t>
            </a:r>
            <a:r>
              <a:rPr lang="en-US" sz="700" dirty="0" err="1"/>
              <a:t>तरीके</a:t>
            </a:r>
            <a:r>
              <a:rPr lang="en-US" sz="700" dirty="0"/>
              <a:t> </a:t>
            </a:r>
            <a:r>
              <a:rPr lang="en-US" sz="700" dirty="0" err="1"/>
              <a:t>से</a:t>
            </a:r>
            <a:r>
              <a:rPr lang="en-US" sz="700" dirty="0"/>
              <a:t> </a:t>
            </a:r>
            <a:r>
              <a:rPr lang="en-US" sz="700" dirty="0" err="1"/>
              <a:t>सजाकर</a:t>
            </a:r>
            <a:r>
              <a:rPr lang="en-US" sz="700" dirty="0"/>
              <a:t> </a:t>
            </a:r>
            <a:r>
              <a:rPr lang="en-US" sz="700" dirty="0" err="1"/>
              <a:t>अपना</a:t>
            </a:r>
            <a:r>
              <a:rPr lang="en-US" sz="700" dirty="0"/>
              <a:t> </a:t>
            </a:r>
            <a:r>
              <a:rPr lang="en-US" sz="700" dirty="0" err="1"/>
              <a:t>काम</a:t>
            </a:r>
            <a:r>
              <a:rPr lang="en-US" sz="700" dirty="0"/>
              <a:t> </a:t>
            </a:r>
            <a:r>
              <a:rPr lang="en-US" sz="700" dirty="0" err="1"/>
              <a:t>एकदम</a:t>
            </a:r>
            <a:r>
              <a:rPr lang="en-US" sz="700" dirty="0"/>
              <a:t> </a:t>
            </a:r>
            <a:r>
              <a:rPr lang="en-US" sz="700" dirty="0" err="1"/>
              <a:t>सटीक</a:t>
            </a:r>
            <a:r>
              <a:rPr lang="en-US" sz="700" dirty="0"/>
              <a:t> </a:t>
            </a:r>
            <a:r>
              <a:rPr lang="en-US" sz="700" dirty="0" err="1"/>
              <a:t>तरीके</a:t>
            </a:r>
            <a:r>
              <a:rPr lang="en-US" sz="700" dirty="0"/>
              <a:t> </a:t>
            </a:r>
            <a:r>
              <a:rPr lang="en-US" sz="700" dirty="0" err="1"/>
              <a:t>से</a:t>
            </a:r>
            <a:r>
              <a:rPr lang="en-US" sz="700" dirty="0"/>
              <a:t> </a:t>
            </a:r>
            <a:r>
              <a:rPr lang="en-US" sz="700" dirty="0" err="1"/>
              <a:t>करना</a:t>
            </a:r>
            <a:r>
              <a:rPr lang="en-US" sz="700" dirty="0"/>
              <a:t> </a:t>
            </a:r>
            <a:r>
              <a:rPr lang="en-US" sz="700" dirty="0" err="1"/>
              <a:t>था</a:t>
            </a:r>
            <a:r>
              <a:rPr lang="en-US" sz="700" dirty="0"/>
              <a:t>. </a:t>
            </a:r>
          </a:p>
        </p:txBody>
      </p:sp>
      <p:sp>
        <p:nvSpPr>
          <p:cNvPr id="5" name="Rectangle 4"/>
          <p:cNvSpPr/>
          <p:nvPr/>
        </p:nvSpPr>
        <p:spPr>
          <a:xfrm>
            <a:off x="457200" y="1574006"/>
            <a:ext cx="1143000" cy="415498"/>
          </a:xfrm>
          <a:prstGeom prst="rect">
            <a:avLst/>
          </a:prstGeom>
        </p:spPr>
        <p:txBody>
          <a:bodyPr wrap="square">
            <a:spAutoFit/>
          </a:bodyPr>
          <a:lstStyle/>
          <a:p>
            <a:pPr algn="ctr"/>
            <a:r>
              <a:rPr lang="en-US" sz="700" dirty="0" err="1"/>
              <a:t>उन्होंने</a:t>
            </a:r>
            <a:r>
              <a:rPr lang="en-US" sz="700" dirty="0"/>
              <a:t> </a:t>
            </a:r>
            <a:r>
              <a:rPr lang="en-US" sz="700" dirty="0" smtClean="0"/>
              <a:t/>
            </a:r>
            <a:br>
              <a:rPr lang="en-US" sz="700" dirty="0" smtClean="0"/>
            </a:br>
            <a:r>
              <a:rPr lang="en-US" sz="700" dirty="0" smtClean="0"/>
              <a:t>"</a:t>
            </a:r>
            <a:r>
              <a:rPr lang="en-US" sz="700" dirty="0" err="1"/>
              <a:t>स्प्लिट-लिंटेल</a:t>
            </a:r>
            <a:r>
              <a:rPr lang="en-US" sz="700" dirty="0"/>
              <a:t>" </a:t>
            </a:r>
            <a:r>
              <a:rPr lang="en-US" sz="700" dirty="0" smtClean="0"/>
              <a:t/>
            </a:r>
            <a:br>
              <a:rPr lang="en-US" sz="700" dirty="0" smtClean="0"/>
            </a:br>
            <a:r>
              <a:rPr lang="en-US" sz="700" dirty="0" err="1" smtClean="0"/>
              <a:t>तकनीक</a:t>
            </a:r>
            <a:r>
              <a:rPr lang="en-US" sz="700" dirty="0" smtClean="0"/>
              <a:t> </a:t>
            </a:r>
            <a:r>
              <a:rPr lang="en-US" sz="700" dirty="0" err="1"/>
              <a:t>लागू</a:t>
            </a:r>
            <a:r>
              <a:rPr lang="en-US" sz="700" dirty="0"/>
              <a:t> </a:t>
            </a:r>
            <a:r>
              <a:rPr lang="en-US" sz="700" dirty="0" err="1"/>
              <a:t>नहीं</a:t>
            </a:r>
            <a:r>
              <a:rPr lang="en-US" sz="700" dirty="0"/>
              <a:t> </a:t>
            </a:r>
            <a:r>
              <a:rPr lang="en-US" sz="700" dirty="0" err="1"/>
              <a:t>की</a:t>
            </a:r>
            <a:r>
              <a:rPr lang="en-US" sz="700" dirty="0"/>
              <a:t>.</a:t>
            </a:r>
          </a:p>
        </p:txBody>
      </p:sp>
      <p:sp>
        <p:nvSpPr>
          <p:cNvPr id="6" name="Rectangle 5"/>
          <p:cNvSpPr/>
          <p:nvPr/>
        </p:nvSpPr>
        <p:spPr>
          <a:xfrm>
            <a:off x="2458633" y="1896041"/>
            <a:ext cx="665567" cy="184666"/>
          </a:xfrm>
          <a:prstGeom prst="rect">
            <a:avLst/>
          </a:prstGeom>
        </p:spPr>
        <p:txBody>
          <a:bodyPr wrap="none">
            <a:spAutoFit/>
          </a:bodyPr>
          <a:lstStyle/>
          <a:p>
            <a:pPr algn="ctr"/>
            <a:r>
              <a:rPr lang="en-US" sz="600" dirty="0" err="1"/>
              <a:t>मरम्मत</a:t>
            </a:r>
            <a:r>
              <a:rPr lang="en-US" sz="600" dirty="0"/>
              <a:t> </a:t>
            </a:r>
            <a:r>
              <a:rPr lang="en-US" sz="600" dirty="0" err="1"/>
              <a:t>से</a:t>
            </a:r>
            <a:r>
              <a:rPr lang="en-US" sz="600" dirty="0"/>
              <a:t> </a:t>
            </a:r>
            <a:r>
              <a:rPr lang="en-US" sz="600" dirty="0" err="1"/>
              <a:t>पहले</a:t>
            </a:r>
            <a:endParaRPr lang="en-US" sz="600" dirty="0"/>
          </a:p>
        </p:txBody>
      </p:sp>
      <p:sp>
        <p:nvSpPr>
          <p:cNvPr id="7" name="Rectangle 6"/>
          <p:cNvSpPr/>
          <p:nvPr/>
        </p:nvSpPr>
        <p:spPr>
          <a:xfrm>
            <a:off x="1876567" y="2210901"/>
            <a:ext cx="1524000" cy="738664"/>
          </a:xfrm>
          <a:prstGeom prst="rect">
            <a:avLst/>
          </a:prstGeom>
        </p:spPr>
        <p:txBody>
          <a:bodyPr wrap="square">
            <a:spAutoFit/>
          </a:bodyPr>
          <a:lstStyle/>
          <a:p>
            <a:pPr algn="ctr"/>
            <a:r>
              <a:rPr lang="en-US" sz="700" dirty="0" err="1"/>
              <a:t>फिरौन</a:t>
            </a:r>
            <a:r>
              <a:rPr lang="en-US" sz="700" dirty="0"/>
              <a:t> </a:t>
            </a:r>
            <a:r>
              <a:rPr lang="en-US" sz="700" dirty="0" err="1"/>
              <a:t>उनस</a:t>
            </a:r>
            <a:r>
              <a:rPr lang="en-US" sz="700" dirty="0"/>
              <a:t> (2350 </a:t>
            </a:r>
            <a:r>
              <a:rPr lang="en-US" sz="700" dirty="0" err="1"/>
              <a:t>ईसा</a:t>
            </a:r>
            <a:r>
              <a:rPr lang="en-US" sz="700" dirty="0"/>
              <a:t> </a:t>
            </a:r>
            <a:r>
              <a:rPr lang="en-US" sz="700" dirty="0" err="1"/>
              <a:t>पूर्व</a:t>
            </a:r>
            <a:r>
              <a:rPr lang="en-US" sz="700" dirty="0"/>
              <a:t>) </a:t>
            </a:r>
            <a:r>
              <a:rPr lang="en-US" sz="700" dirty="0" err="1"/>
              <a:t>के</a:t>
            </a:r>
            <a:r>
              <a:rPr lang="en-US" sz="700" dirty="0"/>
              <a:t> </a:t>
            </a:r>
            <a:r>
              <a:rPr lang="en-US" sz="700" dirty="0" err="1"/>
              <a:t>आर्किटेक्ट</a:t>
            </a:r>
            <a:r>
              <a:rPr lang="en-US" sz="700" dirty="0"/>
              <a:t> </a:t>
            </a:r>
            <a:r>
              <a:rPr lang="en-US" sz="700" dirty="0" err="1"/>
              <a:t>को</a:t>
            </a:r>
            <a:r>
              <a:rPr lang="en-US" sz="700" dirty="0"/>
              <a:t> </a:t>
            </a:r>
            <a:r>
              <a:rPr lang="en-US" sz="700" dirty="0" err="1"/>
              <a:t>उसका</a:t>
            </a:r>
            <a:r>
              <a:rPr lang="en-US" sz="700" dirty="0"/>
              <a:t> </a:t>
            </a:r>
            <a:r>
              <a:rPr lang="en-US" sz="700" dirty="0" err="1"/>
              <a:t>हल</a:t>
            </a:r>
            <a:r>
              <a:rPr lang="en-US" sz="700" dirty="0"/>
              <a:t> </a:t>
            </a:r>
            <a:r>
              <a:rPr lang="en-US" sz="700" dirty="0" err="1"/>
              <a:t>बहुत</a:t>
            </a:r>
            <a:r>
              <a:rPr lang="en-US" sz="700" dirty="0"/>
              <a:t> </a:t>
            </a:r>
            <a:r>
              <a:rPr lang="en-US" sz="700" dirty="0" err="1"/>
              <a:t>विशाल</a:t>
            </a:r>
            <a:r>
              <a:rPr lang="en-US" sz="700" dirty="0"/>
              <a:t> </a:t>
            </a:r>
            <a:r>
              <a:rPr lang="en-US" sz="700" dirty="0" err="1"/>
              <a:t>ब्लॉक्स</a:t>
            </a:r>
            <a:r>
              <a:rPr lang="en-US" sz="700" dirty="0"/>
              <a:t> </a:t>
            </a:r>
            <a:r>
              <a:rPr lang="en-US" sz="700" dirty="0" err="1"/>
              <a:t>में</a:t>
            </a:r>
            <a:r>
              <a:rPr lang="en-US" sz="700" dirty="0"/>
              <a:t> </a:t>
            </a:r>
            <a:r>
              <a:rPr lang="en-US" sz="700" dirty="0" err="1"/>
              <a:t>नज़र</a:t>
            </a:r>
            <a:r>
              <a:rPr lang="en-US" sz="700" dirty="0"/>
              <a:t> </a:t>
            </a:r>
            <a:r>
              <a:rPr lang="en-US" sz="700" dirty="0" err="1"/>
              <a:t>आया</a:t>
            </a:r>
            <a:r>
              <a:rPr lang="en-US" sz="700" dirty="0"/>
              <a:t>. </a:t>
            </a:r>
            <a:r>
              <a:rPr lang="en-US" sz="700" dirty="0" err="1"/>
              <a:t>लेकिन</a:t>
            </a:r>
            <a:r>
              <a:rPr lang="en-US" sz="700" dirty="0"/>
              <a:t> </a:t>
            </a:r>
            <a:r>
              <a:rPr lang="en-US" sz="700" dirty="0" err="1"/>
              <a:t>भारी</a:t>
            </a:r>
            <a:r>
              <a:rPr lang="en-US" sz="700" dirty="0"/>
              <a:t> </a:t>
            </a:r>
            <a:r>
              <a:rPr lang="en-US" sz="700" dirty="0" err="1"/>
              <a:t>लिंटेल</a:t>
            </a:r>
            <a:r>
              <a:rPr lang="en-US" sz="700" dirty="0"/>
              <a:t>, </a:t>
            </a:r>
            <a:r>
              <a:rPr lang="en-US" sz="700" dirty="0" err="1"/>
              <a:t>शियर-स्ट्रेस</a:t>
            </a:r>
            <a:r>
              <a:rPr lang="en-US" sz="700" dirty="0"/>
              <a:t> </a:t>
            </a:r>
            <a:r>
              <a:rPr lang="en-US" sz="700" dirty="0" err="1"/>
              <a:t>के</a:t>
            </a:r>
            <a:r>
              <a:rPr lang="en-US" sz="700" dirty="0"/>
              <a:t> </a:t>
            </a:r>
            <a:r>
              <a:rPr lang="en-US" sz="700" dirty="0" err="1"/>
              <a:t>तनाव</a:t>
            </a:r>
            <a:r>
              <a:rPr lang="en-US" sz="700" dirty="0"/>
              <a:t> </a:t>
            </a:r>
            <a:r>
              <a:rPr lang="en-US" sz="700" dirty="0" err="1"/>
              <a:t>के</a:t>
            </a:r>
            <a:r>
              <a:rPr lang="en-US" sz="700" dirty="0"/>
              <a:t> </a:t>
            </a:r>
            <a:r>
              <a:rPr lang="en-US" sz="700" dirty="0" err="1"/>
              <a:t>कारण</a:t>
            </a:r>
            <a:r>
              <a:rPr lang="en-US" sz="700" dirty="0"/>
              <a:t> </a:t>
            </a:r>
            <a:r>
              <a:rPr lang="en-US" sz="700" dirty="0" err="1"/>
              <a:t>फट</a:t>
            </a:r>
            <a:r>
              <a:rPr lang="en-US" sz="700" dirty="0"/>
              <a:t> </a:t>
            </a:r>
            <a:r>
              <a:rPr lang="en-US" sz="700" dirty="0" err="1"/>
              <a:t>जाते</a:t>
            </a:r>
            <a:r>
              <a:rPr lang="en-US" sz="700" dirty="0"/>
              <a:t> </a:t>
            </a:r>
            <a:r>
              <a:rPr lang="en-US" sz="700" dirty="0" err="1"/>
              <a:t>थे</a:t>
            </a:r>
            <a:r>
              <a:rPr lang="en-US" sz="700" dirty="0"/>
              <a:t>. </a:t>
            </a:r>
            <a:r>
              <a:rPr lang="en-US" sz="700" dirty="0" err="1"/>
              <a:t>मरम्मत</a:t>
            </a:r>
            <a:r>
              <a:rPr lang="en-US" sz="700" dirty="0"/>
              <a:t> </a:t>
            </a:r>
            <a:r>
              <a:rPr lang="en-US" sz="700" dirty="0" err="1"/>
              <a:t>के</a:t>
            </a:r>
            <a:r>
              <a:rPr lang="en-US" sz="700" dirty="0"/>
              <a:t> </a:t>
            </a:r>
            <a:r>
              <a:rPr lang="en-US" sz="700" dirty="0" err="1"/>
              <a:t>बाद</a:t>
            </a:r>
            <a:r>
              <a:rPr lang="en-US" sz="700" dirty="0"/>
              <a:t> (</a:t>
            </a:r>
            <a:r>
              <a:rPr lang="en-US" sz="700" dirty="0" err="1"/>
              <a:t>दाईं</a:t>
            </a:r>
            <a:r>
              <a:rPr lang="en-US" sz="700" dirty="0"/>
              <a:t> </a:t>
            </a:r>
            <a:r>
              <a:rPr lang="en-US" sz="700" dirty="0" err="1"/>
              <a:t>ओर</a:t>
            </a:r>
            <a:r>
              <a:rPr lang="en-US" sz="700" dirty="0"/>
              <a:t>), </a:t>
            </a:r>
            <a:r>
              <a:rPr lang="en-US" sz="700" dirty="0" err="1"/>
              <a:t>वो</a:t>
            </a:r>
            <a:r>
              <a:rPr lang="en-US" sz="700" dirty="0"/>
              <a:t> </a:t>
            </a:r>
            <a:r>
              <a:rPr lang="en-US" sz="700" dirty="0" err="1"/>
              <a:t>अगले</a:t>
            </a:r>
            <a:r>
              <a:rPr lang="en-US" sz="700" dirty="0"/>
              <a:t> </a:t>
            </a:r>
            <a:r>
              <a:rPr lang="en-US" sz="700" dirty="0" err="1"/>
              <a:t>भूकंप</a:t>
            </a:r>
            <a:r>
              <a:rPr lang="en-US" sz="700" dirty="0"/>
              <a:t> </a:t>
            </a:r>
            <a:r>
              <a:rPr lang="en-US" sz="700" dirty="0" err="1"/>
              <a:t>में</a:t>
            </a:r>
            <a:r>
              <a:rPr lang="en-US" sz="700" dirty="0"/>
              <a:t> </a:t>
            </a:r>
            <a:r>
              <a:rPr lang="en-US" sz="700" dirty="0" err="1"/>
              <a:t>ज़रूर</a:t>
            </a:r>
            <a:r>
              <a:rPr lang="en-US" sz="700" dirty="0"/>
              <a:t> </a:t>
            </a:r>
            <a:r>
              <a:rPr lang="en-US" sz="700" dirty="0" err="1"/>
              <a:t>टूटेंगे</a:t>
            </a:r>
            <a:r>
              <a:rPr lang="en-US" sz="700" dirty="0"/>
              <a:t>.  </a:t>
            </a:r>
          </a:p>
        </p:txBody>
      </p:sp>
    </p:spTree>
    <p:extLst>
      <p:ext uri="{BB962C8B-B14F-4D97-AF65-F5344CB8AC3E}">
        <p14:creationId xmlns:p14="http://schemas.microsoft.com/office/powerpoint/2010/main" val="2344586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17410" name="Picture 2" descr="C:\Users\HP\Desktop\PYRAMIDS\PYRAMID IMAGES\p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1000" y="2904886"/>
            <a:ext cx="2819400" cy="276999"/>
          </a:xfrm>
          <a:prstGeom prst="rect">
            <a:avLst/>
          </a:prstGeom>
        </p:spPr>
        <p:txBody>
          <a:bodyPr wrap="square">
            <a:spAutoFit/>
          </a:bodyPr>
          <a:lstStyle/>
          <a:p>
            <a:r>
              <a:rPr lang="en-US" sz="600" dirty="0"/>
              <a:t> </a:t>
            </a:r>
            <a:r>
              <a:rPr lang="en-US" sz="600" dirty="0" err="1" smtClean="0"/>
              <a:t>बेंट</a:t>
            </a:r>
            <a:r>
              <a:rPr lang="en-US" sz="600" dirty="0" smtClean="0"/>
              <a:t> </a:t>
            </a:r>
            <a:r>
              <a:rPr lang="en-US" sz="600" dirty="0" err="1"/>
              <a:t>पिरामिड</a:t>
            </a:r>
            <a:r>
              <a:rPr lang="en-US" sz="600" dirty="0"/>
              <a:t> </a:t>
            </a:r>
            <a:r>
              <a:rPr lang="en-US" sz="600" dirty="0" err="1"/>
              <a:t>की</a:t>
            </a:r>
            <a:r>
              <a:rPr lang="en-US" sz="600" dirty="0"/>
              <a:t> </a:t>
            </a:r>
            <a:r>
              <a:rPr lang="en-US" sz="600" dirty="0" err="1"/>
              <a:t>अग्रभूमि</a:t>
            </a:r>
            <a:r>
              <a:rPr lang="en-US" sz="600" dirty="0"/>
              <a:t> </a:t>
            </a:r>
            <a:r>
              <a:rPr lang="en-US" sz="600" dirty="0" err="1"/>
              <a:t>में</a:t>
            </a:r>
            <a:r>
              <a:rPr lang="en-US" sz="600" dirty="0"/>
              <a:t> </a:t>
            </a:r>
            <a:r>
              <a:rPr lang="en-US" sz="600" dirty="0" err="1"/>
              <a:t>ब्लॉक्स</a:t>
            </a:r>
            <a:r>
              <a:rPr lang="en-US" sz="600" dirty="0"/>
              <a:t>, </a:t>
            </a:r>
            <a:r>
              <a:rPr lang="en-US" sz="600" dirty="0" err="1"/>
              <a:t>पत्थर</a:t>
            </a:r>
            <a:r>
              <a:rPr lang="en-US" sz="600" dirty="0"/>
              <a:t> </a:t>
            </a:r>
            <a:r>
              <a:rPr lang="en-US" sz="600" dirty="0" err="1"/>
              <a:t>के</a:t>
            </a:r>
            <a:r>
              <a:rPr lang="en-US" sz="600" dirty="0"/>
              <a:t> </a:t>
            </a:r>
            <a:r>
              <a:rPr lang="en-US" sz="600" dirty="0" err="1"/>
              <a:t>झुकाव</a:t>
            </a:r>
            <a:r>
              <a:rPr lang="en-US" sz="600" dirty="0"/>
              <a:t> </a:t>
            </a:r>
            <a:r>
              <a:rPr lang="en-US" sz="600" dirty="0" err="1"/>
              <a:t>को</a:t>
            </a:r>
            <a:r>
              <a:rPr lang="en-US" sz="600" dirty="0"/>
              <a:t> </a:t>
            </a:r>
            <a:r>
              <a:rPr lang="en-US" sz="600" dirty="0" err="1"/>
              <a:t>दिखाते</a:t>
            </a:r>
            <a:r>
              <a:rPr lang="en-US" sz="600" dirty="0"/>
              <a:t> </a:t>
            </a:r>
            <a:r>
              <a:rPr lang="en-US" sz="600" dirty="0" err="1"/>
              <a:t>हैं</a:t>
            </a:r>
            <a:r>
              <a:rPr lang="en-US" sz="600" dirty="0"/>
              <a:t>, </a:t>
            </a:r>
            <a:r>
              <a:rPr lang="en-US" sz="600" dirty="0" smtClean="0"/>
              <a:t/>
            </a:r>
            <a:br>
              <a:rPr lang="en-US" sz="600" dirty="0" smtClean="0"/>
            </a:br>
            <a:r>
              <a:rPr lang="en-US" sz="600" dirty="0" err="1" smtClean="0"/>
              <a:t>और</a:t>
            </a:r>
            <a:r>
              <a:rPr lang="en-US" sz="600" dirty="0" smtClean="0"/>
              <a:t> </a:t>
            </a:r>
            <a:r>
              <a:rPr lang="en-US" sz="600" dirty="0" err="1"/>
              <a:t>पृष्ठभूमि</a:t>
            </a:r>
            <a:r>
              <a:rPr lang="en-US" sz="600" dirty="0"/>
              <a:t> </a:t>
            </a:r>
            <a:r>
              <a:rPr lang="en-US" sz="600" dirty="0" err="1"/>
              <a:t>में</a:t>
            </a:r>
            <a:r>
              <a:rPr lang="en-US" sz="600" dirty="0"/>
              <a:t> </a:t>
            </a:r>
            <a:r>
              <a:rPr lang="en-US" sz="600" dirty="0" err="1"/>
              <a:t>दहशूर</a:t>
            </a:r>
            <a:r>
              <a:rPr lang="en-US" sz="600" dirty="0"/>
              <a:t> </a:t>
            </a:r>
            <a:r>
              <a:rPr lang="en-US" sz="600" dirty="0" err="1"/>
              <a:t>की</a:t>
            </a:r>
            <a:r>
              <a:rPr lang="en-US" sz="600" dirty="0"/>
              <a:t> </a:t>
            </a:r>
            <a:r>
              <a:rPr lang="en-US" sz="600" dirty="0" err="1"/>
              <a:t>लाल</a:t>
            </a:r>
            <a:r>
              <a:rPr lang="en-US" sz="600" dirty="0"/>
              <a:t> </a:t>
            </a:r>
            <a:r>
              <a:rPr lang="en-US" sz="600" dirty="0" err="1"/>
              <a:t>पिरामिड</a:t>
            </a:r>
            <a:r>
              <a:rPr lang="en-US" sz="600" dirty="0"/>
              <a:t> </a:t>
            </a:r>
            <a:r>
              <a:rPr lang="en-US" sz="600" dirty="0" err="1"/>
              <a:t>को</a:t>
            </a:r>
            <a:r>
              <a:rPr lang="en-US" sz="600" dirty="0"/>
              <a:t>. </a:t>
            </a:r>
          </a:p>
        </p:txBody>
      </p:sp>
      <p:sp>
        <p:nvSpPr>
          <p:cNvPr id="4" name="Rectangle 3"/>
          <p:cNvSpPr/>
          <p:nvPr/>
        </p:nvSpPr>
        <p:spPr>
          <a:xfrm>
            <a:off x="-423258" y="85522"/>
            <a:ext cx="2286000" cy="184666"/>
          </a:xfrm>
          <a:prstGeom prst="rect">
            <a:avLst/>
          </a:prstGeom>
        </p:spPr>
        <p:txBody>
          <a:bodyPr>
            <a:spAutoFit/>
          </a:bodyPr>
          <a:lstStyle/>
          <a:p>
            <a:pPr algn="ctr"/>
            <a:r>
              <a:rPr lang="en-US" sz="600" dirty="0" err="1" smtClean="0"/>
              <a:t>रोशनी</a:t>
            </a:r>
            <a:r>
              <a:rPr lang="en-US" sz="600" dirty="0"/>
              <a:t> </a:t>
            </a:r>
            <a:r>
              <a:rPr lang="en-US" sz="600" dirty="0" err="1" smtClean="0"/>
              <a:t>के</a:t>
            </a:r>
            <a:r>
              <a:rPr lang="en-US" sz="600" dirty="0" smtClean="0"/>
              <a:t> </a:t>
            </a:r>
            <a:r>
              <a:rPr lang="en-US" sz="600" dirty="0" err="1"/>
              <a:t>लिए</a:t>
            </a:r>
            <a:r>
              <a:rPr lang="en-US" sz="600" dirty="0"/>
              <a:t> </a:t>
            </a:r>
            <a:r>
              <a:rPr lang="en-US" sz="600" dirty="0" err="1" smtClean="0"/>
              <a:t>पत्थर</a:t>
            </a:r>
            <a:r>
              <a:rPr lang="en-US" sz="600" dirty="0"/>
              <a:t> </a:t>
            </a:r>
            <a:r>
              <a:rPr lang="en-US" sz="600" dirty="0" err="1" smtClean="0"/>
              <a:t>ढाल</a:t>
            </a:r>
            <a:r>
              <a:rPr lang="en-US" sz="600" dirty="0" smtClean="0"/>
              <a:t> </a:t>
            </a:r>
            <a:r>
              <a:rPr lang="en-US" sz="600" dirty="0" err="1"/>
              <a:t>पर</a:t>
            </a:r>
            <a:r>
              <a:rPr lang="en-US" sz="600" dirty="0"/>
              <a:t> </a:t>
            </a:r>
            <a:r>
              <a:rPr lang="en-US" sz="600" dirty="0" err="1" smtClean="0"/>
              <a:t>काटा</a:t>
            </a:r>
            <a:r>
              <a:rPr lang="en-US" sz="600" dirty="0" smtClean="0"/>
              <a:t>. </a:t>
            </a:r>
            <a:endParaRPr lang="en-US" sz="600" dirty="0"/>
          </a:p>
        </p:txBody>
      </p:sp>
      <p:sp>
        <p:nvSpPr>
          <p:cNvPr id="5" name="Rectangle 4"/>
          <p:cNvSpPr/>
          <p:nvPr/>
        </p:nvSpPr>
        <p:spPr>
          <a:xfrm>
            <a:off x="1828800" y="244108"/>
            <a:ext cx="1180186" cy="415498"/>
          </a:xfrm>
          <a:prstGeom prst="rect">
            <a:avLst/>
          </a:prstGeom>
        </p:spPr>
        <p:txBody>
          <a:bodyPr wrap="square">
            <a:spAutoFit/>
          </a:bodyPr>
          <a:lstStyle/>
          <a:p>
            <a:pPr algn="ctr"/>
            <a:r>
              <a:rPr lang="en-US" sz="700" dirty="0" err="1"/>
              <a:t>लेकिन</a:t>
            </a:r>
            <a:r>
              <a:rPr lang="en-US" sz="700" dirty="0"/>
              <a:t> </a:t>
            </a:r>
            <a:r>
              <a:rPr lang="en-US" sz="700" dirty="0" err="1"/>
              <a:t>बाद</a:t>
            </a:r>
            <a:r>
              <a:rPr lang="en-US" sz="700" dirty="0"/>
              <a:t> </a:t>
            </a:r>
            <a:r>
              <a:rPr lang="en-US" sz="700" dirty="0" err="1"/>
              <a:t>में</a:t>
            </a:r>
            <a:r>
              <a:rPr lang="en-US" sz="700" dirty="0"/>
              <a:t>, </a:t>
            </a:r>
            <a:r>
              <a:rPr lang="en-US" sz="700" dirty="0" smtClean="0"/>
              <a:t/>
            </a:r>
            <a:br>
              <a:rPr lang="en-US" sz="700" dirty="0" smtClean="0"/>
            </a:br>
            <a:r>
              <a:rPr lang="en-US" sz="700" dirty="0" err="1" smtClean="0"/>
              <a:t>उनके</a:t>
            </a:r>
            <a:r>
              <a:rPr lang="en-US" sz="700" dirty="0" smtClean="0"/>
              <a:t> </a:t>
            </a:r>
            <a:r>
              <a:rPr lang="en-US" sz="700" dirty="0" err="1"/>
              <a:t>सहयोगियों</a:t>
            </a:r>
            <a:r>
              <a:rPr lang="en-US" sz="700" dirty="0"/>
              <a:t> </a:t>
            </a:r>
            <a:r>
              <a:rPr lang="en-US" sz="700" dirty="0" err="1"/>
              <a:t>ने</a:t>
            </a:r>
            <a:r>
              <a:rPr lang="en-US" sz="700" dirty="0"/>
              <a:t> </a:t>
            </a:r>
            <a:r>
              <a:rPr lang="hi-IN" sz="700" dirty="0"/>
              <a:t>वही</a:t>
            </a:r>
            <a:r>
              <a:rPr lang="en-US" sz="700" dirty="0" smtClean="0"/>
              <a:t> </a:t>
            </a:r>
            <a:br>
              <a:rPr lang="en-US" sz="700" dirty="0" smtClean="0"/>
            </a:br>
            <a:r>
              <a:rPr lang="en-US" sz="700" dirty="0" err="1" smtClean="0"/>
              <a:t>गलती</a:t>
            </a:r>
            <a:r>
              <a:rPr lang="en-US" sz="700" dirty="0" smtClean="0"/>
              <a:t> </a:t>
            </a:r>
            <a:r>
              <a:rPr lang="en-US" sz="700" dirty="0" err="1"/>
              <a:t>दुबारा</a:t>
            </a:r>
            <a:r>
              <a:rPr lang="en-US" sz="700" dirty="0"/>
              <a:t> </a:t>
            </a:r>
            <a:r>
              <a:rPr lang="en-US" sz="700" dirty="0" err="1"/>
              <a:t>नहीं</a:t>
            </a:r>
            <a:r>
              <a:rPr lang="en-US" sz="700" dirty="0"/>
              <a:t> </a:t>
            </a:r>
            <a:r>
              <a:rPr lang="en-US" sz="700" dirty="0" err="1"/>
              <a:t>की</a:t>
            </a:r>
            <a:r>
              <a:rPr lang="en-US" sz="700" dirty="0"/>
              <a:t>.</a:t>
            </a:r>
          </a:p>
        </p:txBody>
      </p:sp>
      <p:sp>
        <p:nvSpPr>
          <p:cNvPr id="6" name="Rectangle 5"/>
          <p:cNvSpPr/>
          <p:nvPr/>
        </p:nvSpPr>
        <p:spPr>
          <a:xfrm>
            <a:off x="3008986" y="92333"/>
            <a:ext cx="1524000" cy="415498"/>
          </a:xfrm>
          <a:prstGeom prst="rect">
            <a:avLst/>
          </a:prstGeom>
        </p:spPr>
        <p:txBody>
          <a:bodyPr wrap="square">
            <a:spAutoFit/>
          </a:bodyPr>
          <a:lstStyle/>
          <a:p>
            <a:r>
              <a:rPr lang="en-US" sz="700" dirty="0" err="1"/>
              <a:t>समझदार</a:t>
            </a:r>
            <a:r>
              <a:rPr lang="en-US" sz="700" dirty="0"/>
              <a:t> </a:t>
            </a:r>
            <a:r>
              <a:rPr lang="en-US" sz="700" dirty="0" err="1"/>
              <a:t>लोगों</a:t>
            </a:r>
            <a:r>
              <a:rPr lang="en-US" sz="700" dirty="0"/>
              <a:t> </a:t>
            </a:r>
            <a:r>
              <a:rPr lang="en-US" sz="700" dirty="0" err="1"/>
              <a:t>को</a:t>
            </a:r>
            <a:r>
              <a:rPr lang="en-US" sz="700" dirty="0"/>
              <a:t> </a:t>
            </a:r>
            <a:r>
              <a:rPr lang="en-US" sz="700" dirty="0" err="1"/>
              <a:t>यह</a:t>
            </a:r>
            <a:r>
              <a:rPr lang="en-US" sz="700" dirty="0"/>
              <a:t> </a:t>
            </a:r>
            <a:r>
              <a:rPr lang="en-US" sz="700" dirty="0" err="1"/>
              <a:t>जानना</a:t>
            </a:r>
            <a:r>
              <a:rPr lang="en-US" sz="700" dirty="0"/>
              <a:t> </a:t>
            </a:r>
            <a:r>
              <a:rPr lang="en-US" sz="700" dirty="0" err="1"/>
              <a:t>ज़रूरी</a:t>
            </a:r>
            <a:r>
              <a:rPr lang="en-US" sz="700" dirty="0"/>
              <a:t> </a:t>
            </a:r>
            <a:r>
              <a:rPr lang="en-US" sz="700" dirty="0" err="1"/>
              <a:t>है</a:t>
            </a:r>
            <a:r>
              <a:rPr lang="en-US" sz="700" dirty="0"/>
              <a:t> </a:t>
            </a:r>
            <a:r>
              <a:rPr lang="en-US" sz="700" dirty="0" err="1"/>
              <a:t>मिस्र</a:t>
            </a:r>
            <a:r>
              <a:rPr lang="en-US" sz="700" dirty="0"/>
              <a:t> </a:t>
            </a:r>
            <a:r>
              <a:rPr lang="en-US" sz="700" dirty="0" err="1"/>
              <a:t>की</a:t>
            </a:r>
            <a:r>
              <a:rPr lang="en-US" sz="700" dirty="0"/>
              <a:t> </a:t>
            </a:r>
            <a:r>
              <a:rPr lang="en-US" sz="700" dirty="0" err="1"/>
              <a:t>पूरी</a:t>
            </a:r>
            <a:r>
              <a:rPr lang="en-US" sz="700" dirty="0"/>
              <a:t> </a:t>
            </a:r>
            <a:r>
              <a:rPr lang="en-US" sz="700" dirty="0" err="1"/>
              <a:t>वास्तुकला</a:t>
            </a:r>
            <a:r>
              <a:rPr lang="en-US" sz="700" dirty="0"/>
              <a:t>, </a:t>
            </a:r>
            <a:r>
              <a:rPr lang="en-US" sz="700" dirty="0" err="1"/>
              <a:t>भूकंपीय</a:t>
            </a:r>
            <a:r>
              <a:rPr lang="en-US" sz="700" dirty="0"/>
              <a:t> </a:t>
            </a:r>
            <a:r>
              <a:rPr lang="en-US" sz="700" dirty="0" err="1"/>
              <a:t>गतिविधि</a:t>
            </a:r>
            <a:r>
              <a:rPr lang="en-US" sz="700" dirty="0"/>
              <a:t> </a:t>
            </a:r>
            <a:r>
              <a:rPr lang="hi-IN" sz="700" dirty="0" smtClean="0"/>
              <a:t>को</a:t>
            </a:r>
            <a:r>
              <a:rPr lang="en-US" sz="700" dirty="0" smtClean="0"/>
              <a:t> </a:t>
            </a:r>
            <a:r>
              <a:rPr lang="hi-IN" sz="700" dirty="0" smtClean="0"/>
              <a:t>रोकने</a:t>
            </a:r>
            <a:r>
              <a:rPr lang="en-US" sz="700" dirty="0" smtClean="0"/>
              <a:t> </a:t>
            </a:r>
            <a:r>
              <a:rPr lang="en-US" sz="700" dirty="0" err="1" smtClean="0"/>
              <a:t>पर</a:t>
            </a:r>
            <a:r>
              <a:rPr lang="en-US" sz="700" dirty="0" smtClean="0"/>
              <a:t> </a:t>
            </a:r>
            <a:r>
              <a:rPr lang="en-US" sz="700" dirty="0" err="1"/>
              <a:t>आधारित</a:t>
            </a:r>
            <a:r>
              <a:rPr lang="en-US" sz="700" dirty="0"/>
              <a:t> </a:t>
            </a:r>
            <a:r>
              <a:rPr lang="en-US" sz="700" dirty="0" err="1"/>
              <a:t>थी</a:t>
            </a:r>
            <a:r>
              <a:rPr lang="en-US" sz="700" dirty="0"/>
              <a:t>.</a:t>
            </a:r>
          </a:p>
        </p:txBody>
      </p:sp>
      <p:sp>
        <p:nvSpPr>
          <p:cNvPr id="7" name="Rectangle 6"/>
          <p:cNvSpPr/>
          <p:nvPr/>
        </p:nvSpPr>
        <p:spPr>
          <a:xfrm>
            <a:off x="254413" y="1144607"/>
            <a:ext cx="1040987" cy="276999"/>
          </a:xfrm>
          <a:prstGeom prst="rect">
            <a:avLst/>
          </a:prstGeom>
        </p:spPr>
        <p:txBody>
          <a:bodyPr wrap="square">
            <a:spAutoFit/>
          </a:bodyPr>
          <a:lstStyle/>
          <a:p>
            <a:pPr algn="ctr"/>
            <a:r>
              <a:rPr lang="en-US" sz="600" dirty="0" err="1" smtClean="0"/>
              <a:t>ऊना</a:t>
            </a:r>
            <a:r>
              <a:rPr lang="en-US" sz="600" dirty="0" smtClean="0"/>
              <a:t> </a:t>
            </a:r>
            <a:r>
              <a:rPr lang="en-US" sz="600" dirty="0"/>
              <a:t>(</a:t>
            </a:r>
            <a:r>
              <a:rPr lang="en-US" sz="600" dirty="0" err="1"/>
              <a:t>सक्कारा</a:t>
            </a:r>
            <a:r>
              <a:rPr lang="en-US" sz="600" dirty="0"/>
              <a:t>) </a:t>
            </a:r>
            <a:r>
              <a:rPr lang="en-US" sz="600" dirty="0" err="1"/>
              <a:t>के</a:t>
            </a:r>
            <a:r>
              <a:rPr lang="en-US" sz="600" dirty="0"/>
              <a:t> </a:t>
            </a:r>
            <a:r>
              <a:rPr lang="en-US" sz="600" dirty="0" err="1"/>
              <a:t>पिरामिड</a:t>
            </a:r>
            <a:r>
              <a:rPr lang="en-US" sz="600" dirty="0"/>
              <a:t> </a:t>
            </a:r>
            <a:r>
              <a:rPr lang="en-US" sz="600" dirty="0" err="1"/>
              <a:t>से</a:t>
            </a:r>
            <a:r>
              <a:rPr lang="en-US" sz="600" dirty="0"/>
              <a:t> </a:t>
            </a:r>
            <a:r>
              <a:rPr lang="en-US" sz="600" dirty="0" err="1"/>
              <a:t>ढंके</a:t>
            </a:r>
            <a:r>
              <a:rPr lang="en-US" sz="600" dirty="0"/>
              <a:t> </a:t>
            </a:r>
            <a:r>
              <a:rPr lang="en-US" sz="600" dirty="0" err="1"/>
              <a:t>फर्श</a:t>
            </a:r>
            <a:r>
              <a:rPr lang="en-US" sz="600" dirty="0"/>
              <a:t> </a:t>
            </a:r>
            <a:r>
              <a:rPr lang="en-US" sz="600" dirty="0" err="1"/>
              <a:t>का</a:t>
            </a:r>
            <a:r>
              <a:rPr lang="en-US" sz="600" dirty="0"/>
              <a:t> </a:t>
            </a:r>
            <a:r>
              <a:rPr lang="en-US" sz="600" dirty="0" err="1"/>
              <a:t>बाकी</a:t>
            </a:r>
            <a:r>
              <a:rPr lang="en-US" sz="600" dirty="0"/>
              <a:t> </a:t>
            </a:r>
            <a:r>
              <a:rPr lang="en-US" sz="600" dirty="0" err="1"/>
              <a:t>हिस्सा</a:t>
            </a:r>
            <a:r>
              <a:rPr lang="en-US" sz="600" dirty="0"/>
              <a:t>.</a:t>
            </a:r>
          </a:p>
        </p:txBody>
      </p:sp>
      <p:sp>
        <p:nvSpPr>
          <p:cNvPr id="8" name="Rectangle 7"/>
          <p:cNvSpPr/>
          <p:nvPr/>
        </p:nvSpPr>
        <p:spPr>
          <a:xfrm>
            <a:off x="238103" y="1574006"/>
            <a:ext cx="828697" cy="369332"/>
          </a:xfrm>
          <a:prstGeom prst="rect">
            <a:avLst/>
          </a:prstGeom>
        </p:spPr>
        <p:txBody>
          <a:bodyPr wrap="square">
            <a:spAutoFit/>
          </a:bodyPr>
          <a:lstStyle/>
          <a:p>
            <a:pPr algn="ctr"/>
            <a:r>
              <a:rPr lang="en-US" sz="600" dirty="0" err="1"/>
              <a:t>पिरॅमिडीओन</a:t>
            </a:r>
            <a:r>
              <a:rPr lang="en-US" sz="600" dirty="0"/>
              <a:t>, </a:t>
            </a:r>
            <a:r>
              <a:rPr lang="en-US" sz="600" dirty="0" err="1"/>
              <a:t>सक्कारा</a:t>
            </a:r>
            <a:r>
              <a:rPr lang="en-US" sz="600" dirty="0"/>
              <a:t>, </a:t>
            </a:r>
            <a:endParaRPr lang="en-US" sz="600" dirty="0" smtClean="0"/>
          </a:p>
          <a:p>
            <a:pPr algn="ctr"/>
            <a:r>
              <a:rPr lang="en-US" sz="600" dirty="0" smtClean="0"/>
              <a:t>1230 </a:t>
            </a:r>
            <a:r>
              <a:rPr lang="en-US" sz="600" dirty="0" err="1"/>
              <a:t>ई.पू</a:t>
            </a:r>
            <a:r>
              <a:rPr lang="en-US" sz="600" dirty="0"/>
              <a:t>.</a:t>
            </a:r>
          </a:p>
        </p:txBody>
      </p:sp>
      <p:sp>
        <p:nvSpPr>
          <p:cNvPr id="9" name="Rectangle 8"/>
          <p:cNvSpPr/>
          <p:nvPr/>
        </p:nvSpPr>
        <p:spPr>
          <a:xfrm>
            <a:off x="363762" y="2387529"/>
            <a:ext cx="1676400" cy="415498"/>
          </a:xfrm>
          <a:prstGeom prst="rect">
            <a:avLst/>
          </a:prstGeom>
        </p:spPr>
        <p:txBody>
          <a:bodyPr wrap="square">
            <a:spAutoFit/>
          </a:bodyPr>
          <a:lstStyle/>
          <a:p>
            <a:pPr algn="ctr"/>
            <a:r>
              <a:rPr lang="en-US" sz="700" dirty="0" err="1"/>
              <a:t>यहां</a:t>
            </a:r>
            <a:r>
              <a:rPr lang="en-US" sz="700" dirty="0"/>
              <a:t> </a:t>
            </a:r>
            <a:r>
              <a:rPr lang="en-US" sz="700" dirty="0" err="1"/>
              <a:t>तक</a:t>
            </a:r>
            <a:r>
              <a:rPr lang="en-US" sz="700" dirty="0"/>
              <a:t> </a:t>
            </a:r>
            <a:r>
              <a:rPr lang="en-US" sz="700" dirty="0" err="1"/>
              <a:t>कि</a:t>
            </a:r>
            <a:r>
              <a:rPr lang="en-US" sz="700" dirty="0"/>
              <a:t> </a:t>
            </a:r>
            <a:r>
              <a:rPr lang="en-US" sz="700" dirty="0" err="1"/>
              <a:t>पिरॅमिडीओन</a:t>
            </a:r>
            <a:r>
              <a:rPr lang="en-US" sz="700" dirty="0"/>
              <a:t> </a:t>
            </a:r>
            <a:r>
              <a:rPr lang="en-US" sz="700" dirty="0" err="1"/>
              <a:t>यानि</a:t>
            </a:r>
            <a:r>
              <a:rPr lang="en-US" sz="700" dirty="0"/>
              <a:t> </a:t>
            </a:r>
            <a:r>
              <a:rPr lang="en-US" sz="700" dirty="0" err="1"/>
              <a:t>पिरामिड</a:t>
            </a:r>
            <a:r>
              <a:rPr lang="en-US" sz="700" dirty="0"/>
              <a:t> </a:t>
            </a:r>
            <a:r>
              <a:rPr lang="en-US" sz="700" dirty="0" err="1"/>
              <a:t>का</a:t>
            </a:r>
            <a:r>
              <a:rPr lang="en-US" sz="700" dirty="0"/>
              <a:t> </a:t>
            </a:r>
            <a:r>
              <a:rPr lang="en-US" sz="700" dirty="0" err="1"/>
              <a:t>सबसे</a:t>
            </a:r>
            <a:r>
              <a:rPr lang="en-US" sz="700" dirty="0"/>
              <a:t> </a:t>
            </a:r>
            <a:r>
              <a:rPr lang="en-US" sz="700" dirty="0" err="1"/>
              <a:t>ऊपरी</a:t>
            </a:r>
            <a:r>
              <a:rPr lang="en-US" sz="700" dirty="0"/>
              <a:t> </a:t>
            </a:r>
            <a:r>
              <a:rPr lang="en-US" sz="700" dirty="0" err="1"/>
              <a:t>टुकड़ा</a:t>
            </a:r>
            <a:r>
              <a:rPr lang="en-US" sz="700" dirty="0"/>
              <a:t> </a:t>
            </a:r>
            <a:r>
              <a:rPr lang="en-US" sz="700" dirty="0" err="1"/>
              <a:t>भी</a:t>
            </a:r>
            <a:r>
              <a:rPr lang="en-US" sz="700" dirty="0"/>
              <a:t>, </a:t>
            </a:r>
            <a:r>
              <a:rPr lang="en-US" sz="700" dirty="0" err="1"/>
              <a:t>मजबूत</a:t>
            </a:r>
            <a:r>
              <a:rPr lang="en-US" sz="700" dirty="0"/>
              <a:t> </a:t>
            </a:r>
            <a:r>
              <a:rPr lang="en-US" sz="700" dirty="0" err="1"/>
              <a:t>भूकंप</a:t>
            </a:r>
            <a:r>
              <a:rPr lang="en-US" sz="700" dirty="0"/>
              <a:t> </a:t>
            </a:r>
            <a:r>
              <a:rPr lang="en-US" sz="700" dirty="0" err="1"/>
              <a:t>को</a:t>
            </a:r>
            <a:r>
              <a:rPr lang="en-US" sz="700" dirty="0"/>
              <a:t> </a:t>
            </a:r>
            <a:r>
              <a:rPr lang="en-US" sz="700" dirty="0" err="1"/>
              <a:t>सहने</a:t>
            </a:r>
            <a:r>
              <a:rPr lang="en-US" sz="700" dirty="0"/>
              <a:t> </a:t>
            </a:r>
            <a:r>
              <a:rPr lang="en-US" sz="700" dirty="0" err="1"/>
              <a:t>के</a:t>
            </a:r>
            <a:r>
              <a:rPr lang="en-US" sz="700" dirty="0"/>
              <a:t> </a:t>
            </a:r>
            <a:r>
              <a:rPr lang="en-US" sz="700" dirty="0" err="1"/>
              <a:t>लिए</a:t>
            </a:r>
            <a:r>
              <a:rPr lang="en-US" sz="700" dirty="0"/>
              <a:t> </a:t>
            </a:r>
            <a:r>
              <a:rPr lang="en-US" sz="700" dirty="0" err="1"/>
              <a:t>डिज़ाइन</a:t>
            </a:r>
            <a:r>
              <a:rPr lang="en-US" sz="700" dirty="0"/>
              <a:t> </a:t>
            </a:r>
            <a:r>
              <a:rPr lang="en-US" sz="700" dirty="0" err="1"/>
              <a:t>किया</a:t>
            </a:r>
            <a:r>
              <a:rPr lang="en-US" sz="700" dirty="0"/>
              <a:t> </a:t>
            </a:r>
            <a:r>
              <a:rPr lang="en-US" sz="700" dirty="0" err="1"/>
              <a:t>गया</a:t>
            </a:r>
            <a:r>
              <a:rPr lang="en-US" sz="700" dirty="0"/>
              <a:t> </a:t>
            </a:r>
            <a:r>
              <a:rPr lang="en-US" sz="700" dirty="0" err="1"/>
              <a:t>था</a:t>
            </a:r>
            <a:r>
              <a:rPr lang="en-US" sz="700" dirty="0"/>
              <a:t>.</a:t>
            </a:r>
          </a:p>
        </p:txBody>
      </p:sp>
      <p:sp>
        <p:nvSpPr>
          <p:cNvPr id="10" name="Rectangle 9"/>
          <p:cNvSpPr/>
          <p:nvPr/>
        </p:nvSpPr>
        <p:spPr>
          <a:xfrm>
            <a:off x="1470368" y="959941"/>
            <a:ext cx="716863" cy="184666"/>
          </a:xfrm>
          <a:prstGeom prst="rect">
            <a:avLst/>
          </a:prstGeom>
        </p:spPr>
        <p:txBody>
          <a:bodyPr wrap="none">
            <a:spAutoFit/>
          </a:bodyPr>
          <a:lstStyle/>
          <a:p>
            <a:r>
              <a:rPr lang="en-US" sz="600" dirty="0" err="1" smtClean="0"/>
              <a:t>तराशने</a:t>
            </a:r>
            <a:r>
              <a:rPr lang="en-US" sz="600" dirty="0" smtClean="0"/>
              <a:t> </a:t>
            </a:r>
            <a:r>
              <a:rPr lang="en-US" sz="600" dirty="0" err="1"/>
              <a:t>का</a:t>
            </a:r>
            <a:r>
              <a:rPr lang="en-US" sz="600" dirty="0"/>
              <a:t> </a:t>
            </a:r>
            <a:r>
              <a:rPr lang="en-US" sz="600" dirty="0" err="1"/>
              <a:t>मलबा</a:t>
            </a:r>
            <a:r>
              <a:rPr lang="en-US" sz="600" dirty="0"/>
              <a:t> </a:t>
            </a:r>
          </a:p>
        </p:txBody>
      </p:sp>
      <p:sp>
        <p:nvSpPr>
          <p:cNvPr id="11" name="Rectangle 10"/>
          <p:cNvSpPr/>
          <p:nvPr/>
        </p:nvSpPr>
        <p:spPr>
          <a:xfrm>
            <a:off x="1124532" y="1014286"/>
            <a:ext cx="399468" cy="184666"/>
          </a:xfrm>
          <a:prstGeom prst="rect">
            <a:avLst/>
          </a:prstGeom>
        </p:spPr>
        <p:txBody>
          <a:bodyPr wrap="none">
            <a:spAutoFit/>
          </a:bodyPr>
          <a:lstStyle/>
          <a:p>
            <a:r>
              <a:rPr lang="en-US" sz="600" dirty="0" err="1"/>
              <a:t>ब्लॉक्स</a:t>
            </a:r>
            <a:endParaRPr lang="en-US" sz="600" dirty="0"/>
          </a:p>
        </p:txBody>
      </p:sp>
    </p:spTree>
    <p:extLst>
      <p:ext uri="{BB962C8B-B14F-4D97-AF65-F5344CB8AC3E}">
        <p14:creationId xmlns:p14="http://schemas.microsoft.com/office/powerpoint/2010/main" val="2384428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4572000" cy="3300413"/>
          </a:xfrm>
          <a:ln/>
        </p:spPr>
        <p:style>
          <a:lnRef idx="2">
            <a:schemeClr val="accent6"/>
          </a:lnRef>
          <a:fillRef idx="1">
            <a:schemeClr val="lt1"/>
          </a:fillRef>
          <a:effectRef idx="0">
            <a:schemeClr val="accent6"/>
          </a:effectRef>
          <a:fontRef idx="minor">
            <a:schemeClr val="dk1"/>
          </a:fontRef>
        </p:style>
        <p:txBody>
          <a:bodyPr/>
          <a:lstStyle/>
          <a:p>
            <a:endParaRPr lang="en-US" dirty="0"/>
          </a:p>
        </p:txBody>
      </p:sp>
      <p:pic>
        <p:nvPicPr>
          <p:cNvPr id="18434" name="Picture 2" descr="C:\Users\HP\Desktop\PYRAMIDS\PYRAMID IMAGES\p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37647" y="2397312"/>
            <a:ext cx="2057400" cy="523220"/>
          </a:xfrm>
          <a:prstGeom prst="rect">
            <a:avLst/>
          </a:prstGeom>
        </p:spPr>
        <p:txBody>
          <a:bodyPr wrap="square">
            <a:spAutoFit/>
          </a:bodyPr>
          <a:lstStyle/>
          <a:p>
            <a:pPr algn="ctr"/>
            <a:r>
              <a:rPr lang="en-US" sz="700" dirty="0"/>
              <a:t> </a:t>
            </a:r>
            <a:r>
              <a:rPr lang="en-US" sz="700" dirty="0" err="1" smtClean="0"/>
              <a:t>बड़े</a:t>
            </a:r>
            <a:r>
              <a:rPr lang="en-US" sz="700" dirty="0" smtClean="0"/>
              <a:t> </a:t>
            </a:r>
            <a:r>
              <a:rPr lang="en-US" sz="700" dirty="0" err="1"/>
              <a:t>ब्लॉक्स</a:t>
            </a:r>
            <a:r>
              <a:rPr lang="en-US" sz="700" dirty="0"/>
              <a:t> </a:t>
            </a:r>
            <a:r>
              <a:rPr lang="en-US" sz="700" dirty="0" err="1"/>
              <a:t>वाली</a:t>
            </a:r>
            <a:r>
              <a:rPr lang="en-US" sz="700" dirty="0"/>
              <a:t> </a:t>
            </a:r>
            <a:r>
              <a:rPr lang="en-US" sz="700" dirty="0" err="1"/>
              <a:t>मूर्तियों</a:t>
            </a:r>
            <a:r>
              <a:rPr lang="en-US" sz="700" dirty="0"/>
              <a:t> </a:t>
            </a:r>
            <a:r>
              <a:rPr lang="en-US" sz="700" dirty="0" err="1"/>
              <a:t>के</a:t>
            </a:r>
            <a:r>
              <a:rPr lang="en-US" sz="700" dirty="0"/>
              <a:t> </a:t>
            </a:r>
            <a:r>
              <a:rPr lang="en-US" sz="700" dirty="0" err="1"/>
              <a:t>उपयोग</a:t>
            </a:r>
            <a:r>
              <a:rPr lang="en-US" sz="700" dirty="0"/>
              <a:t> </a:t>
            </a:r>
            <a:r>
              <a:rPr lang="en-US" sz="700" dirty="0" err="1"/>
              <a:t>के</a:t>
            </a:r>
            <a:r>
              <a:rPr lang="en-US" sz="700" dirty="0"/>
              <a:t> </a:t>
            </a:r>
            <a:r>
              <a:rPr lang="en-US" sz="700" dirty="0" err="1"/>
              <a:t>लिए</a:t>
            </a:r>
            <a:r>
              <a:rPr lang="en-US" sz="700" dirty="0"/>
              <a:t> </a:t>
            </a:r>
            <a:r>
              <a:rPr lang="en-US" sz="700" dirty="0" err="1"/>
              <a:t>यह</a:t>
            </a:r>
            <a:r>
              <a:rPr lang="en-US" sz="700" dirty="0"/>
              <a:t> </a:t>
            </a:r>
            <a:r>
              <a:rPr lang="en-US" sz="700" dirty="0" err="1"/>
              <a:t>एक</a:t>
            </a:r>
            <a:r>
              <a:rPr lang="en-US" sz="700" dirty="0"/>
              <a:t> </a:t>
            </a:r>
            <a:r>
              <a:rPr lang="en-US" sz="700" dirty="0" err="1"/>
              <a:t>असंभव</a:t>
            </a:r>
            <a:r>
              <a:rPr lang="en-US" sz="700" dirty="0"/>
              <a:t> </a:t>
            </a:r>
            <a:r>
              <a:rPr lang="en-US" sz="700" dirty="0" err="1"/>
              <a:t>तकनीक</a:t>
            </a:r>
            <a:r>
              <a:rPr lang="en-US" sz="700" dirty="0"/>
              <a:t> </a:t>
            </a:r>
            <a:r>
              <a:rPr lang="en-US" sz="700" dirty="0" err="1"/>
              <a:t>थी</a:t>
            </a:r>
            <a:r>
              <a:rPr lang="en-US" sz="700" dirty="0"/>
              <a:t>. </a:t>
            </a:r>
            <a:r>
              <a:rPr lang="en-US" sz="700" dirty="0" err="1"/>
              <a:t>भूकंप</a:t>
            </a:r>
            <a:r>
              <a:rPr lang="en-US" sz="700" dirty="0"/>
              <a:t> </a:t>
            </a:r>
            <a:r>
              <a:rPr lang="en-US" sz="700" dirty="0" err="1"/>
              <a:t>के</a:t>
            </a:r>
            <a:r>
              <a:rPr lang="en-US" sz="700" dirty="0"/>
              <a:t> </a:t>
            </a:r>
            <a:r>
              <a:rPr lang="en-US" sz="700" dirty="0" err="1"/>
              <a:t>झटकों</a:t>
            </a:r>
            <a:r>
              <a:rPr lang="en-US" sz="700" dirty="0"/>
              <a:t> </a:t>
            </a:r>
            <a:r>
              <a:rPr lang="en-US" sz="700" dirty="0" err="1"/>
              <a:t>ने</a:t>
            </a:r>
            <a:r>
              <a:rPr lang="en-US" sz="700" dirty="0"/>
              <a:t> </a:t>
            </a:r>
            <a:r>
              <a:rPr lang="en-US" sz="700" dirty="0" err="1"/>
              <a:t>उनके</a:t>
            </a:r>
            <a:r>
              <a:rPr lang="en-US" sz="700" dirty="0"/>
              <a:t> </a:t>
            </a:r>
            <a:r>
              <a:rPr lang="en-US" sz="700" dirty="0" err="1"/>
              <a:t>आधार</a:t>
            </a:r>
            <a:r>
              <a:rPr lang="en-US" sz="700" dirty="0"/>
              <a:t> </a:t>
            </a:r>
            <a:r>
              <a:rPr lang="en-US" sz="700" dirty="0" err="1"/>
              <a:t>के</a:t>
            </a:r>
            <a:r>
              <a:rPr lang="en-US" sz="700" dirty="0"/>
              <a:t> </a:t>
            </a:r>
            <a:r>
              <a:rPr lang="en-US" sz="700" dirty="0" err="1"/>
              <a:t>कई</a:t>
            </a:r>
            <a:r>
              <a:rPr lang="en-US" sz="700" dirty="0"/>
              <a:t> </a:t>
            </a:r>
            <a:r>
              <a:rPr lang="en-US" sz="700" dirty="0" err="1"/>
              <a:t>संवेदनशील</a:t>
            </a:r>
            <a:r>
              <a:rPr lang="en-US" sz="700" dirty="0"/>
              <a:t> </a:t>
            </a:r>
            <a:r>
              <a:rPr lang="en-US" sz="700" dirty="0" err="1"/>
              <a:t>बिंदुओं</a:t>
            </a:r>
            <a:r>
              <a:rPr lang="en-US" sz="700" dirty="0"/>
              <a:t> </a:t>
            </a:r>
            <a:r>
              <a:rPr lang="en-US" sz="700" dirty="0" err="1"/>
              <a:t>को</a:t>
            </a:r>
            <a:r>
              <a:rPr lang="en-US" sz="700" dirty="0"/>
              <a:t> </a:t>
            </a:r>
            <a:r>
              <a:rPr lang="en-US" sz="700" dirty="0" err="1"/>
              <a:t>सैकड़ों-हज़ारों</a:t>
            </a:r>
            <a:r>
              <a:rPr lang="en-US" sz="700" dirty="0"/>
              <a:t> </a:t>
            </a:r>
            <a:r>
              <a:rPr lang="en-US" sz="700" dirty="0" err="1"/>
              <a:t>सालों</a:t>
            </a:r>
            <a:r>
              <a:rPr lang="en-US" sz="700" dirty="0"/>
              <a:t> </a:t>
            </a:r>
            <a:r>
              <a:rPr lang="en-US" sz="700" dirty="0" err="1"/>
              <a:t>में</a:t>
            </a:r>
            <a:r>
              <a:rPr lang="en-US" sz="700" dirty="0"/>
              <a:t> </a:t>
            </a:r>
            <a:r>
              <a:rPr lang="en-US" sz="700" dirty="0" err="1"/>
              <a:t>पुनर्गठित</a:t>
            </a:r>
            <a:r>
              <a:rPr lang="en-US" sz="700" dirty="0"/>
              <a:t> </a:t>
            </a:r>
            <a:r>
              <a:rPr lang="en-US" sz="700" dirty="0" err="1"/>
              <a:t>किया</a:t>
            </a:r>
            <a:r>
              <a:rPr lang="en-US" sz="700" dirty="0"/>
              <a:t> </a:t>
            </a:r>
            <a:r>
              <a:rPr lang="en-US" sz="700" dirty="0" err="1"/>
              <a:t>होगा</a:t>
            </a:r>
            <a:r>
              <a:rPr lang="en-US" sz="700" dirty="0"/>
              <a:t>. </a:t>
            </a:r>
          </a:p>
        </p:txBody>
      </p:sp>
      <p:sp>
        <p:nvSpPr>
          <p:cNvPr id="4" name="Rectangle 3"/>
          <p:cNvSpPr/>
          <p:nvPr/>
        </p:nvSpPr>
        <p:spPr>
          <a:xfrm>
            <a:off x="533400" y="354806"/>
            <a:ext cx="3200400" cy="630942"/>
          </a:xfrm>
          <a:prstGeom prst="rect">
            <a:avLst/>
          </a:prstGeom>
        </p:spPr>
        <p:txBody>
          <a:bodyPr wrap="square">
            <a:spAutoFit/>
          </a:bodyPr>
          <a:lstStyle/>
          <a:p>
            <a:pPr algn="ctr"/>
            <a:r>
              <a:rPr lang="en-US" sz="700" dirty="0" err="1"/>
              <a:t>लेकिन</a:t>
            </a:r>
            <a:r>
              <a:rPr lang="en-US" sz="700" dirty="0"/>
              <a:t> </a:t>
            </a:r>
            <a:r>
              <a:rPr lang="en-US" sz="700" dirty="0" err="1"/>
              <a:t>एक</a:t>
            </a:r>
            <a:r>
              <a:rPr lang="en-US" sz="700" dirty="0"/>
              <a:t> </a:t>
            </a:r>
            <a:r>
              <a:rPr lang="en-US" sz="700" dirty="0" err="1"/>
              <a:t>बात</a:t>
            </a:r>
            <a:r>
              <a:rPr lang="en-US" sz="700" dirty="0"/>
              <a:t> </a:t>
            </a:r>
            <a:r>
              <a:rPr lang="en-US" sz="700" dirty="0" err="1"/>
              <a:t>मिस्र</a:t>
            </a:r>
            <a:r>
              <a:rPr lang="en-US" sz="700" dirty="0"/>
              <a:t> </a:t>
            </a:r>
            <a:r>
              <a:rPr lang="en-US" sz="700" dirty="0" err="1"/>
              <a:t>के</a:t>
            </a:r>
            <a:r>
              <a:rPr lang="en-US" sz="700" dirty="0"/>
              <a:t> </a:t>
            </a:r>
            <a:r>
              <a:rPr lang="en-US" sz="700" dirty="0" err="1"/>
              <a:t>वैज्ञानिकों</a:t>
            </a:r>
            <a:r>
              <a:rPr lang="en-US" sz="700" dirty="0"/>
              <a:t> </a:t>
            </a:r>
            <a:r>
              <a:rPr lang="en-US" sz="700" dirty="0" err="1"/>
              <a:t>ने</a:t>
            </a:r>
            <a:r>
              <a:rPr lang="en-US" sz="700" dirty="0"/>
              <a:t> </a:t>
            </a:r>
            <a:r>
              <a:rPr lang="en-US" sz="700" dirty="0" err="1"/>
              <a:t>नहीं</a:t>
            </a:r>
            <a:r>
              <a:rPr lang="en-US" sz="700" dirty="0"/>
              <a:t> </a:t>
            </a:r>
            <a:r>
              <a:rPr lang="en-US" sz="700" dirty="0" err="1"/>
              <a:t>समझी</a:t>
            </a:r>
            <a:r>
              <a:rPr lang="en-US" sz="700" dirty="0"/>
              <a:t>: </a:t>
            </a:r>
            <a:r>
              <a:rPr lang="en-US" sz="700" dirty="0" err="1"/>
              <a:t>वो</a:t>
            </a:r>
            <a:r>
              <a:rPr lang="en-US" sz="700" dirty="0"/>
              <a:t> </a:t>
            </a:r>
            <a:r>
              <a:rPr lang="en-US" sz="700" dirty="0" err="1"/>
              <a:t>था</a:t>
            </a:r>
            <a:r>
              <a:rPr lang="en-US" sz="700" dirty="0"/>
              <a:t> </a:t>
            </a:r>
            <a:r>
              <a:rPr lang="en-US" sz="700" dirty="0" err="1"/>
              <a:t>ब्लॉक्स</a:t>
            </a:r>
            <a:r>
              <a:rPr lang="en-US" sz="700" dirty="0"/>
              <a:t> </a:t>
            </a:r>
            <a:r>
              <a:rPr lang="en-US" sz="700" dirty="0" err="1"/>
              <a:t>के</a:t>
            </a:r>
            <a:r>
              <a:rPr lang="en-US" sz="700" dirty="0"/>
              <a:t> </a:t>
            </a:r>
            <a:r>
              <a:rPr lang="en-US" sz="700" dirty="0" err="1"/>
              <a:t>बीच</a:t>
            </a:r>
            <a:r>
              <a:rPr lang="en-US" sz="700" dirty="0"/>
              <a:t> </a:t>
            </a:r>
            <a:r>
              <a:rPr lang="en-US" sz="700" dirty="0" err="1"/>
              <a:t>की</a:t>
            </a:r>
            <a:r>
              <a:rPr lang="en-US" sz="700" dirty="0"/>
              <a:t> </a:t>
            </a:r>
            <a:r>
              <a:rPr lang="en-US" sz="700" dirty="0" err="1"/>
              <a:t>संपर्क</a:t>
            </a:r>
            <a:r>
              <a:rPr lang="en-US" sz="700" dirty="0"/>
              <a:t> </a:t>
            </a:r>
            <a:r>
              <a:rPr lang="en-US" sz="700" dirty="0" err="1"/>
              <a:t>सतहें</a:t>
            </a:r>
            <a:r>
              <a:rPr lang="en-US" sz="700" dirty="0"/>
              <a:t>, </a:t>
            </a:r>
            <a:r>
              <a:rPr lang="en-US" sz="700" dirty="0" err="1"/>
              <a:t>सपाट</a:t>
            </a:r>
            <a:r>
              <a:rPr lang="en-US" sz="700" dirty="0"/>
              <a:t> </a:t>
            </a:r>
            <a:r>
              <a:rPr lang="en-US" sz="700" dirty="0" err="1"/>
              <a:t>नहीं</a:t>
            </a:r>
            <a:r>
              <a:rPr lang="en-US" sz="700" dirty="0"/>
              <a:t>, </a:t>
            </a:r>
            <a:r>
              <a:rPr lang="en-US" sz="700" dirty="0" err="1"/>
              <a:t>लेकिन</a:t>
            </a:r>
            <a:r>
              <a:rPr lang="en-US" sz="700" dirty="0"/>
              <a:t> </a:t>
            </a:r>
            <a:r>
              <a:rPr lang="en-US" sz="700" dirty="0" err="1"/>
              <a:t>कुछ</a:t>
            </a:r>
            <a:r>
              <a:rPr lang="en-US" sz="700" dirty="0"/>
              <a:t> </a:t>
            </a:r>
            <a:r>
              <a:rPr lang="en-US" sz="700" dirty="0" err="1"/>
              <a:t>विकृत</a:t>
            </a:r>
            <a:r>
              <a:rPr lang="en-US" sz="700" dirty="0"/>
              <a:t>, </a:t>
            </a:r>
            <a:r>
              <a:rPr lang="en-US" sz="700" dirty="0" err="1"/>
              <a:t>से</a:t>
            </a:r>
            <a:r>
              <a:rPr lang="en-US" sz="700" dirty="0"/>
              <a:t> </a:t>
            </a:r>
            <a:r>
              <a:rPr lang="en-US" sz="700" dirty="0" err="1"/>
              <a:t>काफी</a:t>
            </a:r>
            <a:r>
              <a:rPr lang="en-US" sz="700" dirty="0"/>
              <a:t> </a:t>
            </a:r>
            <a:r>
              <a:rPr lang="en-US" sz="700" dirty="0" err="1"/>
              <a:t>नुक्सान</a:t>
            </a:r>
            <a:r>
              <a:rPr lang="en-US" sz="700" dirty="0"/>
              <a:t> </a:t>
            </a:r>
            <a:r>
              <a:rPr lang="en-US" sz="700" dirty="0" err="1"/>
              <a:t>हुआ</a:t>
            </a:r>
            <a:r>
              <a:rPr lang="en-US" sz="700" dirty="0"/>
              <a:t>. </a:t>
            </a:r>
            <a:r>
              <a:rPr lang="en-US" sz="700" dirty="0" err="1"/>
              <a:t>लेकिन</a:t>
            </a:r>
            <a:r>
              <a:rPr lang="en-US" sz="700" dirty="0"/>
              <a:t> </a:t>
            </a:r>
            <a:r>
              <a:rPr lang="en-US" sz="700" dirty="0" err="1"/>
              <a:t>वो</a:t>
            </a:r>
            <a:r>
              <a:rPr lang="en-US" sz="700" dirty="0"/>
              <a:t>  </a:t>
            </a:r>
            <a:r>
              <a:rPr lang="en-US" sz="700" dirty="0" err="1"/>
              <a:t>इमारतों</a:t>
            </a:r>
            <a:r>
              <a:rPr lang="en-US" sz="700" dirty="0"/>
              <a:t> </a:t>
            </a:r>
            <a:r>
              <a:rPr lang="en-US" sz="700" dirty="0" err="1"/>
              <a:t>की</a:t>
            </a:r>
            <a:r>
              <a:rPr lang="en-US" sz="700" dirty="0"/>
              <a:t> </a:t>
            </a:r>
            <a:r>
              <a:rPr lang="en-US" sz="700" dirty="0" err="1"/>
              <a:t>स्थिरता</a:t>
            </a:r>
            <a:r>
              <a:rPr lang="en-US" sz="700" dirty="0"/>
              <a:t> </a:t>
            </a:r>
            <a:r>
              <a:rPr lang="en-US" sz="700" dirty="0" err="1"/>
              <a:t>को</a:t>
            </a:r>
            <a:r>
              <a:rPr lang="en-US" sz="700" dirty="0"/>
              <a:t> </a:t>
            </a:r>
            <a:r>
              <a:rPr lang="en-US" sz="700" dirty="0" err="1"/>
              <a:t>भूकंप</a:t>
            </a:r>
            <a:r>
              <a:rPr lang="en-US" sz="700" dirty="0"/>
              <a:t> </a:t>
            </a:r>
            <a:r>
              <a:rPr lang="en-US" sz="700" dirty="0" err="1"/>
              <a:t>में</a:t>
            </a:r>
            <a:r>
              <a:rPr lang="en-US" sz="700" dirty="0"/>
              <a:t> </a:t>
            </a:r>
            <a:r>
              <a:rPr lang="en-US" sz="700" dirty="0" err="1"/>
              <a:t>सुनिश्चित</a:t>
            </a:r>
            <a:r>
              <a:rPr lang="en-US" sz="700" dirty="0"/>
              <a:t> </a:t>
            </a:r>
            <a:r>
              <a:rPr lang="en-US" sz="700" dirty="0" err="1"/>
              <a:t>करने</a:t>
            </a:r>
            <a:r>
              <a:rPr lang="en-US" sz="700" dirty="0"/>
              <a:t> </a:t>
            </a:r>
            <a:r>
              <a:rPr lang="en-US" sz="700" dirty="0" err="1"/>
              <a:t>का</a:t>
            </a:r>
            <a:r>
              <a:rPr lang="en-US" sz="700" dirty="0"/>
              <a:t>, </a:t>
            </a:r>
            <a:r>
              <a:rPr lang="en-US" sz="700" dirty="0" err="1"/>
              <a:t>शास्त्रीय</a:t>
            </a:r>
            <a:r>
              <a:rPr lang="en-US" sz="700" dirty="0"/>
              <a:t> </a:t>
            </a:r>
            <a:r>
              <a:rPr lang="en-US" sz="700" dirty="0" err="1"/>
              <a:t>वास्तुकारों</a:t>
            </a:r>
            <a:r>
              <a:rPr lang="en-US" sz="700" dirty="0"/>
              <a:t> </a:t>
            </a:r>
            <a:r>
              <a:rPr lang="en-US" sz="700" dirty="0" err="1"/>
              <a:t>का</a:t>
            </a:r>
            <a:r>
              <a:rPr lang="en-US" sz="700" dirty="0"/>
              <a:t> </a:t>
            </a:r>
            <a:r>
              <a:rPr lang="en-US" sz="700" dirty="0" err="1"/>
              <a:t>एक</a:t>
            </a:r>
            <a:r>
              <a:rPr lang="en-US" sz="700" dirty="0"/>
              <a:t> </a:t>
            </a:r>
            <a:r>
              <a:rPr lang="en-US" sz="700" dirty="0" err="1"/>
              <a:t>पुरातन</a:t>
            </a:r>
            <a:r>
              <a:rPr lang="en-US" sz="700" dirty="0"/>
              <a:t> </a:t>
            </a:r>
            <a:r>
              <a:rPr lang="en-US" sz="700" dirty="0" err="1"/>
              <a:t>सूत्र</a:t>
            </a:r>
            <a:r>
              <a:rPr lang="en-US" sz="700" dirty="0"/>
              <a:t> </a:t>
            </a:r>
            <a:r>
              <a:rPr lang="en-US" sz="700" dirty="0" err="1"/>
              <a:t>था</a:t>
            </a:r>
            <a:r>
              <a:rPr lang="en-US" sz="700" dirty="0"/>
              <a:t>. </a:t>
            </a:r>
            <a:r>
              <a:rPr lang="en-US" sz="700" dirty="0" err="1"/>
              <a:t>भूकंप</a:t>
            </a:r>
            <a:r>
              <a:rPr lang="en-US" sz="700" dirty="0"/>
              <a:t> </a:t>
            </a:r>
            <a:r>
              <a:rPr lang="en-US" sz="700" dirty="0" err="1"/>
              <a:t>में</a:t>
            </a:r>
            <a:r>
              <a:rPr lang="en-US" sz="700" dirty="0"/>
              <a:t> </a:t>
            </a:r>
            <a:r>
              <a:rPr lang="en-US" sz="700" dirty="0" err="1"/>
              <a:t>सीमेंट</a:t>
            </a:r>
            <a:r>
              <a:rPr lang="en-US" sz="700" dirty="0"/>
              <a:t> </a:t>
            </a:r>
            <a:r>
              <a:rPr lang="en-US" sz="700" dirty="0" err="1"/>
              <a:t>के</a:t>
            </a:r>
            <a:r>
              <a:rPr lang="en-US" sz="700" dirty="0"/>
              <a:t> </a:t>
            </a:r>
            <a:r>
              <a:rPr lang="en-US" sz="700" dirty="0" err="1"/>
              <a:t>जोड</a:t>
            </a:r>
            <a:r>
              <a:rPr lang="en-US" sz="700" dirty="0"/>
              <a:t>़ </a:t>
            </a:r>
            <a:r>
              <a:rPr lang="en-US" sz="700" dirty="0" err="1"/>
              <a:t>टूट</a:t>
            </a:r>
            <a:r>
              <a:rPr lang="en-US" sz="700" dirty="0"/>
              <a:t> </a:t>
            </a:r>
            <a:r>
              <a:rPr lang="en-US" sz="700" dirty="0" err="1"/>
              <a:t>जाते</a:t>
            </a:r>
            <a:r>
              <a:rPr lang="en-US" sz="700" dirty="0"/>
              <a:t> </a:t>
            </a:r>
            <a:r>
              <a:rPr lang="en-US" sz="700" dirty="0" err="1"/>
              <a:t>होंगे</a:t>
            </a:r>
            <a:r>
              <a:rPr lang="en-US" sz="700" dirty="0"/>
              <a:t> </a:t>
            </a:r>
            <a:r>
              <a:rPr lang="en-US" sz="700" dirty="0" err="1"/>
              <a:t>और</a:t>
            </a:r>
            <a:r>
              <a:rPr lang="en-US" sz="700" dirty="0"/>
              <a:t> </a:t>
            </a:r>
            <a:r>
              <a:rPr lang="en-US" sz="700" dirty="0" err="1"/>
              <a:t>सीधे</a:t>
            </a:r>
            <a:r>
              <a:rPr lang="en-US" sz="700" dirty="0"/>
              <a:t> </a:t>
            </a:r>
            <a:r>
              <a:rPr lang="en-US" sz="700" dirty="0" err="1"/>
              <a:t>बंध</a:t>
            </a:r>
            <a:r>
              <a:rPr lang="en-US" sz="700" dirty="0"/>
              <a:t> </a:t>
            </a:r>
            <a:r>
              <a:rPr lang="en-US" sz="700" dirty="0" err="1"/>
              <a:t>फिसल</a:t>
            </a:r>
            <a:r>
              <a:rPr lang="en-US" sz="700" dirty="0"/>
              <a:t> </a:t>
            </a:r>
            <a:r>
              <a:rPr lang="en-US" sz="700" dirty="0" err="1"/>
              <a:t>जाते</a:t>
            </a:r>
            <a:r>
              <a:rPr lang="en-US" sz="700" dirty="0"/>
              <a:t> </a:t>
            </a:r>
            <a:r>
              <a:rPr lang="en-US" sz="700" dirty="0" err="1"/>
              <a:t>होंगे</a:t>
            </a:r>
            <a:r>
              <a:rPr lang="en-US" sz="700" dirty="0"/>
              <a:t>. </a:t>
            </a:r>
            <a:r>
              <a:rPr lang="en-US" sz="700" dirty="0" err="1"/>
              <a:t>केवल</a:t>
            </a:r>
            <a:r>
              <a:rPr lang="en-US" sz="700" dirty="0"/>
              <a:t> </a:t>
            </a:r>
            <a:r>
              <a:rPr lang="en-US" sz="700" dirty="0" err="1"/>
              <a:t>घुमावदार</a:t>
            </a:r>
            <a:r>
              <a:rPr lang="en-US" sz="700" dirty="0"/>
              <a:t> </a:t>
            </a:r>
            <a:r>
              <a:rPr lang="en-US" sz="700" dirty="0" err="1"/>
              <a:t>सतहों</a:t>
            </a:r>
            <a:r>
              <a:rPr lang="en-US" sz="700" dirty="0"/>
              <a:t> </a:t>
            </a:r>
            <a:r>
              <a:rPr lang="en-US" sz="700" dirty="0" err="1"/>
              <a:t>वाले</a:t>
            </a:r>
            <a:r>
              <a:rPr lang="en-US" sz="700" dirty="0"/>
              <a:t> </a:t>
            </a:r>
            <a:r>
              <a:rPr lang="en-US" sz="700" dirty="0" err="1"/>
              <a:t>जंक्शन</a:t>
            </a:r>
            <a:r>
              <a:rPr lang="en-US" sz="700" dirty="0"/>
              <a:t> </a:t>
            </a:r>
            <a:r>
              <a:rPr lang="en-US" sz="700" dirty="0" err="1"/>
              <a:t>ही</a:t>
            </a:r>
            <a:r>
              <a:rPr lang="en-US" sz="700" dirty="0"/>
              <a:t> </a:t>
            </a:r>
            <a:r>
              <a:rPr lang="en-US" sz="700" dirty="0" err="1"/>
              <a:t>सूक्ष्म-भूकंपों</a:t>
            </a:r>
            <a:r>
              <a:rPr lang="en-US" sz="700" dirty="0"/>
              <a:t> </a:t>
            </a:r>
            <a:r>
              <a:rPr lang="en-US" sz="700" dirty="0" err="1"/>
              <a:t>में</a:t>
            </a:r>
            <a:r>
              <a:rPr lang="en-US" sz="700" dirty="0"/>
              <a:t>, </a:t>
            </a:r>
            <a:r>
              <a:rPr lang="en-US" sz="700" dirty="0" err="1"/>
              <a:t>एक</a:t>
            </a:r>
            <a:r>
              <a:rPr lang="en-US" sz="700" dirty="0"/>
              <a:t> </a:t>
            </a:r>
            <a:r>
              <a:rPr lang="en-US" sz="700" dirty="0" err="1"/>
              <a:t>स्वचालित</a:t>
            </a:r>
            <a:r>
              <a:rPr lang="en-US" sz="700" dirty="0"/>
              <a:t> </a:t>
            </a:r>
            <a:r>
              <a:rPr lang="en-US" sz="700" dirty="0" err="1"/>
              <a:t>समायोजन</a:t>
            </a:r>
            <a:r>
              <a:rPr lang="en-US" sz="700" dirty="0"/>
              <a:t> (</a:t>
            </a:r>
            <a:r>
              <a:rPr lang="en-US" sz="700" dirty="0" err="1"/>
              <a:t>एडजस्टमेंट</a:t>
            </a:r>
            <a:r>
              <a:rPr lang="en-US" sz="700" dirty="0"/>
              <a:t>) </a:t>
            </a:r>
            <a:r>
              <a:rPr lang="en-US" sz="700" dirty="0" err="1"/>
              <a:t>की</a:t>
            </a:r>
            <a:r>
              <a:rPr lang="en-US" sz="700" dirty="0"/>
              <a:t> </a:t>
            </a:r>
            <a:r>
              <a:rPr lang="en-US" sz="700" dirty="0" err="1"/>
              <a:t>अनुमति</a:t>
            </a:r>
            <a:r>
              <a:rPr lang="en-US" sz="700" dirty="0"/>
              <a:t> </a:t>
            </a:r>
            <a:r>
              <a:rPr lang="en-US" sz="700" dirty="0" err="1"/>
              <a:t>देते</a:t>
            </a:r>
            <a:r>
              <a:rPr lang="en-US" sz="700" dirty="0"/>
              <a:t> </a:t>
            </a:r>
            <a:r>
              <a:rPr lang="en-US" sz="700" dirty="0" err="1"/>
              <a:t>होंगे</a:t>
            </a:r>
            <a:r>
              <a:rPr lang="en-US" sz="700" dirty="0"/>
              <a:t>.</a:t>
            </a:r>
          </a:p>
        </p:txBody>
      </p:sp>
      <p:sp>
        <p:nvSpPr>
          <p:cNvPr id="5" name="Rectangle 4"/>
          <p:cNvSpPr/>
          <p:nvPr/>
        </p:nvSpPr>
        <p:spPr>
          <a:xfrm>
            <a:off x="1676400" y="1193006"/>
            <a:ext cx="1524000" cy="307777"/>
          </a:xfrm>
          <a:prstGeom prst="rect">
            <a:avLst/>
          </a:prstGeom>
        </p:spPr>
        <p:txBody>
          <a:bodyPr wrap="square">
            <a:spAutoFit/>
          </a:bodyPr>
          <a:lstStyle/>
          <a:p>
            <a:pPr algn="ctr"/>
            <a:r>
              <a:rPr lang="en-US" sz="700" dirty="0" err="1"/>
              <a:t>हम</a:t>
            </a:r>
            <a:r>
              <a:rPr lang="en-US" sz="700" dirty="0"/>
              <a:t> </a:t>
            </a:r>
            <a:r>
              <a:rPr lang="en-US" sz="700" dirty="0" err="1"/>
              <a:t>बाद</a:t>
            </a:r>
            <a:r>
              <a:rPr lang="en-US" sz="700" dirty="0"/>
              <a:t> </a:t>
            </a:r>
            <a:r>
              <a:rPr lang="en-US" sz="700" dirty="0" err="1"/>
              <a:t>में</a:t>
            </a:r>
            <a:r>
              <a:rPr lang="en-US" sz="700" dirty="0"/>
              <a:t> </a:t>
            </a:r>
            <a:r>
              <a:rPr lang="en-US" sz="700" dirty="0" err="1"/>
              <a:t>देखेंगे</a:t>
            </a:r>
            <a:r>
              <a:rPr lang="en-US" sz="700" dirty="0"/>
              <a:t> </a:t>
            </a:r>
            <a:r>
              <a:rPr lang="en-US" sz="700" dirty="0" err="1"/>
              <a:t>कि</a:t>
            </a:r>
            <a:r>
              <a:rPr lang="en-US" sz="700" dirty="0"/>
              <a:t> </a:t>
            </a:r>
            <a:r>
              <a:rPr lang="en-US" sz="700" dirty="0" err="1"/>
              <a:t>सबसे</a:t>
            </a:r>
            <a:r>
              <a:rPr lang="en-US" sz="700" dirty="0"/>
              <a:t> </a:t>
            </a:r>
            <a:r>
              <a:rPr lang="en-US" sz="700" dirty="0" err="1"/>
              <a:t>मज़बूत</a:t>
            </a:r>
            <a:r>
              <a:rPr lang="en-US" sz="700" dirty="0"/>
              <a:t> </a:t>
            </a:r>
            <a:r>
              <a:rPr lang="en-US" sz="700" dirty="0" smtClean="0"/>
              <a:t/>
            </a:r>
            <a:br>
              <a:rPr lang="en-US" sz="700" dirty="0" smtClean="0"/>
            </a:br>
            <a:r>
              <a:rPr lang="en-US" sz="700" dirty="0" err="1" smtClean="0"/>
              <a:t>जोड़</a:t>
            </a:r>
            <a:r>
              <a:rPr lang="en-US" sz="700" dirty="0" smtClean="0"/>
              <a:t> </a:t>
            </a:r>
            <a:r>
              <a:rPr lang="en-US" sz="700" dirty="0" err="1"/>
              <a:t>कैसे</a:t>
            </a:r>
            <a:r>
              <a:rPr lang="en-US" sz="700" dirty="0"/>
              <a:t> </a:t>
            </a:r>
            <a:r>
              <a:rPr lang="en-US" sz="700" dirty="0" err="1"/>
              <a:t>बनाए</a:t>
            </a:r>
            <a:r>
              <a:rPr lang="en-US" sz="700" dirty="0"/>
              <a:t> </a:t>
            </a:r>
            <a:r>
              <a:rPr lang="en-US" sz="700" dirty="0" err="1"/>
              <a:t>जा</a:t>
            </a:r>
            <a:r>
              <a:rPr lang="en-US" sz="700" dirty="0"/>
              <a:t> </a:t>
            </a:r>
            <a:r>
              <a:rPr lang="en-US" sz="700" dirty="0" err="1"/>
              <a:t>सकते</a:t>
            </a:r>
            <a:r>
              <a:rPr lang="en-US" sz="700" dirty="0"/>
              <a:t> </a:t>
            </a:r>
            <a:r>
              <a:rPr lang="en-US" sz="700" dirty="0" err="1"/>
              <a:t>हैं</a:t>
            </a:r>
            <a:r>
              <a:rPr lang="en-US" sz="700" dirty="0"/>
              <a:t>.</a:t>
            </a:r>
          </a:p>
        </p:txBody>
      </p:sp>
    </p:spTree>
    <p:extLst>
      <p:ext uri="{BB962C8B-B14F-4D97-AF65-F5344CB8AC3E}">
        <p14:creationId xmlns:p14="http://schemas.microsoft.com/office/powerpoint/2010/main" val="2030916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4572000" cy="3300413"/>
          </a:xfrm>
          <a:ln/>
        </p:spPr>
        <p:style>
          <a:lnRef idx="2">
            <a:schemeClr val="accent6"/>
          </a:lnRef>
          <a:fillRef idx="1">
            <a:schemeClr val="lt1"/>
          </a:fillRef>
          <a:effectRef idx="0">
            <a:schemeClr val="accent6"/>
          </a:effectRef>
          <a:fontRef idx="minor">
            <a:schemeClr val="dk1"/>
          </a:fontRef>
        </p:style>
        <p:txBody>
          <a:bodyPr/>
          <a:lstStyle/>
          <a:p>
            <a:endParaRPr lang="en-US" dirty="0"/>
          </a:p>
        </p:txBody>
      </p:sp>
      <p:pic>
        <p:nvPicPr>
          <p:cNvPr id="19458" name="Picture 2" descr="C:\Users\HP\Desktop\PYRAMIDS\PYRAMID IMAGES\p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0" y="1"/>
            <a:ext cx="4579289" cy="33004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6379" y="107096"/>
            <a:ext cx="1773242" cy="400110"/>
          </a:xfrm>
          <a:prstGeom prst="rect">
            <a:avLst/>
          </a:prstGeom>
        </p:spPr>
        <p:txBody>
          <a:bodyPr wrap="none">
            <a:spAutoFit/>
          </a:bodyPr>
          <a:lstStyle/>
          <a:p>
            <a:r>
              <a:rPr lang="en-US" sz="2000" dirty="0" err="1">
                <a:solidFill>
                  <a:srgbClr val="FF0000"/>
                </a:solidFill>
              </a:rPr>
              <a:t>उपलब्ध</a:t>
            </a:r>
            <a:r>
              <a:rPr lang="en-US" sz="2000" dirty="0">
                <a:solidFill>
                  <a:srgbClr val="FF0000"/>
                </a:solidFill>
              </a:rPr>
              <a:t> </a:t>
            </a:r>
            <a:r>
              <a:rPr lang="en-US" sz="2000" dirty="0" err="1">
                <a:solidFill>
                  <a:srgbClr val="FF0000"/>
                </a:solidFill>
              </a:rPr>
              <a:t>सामग्री</a:t>
            </a:r>
            <a:r>
              <a:rPr lang="en-US" sz="2000" dirty="0">
                <a:solidFill>
                  <a:srgbClr val="FF0000"/>
                </a:solidFill>
              </a:rPr>
              <a:t> </a:t>
            </a:r>
          </a:p>
        </p:txBody>
      </p:sp>
      <p:sp>
        <p:nvSpPr>
          <p:cNvPr id="4" name="Rectangle 3"/>
          <p:cNvSpPr/>
          <p:nvPr/>
        </p:nvSpPr>
        <p:spPr>
          <a:xfrm>
            <a:off x="4114800" y="1234880"/>
            <a:ext cx="2286000" cy="461665"/>
          </a:xfrm>
          <a:prstGeom prst="rect">
            <a:avLst/>
          </a:prstGeom>
        </p:spPr>
        <p:txBody>
          <a:bodyPr>
            <a:spAutoFit/>
          </a:bodyPr>
          <a:lstStyle/>
          <a:p>
            <a:r>
              <a:rPr lang="en-US" dirty="0"/>
              <a:t> </a:t>
            </a:r>
          </a:p>
          <a:p>
            <a:r>
              <a:rPr lang="en-US" dirty="0"/>
              <a:t> </a:t>
            </a:r>
          </a:p>
          <a:p>
            <a:r>
              <a:rPr lang="en-US" dirty="0"/>
              <a:t> </a:t>
            </a:r>
          </a:p>
        </p:txBody>
      </p:sp>
      <p:sp>
        <p:nvSpPr>
          <p:cNvPr id="5" name="Rectangle 4"/>
          <p:cNvSpPr/>
          <p:nvPr/>
        </p:nvSpPr>
        <p:spPr>
          <a:xfrm>
            <a:off x="1260143" y="928704"/>
            <a:ext cx="2514600" cy="523220"/>
          </a:xfrm>
          <a:prstGeom prst="rect">
            <a:avLst/>
          </a:prstGeom>
        </p:spPr>
        <p:txBody>
          <a:bodyPr wrap="square">
            <a:spAutoFit/>
          </a:bodyPr>
          <a:lstStyle/>
          <a:p>
            <a:pPr algn="ctr"/>
            <a:r>
              <a:rPr lang="en-US" sz="700" dirty="0" err="1"/>
              <a:t>मिस्र</a:t>
            </a:r>
            <a:r>
              <a:rPr lang="en-US" sz="700" dirty="0"/>
              <a:t> </a:t>
            </a:r>
            <a:r>
              <a:rPr lang="en-US" sz="700" dirty="0" err="1"/>
              <a:t>के</a:t>
            </a:r>
            <a:r>
              <a:rPr lang="en-US" sz="700" dirty="0"/>
              <a:t> </a:t>
            </a:r>
            <a:r>
              <a:rPr lang="en-US" sz="700" dirty="0" err="1"/>
              <a:t>लोग</a:t>
            </a:r>
            <a:r>
              <a:rPr lang="en-US" sz="700" dirty="0"/>
              <a:t> </a:t>
            </a:r>
            <a:r>
              <a:rPr lang="en-US" sz="700" dirty="0" err="1"/>
              <a:t>सभी</a:t>
            </a:r>
            <a:r>
              <a:rPr lang="en-US" sz="700" dirty="0"/>
              <a:t> </a:t>
            </a:r>
            <a:r>
              <a:rPr lang="en-US" sz="700" dirty="0" err="1"/>
              <a:t>प्रकार</a:t>
            </a:r>
            <a:r>
              <a:rPr lang="en-US" sz="700" dirty="0"/>
              <a:t> </a:t>
            </a:r>
            <a:r>
              <a:rPr lang="en-US" sz="700" dirty="0" err="1"/>
              <a:t>के</a:t>
            </a:r>
            <a:r>
              <a:rPr lang="en-US" sz="700" dirty="0"/>
              <a:t> </a:t>
            </a:r>
            <a:r>
              <a:rPr lang="en-US" sz="700" dirty="0" err="1"/>
              <a:t>पत्थरों</a:t>
            </a:r>
            <a:r>
              <a:rPr lang="en-US" sz="700" dirty="0"/>
              <a:t> </a:t>
            </a:r>
            <a:r>
              <a:rPr lang="en-US" sz="700" dirty="0" err="1"/>
              <a:t>और</a:t>
            </a:r>
            <a:r>
              <a:rPr lang="en-US" sz="700" dirty="0"/>
              <a:t> </a:t>
            </a:r>
            <a:r>
              <a:rPr lang="en-US" sz="700" dirty="0" err="1"/>
              <a:t>चट्टानों</a:t>
            </a:r>
            <a:r>
              <a:rPr lang="en-US" sz="700" dirty="0"/>
              <a:t> </a:t>
            </a:r>
            <a:r>
              <a:rPr lang="en-US" sz="700" dirty="0" err="1"/>
              <a:t>के</a:t>
            </a:r>
            <a:r>
              <a:rPr lang="en-US" sz="700" dirty="0"/>
              <a:t> </a:t>
            </a:r>
            <a:r>
              <a:rPr lang="en-US" sz="700" dirty="0" err="1"/>
              <a:t>उपयोग</a:t>
            </a:r>
            <a:r>
              <a:rPr lang="en-US" sz="700" dirty="0"/>
              <a:t> </a:t>
            </a:r>
            <a:r>
              <a:rPr lang="en-US" sz="700" dirty="0" err="1"/>
              <a:t>में</a:t>
            </a:r>
            <a:r>
              <a:rPr lang="en-US" sz="700" dirty="0"/>
              <a:t> </a:t>
            </a:r>
            <a:r>
              <a:rPr lang="en-US" sz="700" dirty="0" err="1"/>
              <a:t>दक्ष</a:t>
            </a:r>
            <a:r>
              <a:rPr lang="en-US" sz="700" dirty="0"/>
              <a:t> </a:t>
            </a:r>
            <a:r>
              <a:rPr lang="en-US" sz="700" dirty="0" err="1"/>
              <a:t>थे</a:t>
            </a:r>
            <a:r>
              <a:rPr lang="en-US" sz="700" dirty="0"/>
              <a:t>. </a:t>
            </a:r>
            <a:r>
              <a:rPr lang="en-US" sz="700" dirty="0" err="1"/>
              <a:t>उसमें</a:t>
            </a:r>
            <a:r>
              <a:rPr lang="en-US" sz="700" dirty="0"/>
              <a:t> </a:t>
            </a:r>
            <a:r>
              <a:rPr lang="en-US" sz="700" dirty="0" err="1"/>
              <a:t>तलछटी</a:t>
            </a:r>
            <a:r>
              <a:rPr lang="en-US" sz="700" dirty="0"/>
              <a:t> </a:t>
            </a:r>
            <a:r>
              <a:rPr lang="en-US" sz="700" dirty="0" err="1"/>
              <a:t>चट्टानों</a:t>
            </a:r>
            <a:r>
              <a:rPr lang="en-US" sz="700" dirty="0"/>
              <a:t> </a:t>
            </a:r>
            <a:r>
              <a:rPr lang="en-US" sz="700" dirty="0" err="1"/>
              <a:t>जैसे</a:t>
            </a:r>
            <a:r>
              <a:rPr lang="en-US" sz="700" dirty="0"/>
              <a:t> </a:t>
            </a:r>
            <a:r>
              <a:rPr lang="en-US" sz="700" dirty="0" err="1"/>
              <a:t>चूना-पत्थर</a:t>
            </a:r>
            <a:r>
              <a:rPr lang="en-US" sz="700" dirty="0"/>
              <a:t>, "</a:t>
            </a:r>
            <a:r>
              <a:rPr lang="en-US" sz="700" dirty="0" err="1"/>
              <a:t>डिट्रिटस</a:t>
            </a:r>
            <a:r>
              <a:rPr lang="en-US" sz="700" dirty="0"/>
              <a:t>" </a:t>
            </a:r>
            <a:r>
              <a:rPr lang="en-US" sz="700" dirty="0" err="1"/>
              <a:t>चट्टानों</a:t>
            </a:r>
            <a:r>
              <a:rPr lang="en-US" sz="700" dirty="0"/>
              <a:t> </a:t>
            </a:r>
            <a:r>
              <a:rPr lang="en-US" sz="700" dirty="0" err="1"/>
              <a:t>जैसे</a:t>
            </a:r>
            <a:r>
              <a:rPr lang="en-US" sz="700" dirty="0"/>
              <a:t> </a:t>
            </a:r>
            <a:r>
              <a:rPr lang="en-US" sz="700" dirty="0" err="1"/>
              <a:t>बलुआ</a:t>
            </a:r>
            <a:r>
              <a:rPr lang="en-US" sz="700" dirty="0"/>
              <a:t> </a:t>
            </a:r>
            <a:r>
              <a:rPr lang="en-US" sz="700" dirty="0" err="1"/>
              <a:t>पत्थर</a:t>
            </a:r>
            <a:r>
              <a:rPr lang="en-US" sz="700" dirty="0"/>
              <a:t>, </a:t>
            </a:r>
            <a:r>
              <a:rPr lang="en-US" sz="700" dirty="0" err="1"/>
              <a:t>ग्रेनाइट</a:t>
            </a:r>
            <a:r>
              <a:rPr lang="en-US" sz="700" dirty="0"/>
              <a:t>, </a:t>
            </a:r>
            <a:r>
              <a:rPr lang="en-US" sz="700" dirty="0" err="1"/>
              <a:t>बेसाल्ट</a:t>
            </a:r>
            <a:r>
              <a:rPr lang="en-US" sz="700" dirty="0"/>
              <a:t> </a:t>
            </a:r>
            <a:r>
              <a:rPr lang="en-US" sz="700" dirty="0" err="1"/>
              <a:t>जैसी</a:t>
            </a:r>
            <a:r>
              <a:rPr lang="en-US" sz="700" dirty="0"/>
              <a:t> </a:t>
            </a:r>
            <a:r>
              <a:rPr lang="en-US" sz="700" dirty="0" err="1"/>
              <a:t>आदिम</a:t>
            </a:r>
            <a:r>
              <a:rPr lang="en-US" sz="700" dirty="0"/>
              <a:t> </a:t>
            </a:r>
            <a:r>
              <a:rPr lang="en-US" sz="700" dirty="0" err="1"/>
              <a:t>चट्टानें</a:t>
            </a:r>
            <a:r>
              <a:rPr lang="en-US" sz="700" dirty="0"/>
              <a:t> </a:t>
            </a:r>
            <a:r>
              <a:rPr lang="en-US" sz="700" dirty="0" err="1"/>
              <a:t>शामिल</a:t>
            </a:r>
            <a:r>
              <a:rPr lang="en-US" sz="700" dirty="0"/>
              <a:t> </a:t>
            </a:r>
            <a:r>
              <a:rPr lang="en-US" sz="700" dirty="0" err="1"/>
              <a:t>थीं</a:t>
            </a:r>
            <a:r>
              <a:rPr lang="en-US" sz="700" dirty="0"/>
              <a:t>. </a:t>
            </a:r>
            <a:r>
              <a:rPr lang="en-US" sz="700" dirty="0" err="1"/>
              <a:t>वो</a:t>
            </a:r>
            <a:r>
              <a:rPr lang="en-US" sz="700" dirty="0"/>
              <a:t> </a:t>
            </a:r>
            <a:r>
              <a:rPr lang="en-US" sz="700" dirty="0" err="1"/>
              <a:t>उन्हें</a:t>
            </a:r>
            <a:r>
              <a:rPr lang="en-US" sz="700" dirty="0"/>
              <a:t> </a:t>
            </a:r>
            <a:r>
              <a:rPr lang="en-US" sz="700" dirty="0" err="1"/>
              <a:t>तराशने</a:t>
            </a:r>
            <a:r>
              <a:rPr lang="en-US" sz="700" dirty="0"/>
              <a:t> </a:t>
            </a:r>
            <a:r>
              <a:rPr lang="en-US" sz="700" dirty="0" err="1"/>
              <a:t>के</a:t>
            </a:r>
            <a:r>
              <a:rPr lang="en-US" sz="700" dirty="0"/>
              <a:t> </a:t>
            </a:r>
            <a:r>
              <a:rPr lang="en-US" sz="700" dirty="0" err="1"/>
              <a:t>लिए</a:t>
            </a:r>
            <a:r>
              <a:rPr lang="en-US" sz="700" dirty="0"/>
              <a:t> </a:t>
            </a:r>
            <a:r>
              <a:rPr lang="en-US" sz="700" dirty="0" err="1"/>
              <a:t>कठोर</a:t>
            </a:r>
            <a:r>
              <a:rPr lang="en-US" sz="700" dirty="0"/>
              <a:t> </a:t>
            </a:r>
            <a:r>
              <a:rPr lang="en-US" sz="700" dirty="0" err="1"/>
              <a:t>क्वार्ट्ज</a:t>
            </a:r>
            <a:r>
              <a:rPr lang="en-US" sz="700" dirty="0"/>
              <a:t>, </a:t>
            </a:r>
            <a:r>
              <a:rPr lang="en-US" sz="700" dirty="0" err="1"/>
              <a:t>या</a:t>
            </a:r>
            <a:r>
              <a:rPr lang="en-US" sz="700" dirty="0"/>
              <a:t> </a:t>
            </a:r>
            <a:r>
              <a:rPr lang="en-US" sz="700" dirty="0" err="1"/>
              <a:t>डोलराइट</a:t>
            </a:r>
            <a:r>
              <a:rPr lang="en-US" sz="700" dirty="0"/>
              <a:t> </a:t>
            </a:r>
            <a:r>
              <a:rPr lang="hi-IN" sz="700" dirty="0" smtClean="0"/>
              <a:t>से</a:t>
            </a:r>
            <a:r>
              <a:rPr lang="en-US" sz="700" dirty="0" smtClean="0"/>
              <a:t> </a:t>
            </a:r>
            <a:r>
              <a:rPr lang="en-US" sz="700" dirty="0" err="1" smtClean="0"/>
              <a:t>रगड़ते</a:t>
            </a:r>
            <a:r>
              <a:rPr lang="en-US" sz="700" dirty="0" smtClean="0"/>
              <a:t> </a:t>
            </a:r>
            <a:r>
              <a:rPr lang="en-US" sz="700" dirty="0" err="1"/>
              <a:t>थे</a:t>
            </a:r>
            <a:r>
              <a:rPr lang="en-US" sz="700" dirty="0"/>
              <a:t>. </a:t>
            </a:r>
          </a:p>
        </p:txBody>
      </p:sp>
      <p:sp>
        <p:nvSpPr>
          <p:cNvPr id="6" name="Rectangle 5"/>
          <p:cNvSpPr/>
          <p:nvPr/>
        </p:nvSpPr>
        <p:spPr>
          <a:xfrm>
            <a:off x="1878178" y="1479207"/>
            <a:ext cx="1931822" cy="415498"/>
          </a:xfrm>
          <a:prstGeom prst="rect">
            <a:avLst/>
          </a:prstGeom>
        </p:spPr>
        <p:txBody>
          <a:bodyPr wrap="square">
            <a:spAutoFit/>
          </a:bodyPr>
          <a:lstStyle/>
          <a:p>
            <a:pPr algn="ctr"/>
            <a:r>
              <a:rPr lang="en-US" sz="700" dirty="0" err="1"/>
              <a:t>चूना-पत्थर</a:t>
            </a:r>
            <a:r>
              <a:rPr lang="en-US" sz="700" dirty="0"/>
              <a:t> </a:t>
            </a:r>
            <a:r>
              <a:rPr lang="en-US" sz="700" dirty="0" err="1"/>
              <a:t>जैसे</a:t>
            </a:r>
            <a:r>
              <a:rPr lang="en-US" sz="700" dirty="0"/>
              <a:t> "</a:t>
            </a:r>
            <a:r>
              <a:rPr lang="en-US" sz="700" dirty="0" err="1"/>
              <a:t>सॉफ्ट-स्टोन</a:t>
            </a:r>
            <a:r>
              <a:rPr lang="en-US" sz="700" dirty="0"/>
              <a:t>" </a:t>
            </a:r>
            <a:r>
              <a:rPr lang="en-US" sz="700" dirty="0" err="1"/>
              <a:t>को</a:t>
            </a:r>
            <a:r>
              <a:rPr lang="en-US" sz="700" dirty="0"/>
              <a:t> </a:t>
            </a:r>
            <a:r>
              <a:rPr lang="en-US" sz="700" dirty="0" err="1"/>
              <a:t>दूसरे</a:t>
            </a:r>
            <a:r>
              <a:rPr lang="en-US" sz="700" dirty="0"/>
              <a:t> </a:t>
            </a:r>
            <a:r>
              <a:rPr lang="en-US" sz="700" dirty="0" err="1"/>
              <a:t>अत्यंत</a:t>
            </a:r>
            <a:r>
              <a:rPr lang="en-US" sz="700" dirty="0"/>
              <a:t> </a:t>
            </a:r>
            <a:r>
              <a:rPr lang="en-US" sz="700" dirty="0" err="1"/>
              <a:t>कठोर</a:t>
            </a:r>
            <a:r>
              <a:rPr lang="en-US" sz="700" dirty="0"/>
              <a:t> </a:t>
            </a:r>
            <a:r>
              <a:rPr lang="en-US" sz="700" dirty="0" err="1" smtClean="0"/>
              <a:t>पत्थ</a:t>
            </a:r>
            <a:r>
              <a:rPr lang="hi-IN" sz="700" dirty="0" smtClean="0"/>
              <a:t>रों</a:t>
            </a:r>
            <a:r>
              <a:rPr lang="en-US" sz="700" dirty="0" smtClean="0"/>
              <a:t> </a:t>
            </a:r>
            <a:r>
              <a:rPr lang="en-US" sz="700" dirty="0" err="1"/>
              <a:t>से</a:t>
            </a:r>
            <a:r>
              <a:rPr lang="en-US" sz="700" dirty="0"/>
              <a:t> </a:t>
            </a:r>
            <a:r>
              <a:rPr lang="en-US" sz="700" dirty="0" err="1"/>
              <a:t>आसानी</a:t>
            </a:r>
            <a:r>
              <a:rPr lang="en-US" sz="700" dirty="0"/>
              <a:t> </a:t>
            </a:r>
            <a:r>
              <a:rPr lang="en-US" sz="700" dirty="0" err="1"/>
              <a:t>से</a:t>
            </a:r>
            <a:r>
              <a:rPr lang="en-US" sz="700" dirty="0"/>
              <a:t> </a:t>
            </a:r>
            <a:r>
              <a:rPr lang="en-US" sz="700" dirty="0" err="1"/>
              <a:t>तराशा</a:t>
            </a:r>
            <a:r>
              <a:rPr lang="en-US" sz="700" dirty="0"/>
              <a:t> </a:t>
            </a:r>
            <a:r>
              <a:rPr lang="en-US" sz="700" dirty="0" err="1"/>
              <a:t>जा</a:t>
            </a:r>
            <a:r>
              <a:rPr lang="en-US" sz="700" dirty="0"/>
              <a:t> </a:t>
            </a:r>
            <a:r>
              <a:rPr lang="en-US" sz="700" dirty="0" err="1"/>
              <a:t>सकता</a:t>
            </a:r>
            <a:r>
              <a:rPr lang="en-US" sz="700" dirty="0"/>
              <a:t> </a:t>
            </a:r>
            <a:r>
              <a:rPr lang="en-US" sz="700" dirty="0" err="1"/>
              <a:t>था</a:t>
            </a:r>
            <a:r>
              <a:rPr lang="en-US" sz="700" dirty="0"/>
              <a:t> : </a:t>
            </a:r>
            <a:r>
              <a:rPr lang="en-US" sz="700" dirty="0" err="1"/>
              <a:t>कठोर</a:t>
            </a:r>
            <a:r>
              <a:rPr lang="en-US" sz="700" dirty="0"/>
              <a:t> </a:t>
            </a:r>
            <a:r>
              <a:rPr lang="en-US" sz="700" dirty="0" err="1"/>
              <a:t>डोलराइट</a:t>
            </a:r>
            <a:r>
              <a:rPr lang="en-US" sz="700" dirty="0"/>
              <a:t> </a:t>
            </a:r>
            <a:r>
              <a:rPr lang="en-US" sz="700" dirty="0" err="1"/>
              <a:t>के</a:t>
            </a:r>
            <a:r>
              <a:rPr lang="en-US" sz="700" dirty="0"/>
              <a:t> </a:t>
            </a:r>
            <a:r>
              <a:rPr lang="en-US" sz="700" dirty="0" err="1"/>
              <a:t>औज़ार</a:t>
            </a:r>
            <a:r>
              <a:rPr lang="en-US" sz="700" dirty="0"/>
              <a:t> </a:t>
            </a:r>
            <a:r>
              <a:rPr lang="en-US" sz="700" dirty="0" err="1"/>
              <a:t>बनाए</a:t>
            </a:r>
            <a:r>
              <a:rPr lang="en-US" sz="700" dirty="0"/>
              <a:t> </a:t>
            </a:r>
            <a:r>
              <a:rPr lang="en-US" sz="700" dirty="0" err="1"/>
              <a:t>जाते</a:t>
            </a:r>
            <a:r>
              <a:rPr lang="en-US" sz="700" dirty="0"/>
              <a:t> </a:t>
            </a:r>
            <a:r>
              <a:rPr lang="en-US" sz="700" dirty="0" err="1"/>
              <a:t>थे</a:t>
            </a:r>
            <a:r>
              <a:rPr lang="en-US" sz="700" dirty="0"/>
              <a:t>.</a:t>
            </a:r>
          </a:p>
        </p:txBody>
      </p:sp>
      <p:sp>
        <p:nvSpPr>
          <p:cNvPr id="7" name="Rectangle 6"/>
          <p:cNvSpPr/>
          <p:nvPr/>
        </p:nvSpPr>
        <p:spPr>
          <a:xfrm>
            <a:off x="479946" y="2422386"/>
            <a:ext cx="1656893" cy="523220"/>
          </a:xfrm>
          <a:prstGeom prst="rect">
            <a:avLst/>
          </a:prstGeom>
        </p:spPr>
        <p:txBody>
          <a:bodyPr wrap="square">
            <a:spAutoFit/>
          </a:bodyPr>
          <a:lstStyle/>
          <a:p>
            <a:pPr algn="ctr"/>
            <a:r>
              <a:rPr lang="en-US" sz="700" dirty="0" err="1"/>
              <a:t>गीज़ा</a:t>
            </a:r>
            <a:r>
              <a:rPr lang="en-US" sz="700" dirty="0"/>
              <a:t> </a:t>
            </a:r>
            <a:r>
              <a:rPr lang="en-US" sz="700" dirty="0" err="1"/>
              <a:t>का</a:t>
            </a:r>
            <a:r>
              <a:rPr lang="en-US" sz="700" dirty="0"/>
              <a:t> </a:t>
            </a:r>
            <a:r>
              <a:rPr lang="en-US" sz="700" dirty="0" err="1"/>
              <a:t>पठार</a:t>
            </a:r>
            <a:r>
              <a:rPr lang="en-US" sz="700" dirty="0"/>
              <a:t> </a:t>
            </a:r>
            <a:r>
              <a:rPr lang="en-US" sz="700" dirty="0" err="1"/>
              <a:t>खुद</a:t>
            </a:r>
            <a:r>
              <a:rPr lang="en-US" sz="700" dirty="0"/>
              <a:t> </a:t>
            </a:r>
            <a:r>
              <a:rPr lang="en-US" sz="700" dirty="0" err="1"/>
              <a:t>अपने</a:t>
            </a:r>
            <a:r>
              <a:rPr lang="en-US" sz="700" dirty="0"/>
              <a:t> </a:t>
            </a:r>
            <a:r>
              <a:rPr lang="en-US" sz="700" dirty="0" err="1"/>
              <a:t>आप</a:t>
            </a:r>
            <a:r>
              <a:rPr lang="en-US" sz="700" dirty="0"/>
              <a:t> </a:t>
            </a:r>
            <a:r>
              <a:rPr lang="en-US" sz="700" dirty="0" err="1"/>
              <a:t>में</a:t>
            </a:r>
            <a:r>
              <a:rPr lang="en-US" sz="700" dirty="0"/>
              <a:t> </a:t>
            </a:r>
            <a:r>
              <a:rPr lang="en-US" sz="700" dirty="0" smtClean="0"/>
              <a:t/>
            </a:r>
            <a:br>
              <a:rPr lang="en-US" sz="700" dirty="0" smtClean="0"/>
            </a:br>
            <a:r>
              <a:rPr lang="en-US" sz="700" dirty="0" err="1" smtClean="0"/>
              <a:t>चूना-पत्थर</a:t>
            </a:r>
            <a:r>
              <a:rPr lang="en-US" sz="700" dirty="0" smtClean="0"/>
              <a:t> </a:t>
            </a:r>
            <a:r>
              <a:rPr lang="en-US" sz="700" dirty="0" err="1"/>
              <a:t>एक</a:t>
            </a:r>
            <a:r>
              <a:rPr lang="en-US" sz="700" dirty="0"/>
              <a:t> </a:t>
            </a:r>
            <a:r>
              <a:rPr lang="en-US" sz="700" dirty="0" err="1"/>
              <a:t>विशाल</a:t>
            </a:r>
            <a:r>
              <a:rPr lang="en-US" sz="700" dirty="0"/>
              <a:t> </a:t>
            </a:r>
            <a:r>
              <a:rPr lang="en-US" sz="700" dirty="0" err="1"/>
              <a:t>भंडार</a:t>
            </a:r>
            <a:r>
              <a:rPr lang="en-US" sz="700" dirty="0"/>
              <a:t> </a:t>
            </a:r>
            <a:r>
              <a:rPr lang="en-US" sz="700" dirty="0" err="1"/>
              <a:t>था</a:t>
            </a:r>
            <a:r>
              <a:rPr lang="en-US" sz="700" dirty="0"/>
              <a:t>, </a:t>
            </a:r>
            <a:r>
              <a:rPr lang="en-US" sz="700" dirty="0" smtClean="0"/>
              <a:t/>
            </a:r>
            <a:br>
              <a:rPr lang="en-US" sz="700" dirty="0" smtClean="0"/>
            </a:br>
            <a:r>
              <a:rPr lang="en-US" sz="700" dirty="0" err="1" smtClean="0"/>
              <a:t>जिसमें</a:t>
            </a:r>
            <a:r>
              <a:rPr lang="en-US" sz="700" dirty="0" smtClean="0"/>
              <a:t> </a:t>
            </a:r>
            <a:r>
              <a:rPr lang="en-US" sz="700" dirty="0" err="1"/>
              <a:t>चूना-पत्थर</a:t>
            </a:r>
            <a:r>
              <a:rPr lang="en-US" sz="700" dirty="0"/>
              <a:t> </a:t>
            </a:r>
            <a:r>
              <a:rPr lang="en-US" sz="700" dirty="0" err="1"/>
              <a:t>की</a:t>
            </a:r>
            <a:r>
              <a:rPr lang="en-US" sz="700" dirty="0"/>
              <a:t> </a:t>
            </a:r>
            <a:r>
              <a:rPr lang="en-US" sz="700" dirty="0" err="1"/>
              <a:t>मोटी-मोटी</a:t>
            </a:r>
            <a:r>
              <a:rPr lang="en-US" sz="700" dirty="0"/>
              <a:t> </a:t>
            </a:r>
            <a:r>
              <a:rPr lang="en-US" sz="700" dirty="0" err="1"/>
              <a:t>परतें</a:t>
            </a:r>
            <a:r>
              <a:rPr lang="en-US" sz="700" dirty="0"/>
              <a:t>, </a:t>
            </a:r>
            <a:r>
              <a:rPr lang="en-US" sz="700" dirty="0" err="1"/>
              <a:t>मिट्टी</a:t>
            </a:r>
            <a:r>
              <a:rPr lang="en-US" sz="700" dirty="0"/>
              <a:t> </a:t>
            </a:r>
            <a:r>
              <a:rPr lang="en-US" sz="700" dirty="0" err="1"/>
              <a:t>की</a:t>
            </a:r>
            <a:r>
              <a:rPr lang="en-US" sz="700" dirty="0"/>
              <a:t> </a:t>
            </a:r>
            <a:r>
              <a:rPr lang="en-US" sz="700" dirty="0" err="1"/>
              <a:t>परतों</a:t>
            </a:r>
            <a:r>
              <a:rPr lang="en-US" sz="700" dirty="0"/>
              <a:t> </a:t>
            </a:r>
            <a:r>
              <a:rPr lang="en-US" sz="700" dirty="0" err="1"/>
              <a:t>द्वारा</a:t>
            </a:r>
            <a:r>
              <a:rPr lang="en-US" sz="700" dirty="0"/>
              <a:t> </a:t>
            </a:r>
            <a:r>
              <a:rPr lang="en-US" sz="700" dirty="0" err="1"/>
              <a:t>अलग-अलग</a:t>
            </a:r>
            <a:r>
              <a:rPr lang="en-US" sz="700" dirty="0"/>
              <a:t> </a:t>
            </a:r>
            <a:r>
              <a:rPr lang="en-US" sz="700" dirty="0" err="1"/>
              <a:t>होती</a:t>
            </a:r>
            <a:r>
              <a:rPr lang="en-US" sz="700" dirty="0"/>
              <a:t> </a:t>
            </a:r>
            <a:r>
              <a:rPr lang="en-US" sz="700" dirty="0" err="1"/>
              <a:t>थीं</a:t>
            </a:r>
            <a:r>
              <a:rPr lang="en-US" sz="700" dirty="0"/>
              <a:t>.</a:t>
            </a:r>
          </a:p>
        </p:txBody>
      </p:sp>
      <p:sp>
        <p:nvSpPr>
          <p:cNvPr id="8" name="Rectangle 7"/>
          <p:cNvSpPr/>
          <p:nvPr/>
        </p:nvSpPr>
        <p:spPr>
          <a:xfrm>
            <a:off x="2286000" y="2900179"/>
            <a:ext cx="2286000" cy="307777"/>
          </a:xfrm>
          <a:prstGeom prst="rect">
            <a:avLst/>
          </a:prstGeom>
        </p:spPr>
        <p:txBody>
          <a:bodyPr>
            <a:spAutoFit/>
          </a:bodyPr>
          <a:lstStyle/>
          <a:p>
            <a:pPr algn="ctr"/>
            <a:r>
              <a:rPr lang="en-US" sz="700" dirty="0" err="1"/>
              <a:t>ब्लॉक्स</a:t>
            </a:r>
            <a:r>
              <a:rPr lang="en-US" sz="700" dirty="0"/>
              <a:t> </a:t>
            </a:r>
            <a:r>
              <a:rPr lang="en-US" sz="700" dirty="0" err="1"/>
              <a:t>को</a:t>
            </a:r>
            <a:r>
              <a:rPr lang="en-US" sz="700" dirty="0"/>
              <a:t> </a:t>
            </a:r>
            <a:r>
              <a:rPr lang="en-US" sz="700" dirty="0" err="1"/>
              <a:t>लकड़ी</a:t>
            </a:r>
            <a:r>
              <a:rPr lang="en-US" sz="700" dirty="0"/>
              <a:t> </a:t>
            </a:r>
            <a:r>
              <a:rPr lang="en-US" sz="700" dirty="0" err="1"/>
              <a:t>की</a:t>
            </a:r>
            <a:r>
              <a:rPr lang="en-US" sz="700" dirty="0"/>
              <a:t> </a:t>
            </a:r>
            <a:r>
              <a:rPr lang="en-US" sz="700" dirty="0" err="1"/>
              <a:t>पच्चर</a:t>
            </a:r>
            <a:r>
              <a:rPr lang="en-US" sz="700" dirty="0"/>
              <a:t> </a:t>
            </a:r>
            <a:r>
              <a:rPr lang="en-US" sz="700" dirty="0" err="1" smtClean="0"/>
              <a:t>द्वारा</a:t>
            </a:r>
            <a:r>
              <a:rPr lang="en-US" sz="700" dirty="0" smtClean="0"/>
              <a:t> </a:t>
            </a:r>
            <a:r>
              <a:rPr lang="en-US" sz="700" dirty="0" err="1"/>
              <a:t>हटाया</a:t>
            </a:r>
            <a:r>
              <a:rPr lang="en-US" sz="700" dirty="0"/>
              <a:t> </a:t>
            </a:r>
            <a:r>
              <a:rPr lang="en-US" sz="700" dirty="0" err="1"/>
              <a:t>जाता</a:t>
            </a:r>
            <a:r>
              <a:rPr lang="en-US" sz="700" dirty="0"/>
              <a:t> </a:t>
            </a:r>
            <a:r>
              <a:rPr lang="en-US" sz="700" dirty="0" err="1" smtClean="0"/>
              <a:t>था</a:t>
            </a:r>
            <a:r>
              <a:rPr lang="en-US" sz="700" dirty="0" smtClean="0"/>
              <a:t>. </a:t>
            </a:r>
          </a:p>
          <a:p>
            <a:pPr algn="ctr"/>
            <a:r>
              <a:rPr lang="en-US" sz="700" dirty="0" smtClean="0"/>
              <a:t>(</a:t>
            </a:r>
            <a:r>
              <a:rPr lang="en-US" sz="700" dirty="0" err="1"/>
              <a:t>जॉर्ज</a:t>
            </a:r>
            <a:r>
              <a:rPr lang="en-US" sz="700" dirty="0"/>
              <a:t> </a:t>
            </a:r>
            <a:r>
              <a:rPr lang="en-US" sz="700" dirty="0" err="1"/>
              <a:t>गोयोन</a:t>
            </a:r>
            <a:r>
              <a:rPr lang="en-US" sz="700" dirty="0"/>
              <a:t>) </a:t>
            </a:r>
          </a:p>
        </p:txBody>
      </p:sp>
    </p:spTree>
    <p:extLst>
      <p:ext uri="{BB962C8B-B14F-4D97-AF65-F5344CB8AC3E}">
        <p14:creationId xmlns:p14="http://schemas.microsoft.com/office/powerpoint/2010/main" val="1414203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sp>
        <p:nvSpPr>
          <p:cNvPr id="6" name="Text Placeholder 5"/>
          <p:cNvSpPr>
            <a:spLocks noGrp="1"/>
          </p:cNvSpPr>
          <p:nvPr>
            <p:ph type="body" sz="half" idx="2"/>
          </p:nvPr>
        </p:nvSpPr>
        <p:spPr/>
        <p:txBody>
          <a:bodyPr/>
          <a:lstStyle/>
          <a:p>
            <a:endParaRPr lang="en-US"/>
          </a:p>
        </p:txBody>
      </p:sp>
      <p:pic>
        <p:nvPicPr>
          <p:cNvPr id="2050" name="Picture 2" descr="C:\Users\HP\Desktop\PYRAMIDS\PYRAMID IMAGES\p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11439" y="2577081"/>
            <a:ext cx="1143000" cy="415498"/>
          </a:xfrm>
          <a:prstGeom prst="rect">
            <a:avLst/>
          </a:prstGeom>
        </p:spPr>
        <p:txBody>
          <a:bodyPr wrap="square">
            <a:spAutoFit/>
          </a:bodyPr>
          <a:lstStyle/>
          <a:p>
            <a:pPr algn="ctr"/>
            <a:r>
              <a:rPr lang="en-US" sz="700" dirty="0"/>
              <a:t> </a:t>
            </a:r>
            <a:r>
              <a:rPr lang="en-US" sz="700" dirty="0" err="1" smtClean="0"/>
              <a:t>फिरौन</a:t>
            </a:r>
            <a:r>
              <a:rPr lang="en-US" sz="700" dirty="0" smtClean="0"/>
              <a:t> </a:t>
            </a:r>
            <a:r>
              <a:rPr lang="en-US" sz="700" dirty="0"/>
              <a:t>(Pharaoh) </a:t>
            </a:r>
            <a:r>
              <a:rPr lang="en-US" sz="700" dirty="0" smtClean="0"/>
              <a:t/>
            </a:r>
            <a:br>
              <a:rPr lang="en-US" sz="700" dirty="0" smtClean="0"/>
            </a:br>
            <a:r>
              <a:rPr lang="en-US" sz="700" dirty="0" err="1" smtClean="0"/>
              <a:t>रामसेस</a:t>
            </a:r>
            <a:r>
              <a:rPr lang="en-US" sz="700" dirty="0" smtClean="0"/>
              <a:t> </a:t>
            </a:r>
            <a:r>
              <a:rPr lang="en-US" sz="700" dirty="0" err="1" smtClean="0"/>
              <a:t>द्वितीय</a:t>
            </a:r>
            <a:r>
              <a:rPr lang="en-US" sz="700" dirty="0" smtClean="0"/>
              <a:t> </a:t>
            </a:r>
            <a:r>
              <a:rPr lang="en-US" sz="700" dirty="0" err="1"/>
              <a:t>के</a:t>
            </a:r>
            <a:r>
              <a:rPr lang="en-US" sz="700" dirty="0"/>
              <a:t> </a:t>
            </a:r>
            <a:r>
              <a:rPr lang="en-US" sz="700" dirty="0" err="1"/>
              <a:t>बारे</a:t>
            </a:r>
            <a:r>
              <a:rPr lang="en-US" sz="700" dirty="0"/>
              <a:t> </a:t>
            </a:r>
            <a:r>
              <a:rPr lang="en-US" sz="700" dirty="0" err="1"/>
              <a:t>में</a:t>
            </a:r>
            <a:r>
              <a:rPr lang="en-US" sz="700" dirty="0"/>
              <a:t> </a:t>
            </a:r>
            <a:r>
              <a:rPr lang="en-US" sz="700" dirty="0" err="1"/>
              <a:t>एक</a:t>
            </a:r>
            <a:r>
              <a:rPr lang="en-US" sz="700" dirty="0"/>
              <a:t> </a:t>
            </a:r>
            <a:r>
              <a:rPr lang="en-US" sz="700" dirty="0" err="1"/>
              <a:t>मज़ेदार</a:t>
            </a:r>
            <a:r>
              <a:rPr lang="en-US" sz="700" dirty="0"/>
              <a:t> </a:t>
            </a:r>
            <a:r>
              <a:rPr lang="en-US" sz="700" dirty="0" err="1"/>
              <a:t>कहानी</a:t>
            </a:r>
            <a:r>
              <a:rPr lang="en-US" sz="700" dirty="0"/>
              <a:t> </a:t>
            </a:r>
            <a:r>
              <a:rPr lang="en-US" sz="700" dirty="0" err="1"/>
              <a:t>है</a:t>
            </a:r>
            <a:r>
              <a:rPr lang="en-US" sz="700" dirty="0"/>
              <a:t>. </a:t>
            </a:r>
          </a:p>
        </p:txBody>
      </p:sp>
      <p:sp>
        <p:nvSpPr>
          <p:cNvPr id="7" name="Rectangle 6"/>
          <p:cNvSpPr/>
          <p:nvPr/>
        </p:nvSpPr>
        <p:spPr>
          <a:xfrm>
            <a:off x="510871" y="117240"/>
            <a:ext cx="861134" cy="400110"/>
          </a:xfrm>
          <a:prstGeom prst="rect">
            <a:avLst/>
          </a:prstGeom>
        </p:spPr>
        <p:txBody>
          <a:bodyPr wrap="none">
            <a:spAutoFit/>
          </a:bodyPr>
          <a:lstStyle/>
          <a:p>
            <a:pPr algn="ctr"/>
            <a:r>
              <a:rPr lang="en-US" sz="2000" dirty="0" err="1">
                <a:solidFill>
                  <a:srgbClr val="FF0000"/>
                </a:solidFill>
              </a:rPr>
              <a:t>काहिरा</a:t>
            </a:r>
            <a:endParaRPr lang="en-US" sz="2000" dirty="0">
              <a:solidFill>
                <a:srgbClr val="FF0000"/>
              </a:solidFill>
            </a:endParaRPr>
          </a:p>
        </p:txBody>
      </p:sp>
      <p:sp>
        <p:nvSpPr>
          <p:cNvPr id="8" name="Rectangle 7"/>
          <p:cNvSpPr/>
          <p:nvPr/>
        </p:nvSpPr>
        <p:spPr>
          <a:xfrm>
            <a:off x="778640" y="583406"/>
            <a:ext cx="1755583" cy="307777"/>
          </a:xfrm>
          <a:prstGeom prst="rect">
            <a:avLst/>
          </a:prstGeom>
        </p:spPr>
        <p:txBody>
          <a:bodyPr wrap="square">
            <a:spAutoFit/>
          </a:bodyPr>
          <a:lstStyle/>
          <a:p>
            <a:r>
              <a:rPr lang="hi-IN" sz="700" dirty="0" smtClean="0"/>
              <a:t>चलो</a:t>
            </a:r>
            <a:r>
              <a:rPr lang="en-US" sz="700" dirty="0" smtClean="0"/>
              <a:t>, </a:t>
            </a:r>
            <a:r>
              <a:rPr lang="en-US" sz="700" dirty="0" err="1" smtClean="0"/>
              <a:t>प्राचीन</a:t>
            </a:r>
            <a:r>
              <a:rPr lang="en-US" sz="700" dirty="0" smtClean="0"/>
              <a:t> </a:t>
            </a:r>
            <a:r>
              <a:rPr lang="en-US" sz="700" dirty="0" err="1"/>
              <a:t>कलाकृतियों</a:t>
            </a:r>
            <a:r>
              <a:rPr lang="en-US" sz="700" dirty="0"/>
              <a:t> </a:t>
            </a:r>
            <a:r>
              <a:rPr lang="en-US" sz="700" dirty="0" err="1"/>
              <a:t>की</a:t>
            </a:r>
            <a:r>
              <a:rPr lang="en-US" sz="700" dirty="0"/>
              <a:t> </a:t>
            </a:r>
            <a:r>
              <a:rPr lang="en-US" sz="700" dirty="0" err="1"/>
              <a:t>म्यूजियम</a:t>
            </a:r>
            <a:r>
              <a:rPr lang="en-US" sz="700" dirty="0"/>
              <a:t> </a:t>
            </a:r>
            <a:r>
              <a:rPr lang="en-US" sz="700" dirty="0" smtClean="0"/>
              <a:t/>
            </a:r>
            <a:br>
              <a:rPr lang="en-US" sz="700" dirty="0" smtClean="0"/>
            </a:br>
            <a:r>
              <a:rPr lang="en-US" sz="700" dirty="0" err="1" smtClean="0"/>
              <a:t>में</a:t>
            </a:r>
            <a:r>
              <a:rPr lang="en-US" sz="700" dirty="0" smtClean="0"/>
              <a:t> </a:t>
            </a:r>
            <a:r>
              <a:rPr lang="hi-IN" sz="700" dirty="0" smtClean="0"/>
              <a:t>चलें</a:t>
            </a:r>
            <a:r>
              <a:rPr lang="en-US" sz="700" dirty="0" smtClean="0"/>
              <a:t>.</a:t>
            </a:r>
            <a:endParaRPr lang="en-US" sz="700" dirty="0"/>
          </a:p>
        </p:txBody>
      </p:sp>
      <p:sp>
        <p:nvSpPr>
          <p:cNvPr id="9" name="Rectangle 8"/>
          <p:cNvSpPr/>
          <p:nvPr/>
        </p:nvSpPr>
        <p:spPr>
          <a:xfrm>
            <a:off x="1883326" y="1223647"/>
            <a:ext cx="428322" cy="200055"/>
          </a:xfrm>
          <a:prstGeom prst="rect">
            <a:avLst/>
          </a:prstGeom>
        </p:spPr>
        <p:txBody>
          <a:bodyPr wrap="none">
            <a:spAutoFit/>
          </a:bodyPr>
          <a:lstStyle/>
          <a:p>
            <a:pPr algn="ctr"/>
            <a:r>
              <a:rPr lang="en-US" sz="700" dirty="0" err="1"/>
              <a:t>ठीक</a:t>
            </a:r>
            <a:r>
              <a:rPr lang="en-US" sz="700" dirty="0"/>
              <a:t> </a:t>
            </a:r>
            <a:r>
              <a:rPr lang="en-US" sz="700" dirty="0" err="1"/>
              <a:t>है</a:t>
            </a:r>
            <a:r>
              <a:rPr lang="en-US" sz="700" dirty="0"/>
              <a:t>.</a:t>
            </a:r>
          </a:p>
        </p:txBody>
      </p:sp>
      <p:sp>
        <p:nvSpPr>
          <p:cNvPr id="10" name="Rectangle 9"/>
          <p:cNvSpPr/>
          <p:nvPr/>
        </p:nvSpPr>
        <p:spPr>
          <a:xfrm>
            <a:off x="2097487" y="1541691"/>
            <a:ext cx="377026" cy="215444"/>
          </a:xfrm>
          <a:prstGeom prst="rect">
            <a:avLst/>
          </a:prstGeom>
        </p:spPr>
        <p:txBody>
          <a:bodyPr wrap="none">
            <a:spAutoFit/>
          </a:bodyPr>
          <a:lstStyle/>
          <a:p>
            <a:r>
              <a:rPr lang="en-US" dirty="0" err="1"/>
              <a:t>वहाँ</a:t>
            </a:r>
            <a:r>
              <a:rPr lang="en-US" dirty="0"/>
              <a:t>. </a:t>
            </a:r>
          </a:p>
        </p:txBody>
      </p:sp>
      <p:sp>
        <p:nvSpPr>
          <p:cNvPr id="11" name="Rectangle 10"/>
          <p:cNvSpPr/>
          <p:nvPr/>
        </p:nvSpPr>
        <p:spPr>
          <a:xfrm>
            <a:off x="586921" y="1774110"/>
            <a:ext cx="383438" cy="200055"/>
          </a:xfrm>
          <a:prstGeom prst="rect">
            <a:avLst/>
          </a:prstGeom>
        </p:spPr>
        <p:txBody>
          <a:bodyPr wrap="none">
            <a:spAutoFit/>
          </a:bodyPr>
          <a:lstStyle/>
          <a:p>
            <a:r>
              <a:rPr lang="hi-IN" sz="700" dirty="0"/>
              <a:t>वहां. </a:t>
            </a:r>
            <a:endParaRPr lang="en-US" sz="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20483" name="Picture 3" descr="C:\Users\HP\Desktop\PYRAMIDS\PYRAMID IMAGES\p0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55"/>
            <a:ext cx="4572000" cy="330906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2973407"/>
            <a:ext cx="3352800" cy="276999"/>
          </a:xfrm>
          <a:prstGeom prst="rect">
            <a:avLst/>
          </a:prstGeom>
        </p:spPr>
        <p:txBody>
          <a:bodyPr wrap="square">
            <a:spAutoFit/>
          </a:bodyPr>
          <a:lstStyle/>
          <a:p>
            <a:r>
              <a:rPr lang="en-US" sz="600" dirty="0"/>
              <a:t> </a:t>
            </a:r>
            <a:r>
              <a:rPr lang="en-US" sz="600" dirty="0" smtClean="0"/>
              <a:t> (*) </a:t>
            </a:r>
            <a:r>
              <a:rPr lang="en-US" sz="600" dirty="0"/>
              <a:t>2700 </a:t>
            </a:r>
            <a:r>
              <a:rPr lang="en-US" sz="600" dirty="0" err="1"/>
              <a:t>से</a:t>
            </a:r>
            <a:r>
              <a:rPr lang="en-US" sz="600" dirty="0"/>
              <a:t> 2200 </a:t>
            </a:r>
            <a:r>
              <a:rPr lang="en-US" sz="600" dirty="0" err="1"/>
              <a:t>ई.पू</a:t>
            </a:r>
            <a:r>
              <a:rPr lang="en-US" sz="600" dirty="0"/>
              <a:t>.</a:t>
            </a:r>
          </a:p>
          <a:p>
            <a:r>
              <a:rPr lang="en-US" sz="600" dirty="0"/>
              <a:t>(**) </a:t>
            </a:r>
            <a:r>
              <a:rPr lang="en-US" sz="600" dirty="0" err="1"/>
              <a:t>कांस्य</a:t>
            </a:r>
            <a:r>
              <a:rPr lang="en-US" sz="600" dirty="0"/>
              <a:t> </a:t>
            </a:r>
            <a:r>
              <a:rPr lang="en-US" sz="600" dirty="0" err="1"/>
              <a:t>के</a:t>
            </a:r>
            <a:r>
              <a:rPr lang="en-US" sz="600" dirty="0"/>
              <a:t> </a:t>
            </a:r>
            <a:r>
              <a:rPr lang="en-US" sz="600" dirty="0" err="1"/>
              <a:t>औज़ार</a:t>
            </a:r>
            <a:r>
              <a:rPr lang="en-US" sz="600" dirty="0"/>
              <a:t> </a:t>
            </a:r>
            <a:r>
              <a:rPr lang="en-US" sz="600" dirty="0" err="1"/>
              <a:t>चूना-पत्थर</a:t>
            </a:r>
            <a:r>
              <a:rPr lang="en-US" sz="600" dirty="0"/>
              <a:t> </a:t>
            </a:r>
            <a:r>
              <a:rPr lang="en-US" sz="600" dirty="0" err="1"/>
              <a:t>के</a:t>
            </a:r>
            <a:r>
              <a:rPr lang="en-US" sz="600" dirty="0"/>
              <a:t> </a:t>
            </a:r>
            <a:r>
              <a:rPr lang="en-US" sz="600" dirty="0" err="1"/>
              <a:t>लिए</a:t>
            </a:r>
            <a:r>
              <a:rPr lang="en-US" sz="600" dirty="0"/>
              <a:t> </a:t>
            </a:r>
            <a:r>
              <a:rPr lang="en-US" sz="600" dirty="0" err="1"/>
              <a:t>बढ़िया</a:t>
            </a:r>
            <a:r>
              <a:rPr lang="en-US" sz="600" dirty="0"/>
              <a:t> </a:t>
            </a:r>
            <a:r>
              <a:rPr lang="en-US" sz="600" dirty="0" err="1"/>
              <a:t>हैं</a:t>
            </a:r>
            <a:r>
              <a:rPr lang="en-US" sz="600" dirty="0"/>
              <a:t>, </a:t>
            </a:r>
            <a:r>
              <a:rPr lang="en-US" sz="600" dirty="0" err="1"/>
              <a:t>पर</a:t>
            </a:r>
            <a:r>
              <a:rPr lang="en-US" sz="600" dirty="0"/>
              <a:t> </a:t>
            </a:r>
            <a:r>
              <a:rPr lang="en-US" sz="600" dirty="0" err="1"/>
              <a:t>ग्रेनाइट</a:t>
            </a:r>
            <a:r>
              <a:rPr lang="en-US" sz="600" dirty="0"/>
              <a:t> </a:t>
            </a:r>
            <a:r>
              <a:rPr lang="en-US" sz="600" dirty="0" err="1"/>
              <a:t>जैसे</a:t>
            </a:r>
            <a:r>
              <a:rPr lang="en-US" sz="600" dirty="0"/>
              <a:t> "</a:t>
            </a:r>
            <a:r>
              <a:rPr lang="en-US" sz="600" dirty="0" err="1"/>
              <a:t>कठोर</a:t>
            </a:r>
            <a:r>
              <a:rPr lang="en-US" sz="600" dirty="0"/>
              <a:t> </a:t>
            </a:r>
            <a:r>
              <a:rPr lang="en-US" sz="600" dirty="0" err="1"/>
              <a:t>पत्थर</a:t>
            </a:r>
            <a:r>
              <a:rPr lang="en-US" sz="600" dirty="0"/>
              <a:t>" </a:t>
            </a:r>
            <a:r>
              <a:rPr lang="en-US" sz="600" dirty="0" err="1"/>
              <a:t>के</a:t>
            </a:r>
            <a:r>
              <a:rPr lang="en-US" sz="600" dirty="0"/>
              <a:t> </a:t>
            </a:r>
            <a:r>
              <a:rPr lang="en-US" sz="600" dirty="0" err="1"/>
              <a:t>लिए</a:t>
            </a:r>
            <a:r>
              <a:rPr lang="en-US" sz="600" dirty="0"/>
              <a:t> </a:t>
            </a:r>
            <a:r>
              <a:rPr lang="en-US" sz="600" dirty="0" err="1"/>
              <a:t>वे</a:t>
            </a:r>
            <a:r>
              <a:rPr lang="en-US" sz="600" dirty="0"/>
              <a:t> </a:t>
            </a:r>
            <a:r>
              <a:rPr lang="en-US" sz="600" dirty="0" err="1"/>
              <a:t>बेकार</a:t>
            </a:r>
            <a:r>
              <a:rPr lang="en-US" sz="600" dirty="0"/>
              <a:t> </a:t>
            </a:r>
            <a:r>
              <a:rPr lang="en-US" sz="600" dirty="0" err="1"/>
              <a:t>होते</a:t>
            </a:r>
            <a:r>
              <a:rPr lang="en-US" sz="600" dirty="0"/>
              <a:t> </a:t>
            </a:r>
            <a:r>
              <a:rPr lang="en-US" sz="600" dirty="0" err="1"/>
              <a:t>हैं</a:t>
            </a:r>
            <a:r>
              <a:rPr lang="en-US" sz="600" dirty="0"/>
              <a:t>.</a:t>
            </a:r>
          </a:p>
        </p:txBody>
      </p:sp>
      <p:sp>
        <p:nvSpPr>
          <p:cNvPr id="4" name="Rectangle 3"/>
          <p:cNvSpPr/>
          <p:nvPr/>
        </p:nvSpPr>
        <p:spPr>
          <a:xfrm>
            <a:off x="1371600" y="192665"/>
            <a:ext cx="2895600" cy="523220"/>
          </a:xfrm>
          <a:prstGeom prst="rect">
            <a:avLst/>
          </a:prstGeom>
        </p:spPr>
        <p:txBody>
          <a:bodyPr wrap="square">
            <a:spAutoFit/>
          </a:bodyPr>
          <a:lstStyle/>
          <a:p>
            <a:pPr algn="ctr"/>
            <a:r>
              <a:rPr lang="en-US" sz="700" dirty="0" err="1"/>
              <a:t>स्टील</a:t>
            </a:r>
            <a:r>
              <a:rPr lang="en-US" sz="700" dirty="0"/>
              <a:t>, </a:t>
            </a:r>
            <a:r>
              <a:rPr lang="en-US" sz="700" dirty="0" err="1"/>
              <a:t>लोहे</a:t>
            </a:r>
            <a:r>
              <a:rPr lang="en-US" sz="700" dirty="0"/>
              <a:t> </a:t>
            </a:r>
            <a:r>
              <a:rPr lang="en-US" sz="700" dirty="0" err="1"/>
              <a:t>की</a:t>
            </a:r>
            <a:r>
              <a:rPr lang="en-US" sz="700" dirty="0"/>
              <a:t> </a:t>
            </a:r>
            <a:r>
              <a:rPr lang="en-US" sz="700" dirty="0" err="1"/>
              <a:t>कमी</a:t>
            </a:r>
            <a:r>
              <a:rPr lang="en-US" sz="700" dirty="0"/>
              <a:t> </a:t>
            </a:r>
            <a:r>
              <a:rPr lang="en-US" sz="700" dirty="0" err="1"/>
              <a:t>और</a:t>
            </a:r>
            <a:r>
              <a:rPr lang="en-US" sz="700" dirty="0"/>
              <a:t> </a:t>
            </a:r>
            <a:r>
              <a:rPr lang="en-US" sz="700" dirty="0" err="1"/>
              <a:t>कांस्य</a:t>
            </a:r>
            <a:r>
              <a:rPr lang="en-US" sz="700" dirty="0"/>
              <a:t> </a:t>
            </a:r>
            <a:r>
              <a:rPr lang="en-US" sz="700" dirty="0" err="1"/>
              <a:t>आयात</a:t>
            </a:r>
            <a:r>
              <a:rPr lang="en-US" sz="700" dirty="0"/>
              <a:t> </a:t>
            </a:r>
            <a:r>
              <a:rPr lang="en-US" sz="700" dirty="0" err="1"/>
              <a:t>में</a:t>
            </a:r>
            <a:r>
              <a:rPr lang="en-US" sz="700" dirty="0"/>
              <a:t> </a:t>
            </a:r>
            <a:r>
              <a:rPr lang="en-US" sz="700" dirty="0" err="1"/>
              <a:t>परेशानी</a:t>
            </a:r>
            <a:r>
              <a:rPr lang="en-US" sz="700" dirty="0"/>
              <a:t> </a:t>
            </a:r>
            <a:r>
              <a:rPr lang="en-US" sz="700" dirty="0" err="1"/>
              <a:t>के</a:t>
            </a:r>
            <a:r>
              <a:rPr lang="en-US" sz="700" dirty="0"/>
              <a:t> </a:t>
            </a:r>
            <a:r>
              <a:rPr lang="en-US" sz="700" dirty="0" err="1"/>
              <a:t>कारण</a:t>
            </a:r>
            <a:r>
              <a:rPr lang="en-US" sz="700" dirty="0"/>
              <a:t>, </a:t>
            </a:r>
            <a:r>
              <a:rPr lang="en-US" sz="700" dirty="0" err="1"/>
              <a:t>प्राचीन</a:t>
            </a:r>
            <a:r>
              <a:rPr lang="en-US" sz="700" dirty="0"/>
              <a:t> </a:t>
            </a:r>
            <a:r>
              <a:rPr lang="en-US" sz="700" dirty="0" err="1"/>
              <a:t>मिस्र</a:t>
            </a:r>
            <a:r>
              <a:rPr lang="en-US" sz="700" dirty="0"/>
              <a:t> </a:t>
            </a:r>
            <a:r>
              <a:rPr lang="en-US" sz="700" dirty="0" err="1"/>
              <a:t>के</a:t>
            </a:r>
            <a:r>
              <a:rPr lang="en-US" sz="700" dirty="0"/>
              <a:t> </a:t>
            </a:r>
            <a:r>
              <a:rPr lang="en-US" sz="700" dirty="0" err="1"/>
              <a:t>साम्राज्य</a:t>
            </a:r>
            <a:r>
              <a:rPr lang="en-US" sz="700" dirty="0"/>
              <a:t> (*) </a:t>
            </a:r>
            <a:r>
              <a:rPr lang="en-US" sz="700" dirty="0" err="1"/>
              <a:t>में</a:t>
            </a:r>
            <a:r>
              <a:rPr lang="en-US" sz="700" dirty="0"/>
              <a:t> </a:t>
            </a:r>
            <a:r>
              <a:rPr lang="en-US" sz="700" dirty="0" err="1"/>
              <a:t>लोगों</a:t>
            </a:r>
            <a:r>
              <a:rPr lang="en-US" sz="700" dirty="0"/>
              <a:t> </a:t>
            </a:r>
            <a:r>
              <a:rPr lang="en-US" sz="700" dirty="0" err="1"/>
              <a:t>ने</a:t>
            </a:r>
            <a:r>
              <a:rPr lang="en-US" sz="700" dirty="0"/>
              <a:t> </a:t>
            </a:r>
            <a:r>
              <a:rPr lang="en-US" sz="700" dirty="0" err="1"/>
              <a:t>कुशलतापूर्वक</a:t>
            </a:r>
            <a:r>
              <a:rPr lang="en-US" sz="700" dirty="0"/>
              <a:t> </a:t>
            </a:r>
            <a:r>
              <a:rPr lang="en-US" sz="700" dirty="0" err="1"/>
              <a:t>एक</a:t>
            </a:r>
            <a:r>
              <a:rPr lang="en-US" sz="700" dirty="0"/>
              <a:t> </a:t>
            </a:r>
            <a:r>
              <a:rPr lang="en-US" sz="700" dirty="0" err="1"/>
              <a:t>व्यवहारिक</a:t>
            </a:r>
            <a:r>
              <a:rPr lang="en-US" sz="700" dirty="0"/>
              <a:t> </a:t>
            </a:r>
            <a:r>
              <a:rPr lang="en-US" sz="700" dirty="0" err="1"/>
              <a:t>तकनीक</a:t>
            </a:r>
            <a:r>
              <a:rPr lang="en-US" sz="700" dirty="0"/>
              <a:t> </a:t>
            </a:r>
            <a:r>
              <a:rPr lang="en-US" sz="700" dirty="0" err="1"/>
              <a:t>अपनाई</a:t>
            </a:r>
            <a:r>
              <a:rPr lang="en-US" sz="700" dirty="0"/>
              <a:t> (**) </a:t>
            </a:r>
            <a:r>
              <a:rPr lang="en-US" sz="700" dirty="0" err="1"/>
              <a:t>थी</a:t>
            </a:r>
            <a:r>
              <a:rPr lang="en-US" sz="700" dirty="0"/>
              <a:t>. </a:t>
            </a:r>
            <a:r>
              <a:rPr lang="en-US" sz="700" dirty="0" err="1"/>
              <a:t>ग्रेनाइट</a:t>
            </a:r>
            <a:r>
              <a:rPr lang="en-US" sz="700" dirty="0"/>
              <a:t> </a:t>
            </a:r>
            <a:r>
              <a:rPr lang="en-US" sz="700" dirty="0" err="1"/>
              <a:t>में</a:t>
            </a:r>
            <a:r>
              <a:rPr lang="en-US" sz="700" dirty="0"/>
              <a:t> </a:t>
            </a:r>
            <a:r>
              <a:rPr lang="en-US" sz="700" dirty="0" err="1"/>
              <a:t>डोलेराईट</a:t>
            </a:r>
            <a:r>
              <a:rPr lang="en-US" sz="700" dirty="0"/>
              <a:t> </a:t>
            </a:r>
            <a:r>
              <a:rPr lang="en-US" sz="700" dirty="0" err="1"/>
              <a:t>खनिज</a:t>
            </a:r>
            <a:r>
              <a:rPr lang="en-US" sz="700" dirty="0"/>
              <a:t> </a:t>
            </a:r>
            <a:r>
              <a:rPr lang="en-US" sz="700" dirty="0" err="1"/>
              <a:t>के</a:t>
            </a:r>
            <a:r>
              <a:rPr lang="en-US" sz="700" dirty="0"/>
              <a:t> </a:t>
            </a:r>
            <a:r>
              <a:rPr lang="en-US" sz="700" dirty="0" err="1"/>
              <a:t>गोले</a:t>
            </a:r>
            <a:r>
              <a:rPr lang="en-US" sz="700" dirty="0"/>
              <a:t> </a:t>
            </a:r>
            <a:r>
              <a:rPr lang="en-US" sz="700" dirty="0" err="1"/>
              <a:t>धंसे</a:t>
            </a:r>
            <a:r>
              <a:rPr lang="en-US" sz="700" dirty="0"/>
              <a:t> </a:t>
            </a:r>
            <a:r>
              <a:rPr lang="en-US" sz="700" dirty="0" err="1"/>
              <a:t>होते</a:t>
            </a:r>
            <a:r>
              <a:rPr lang="en-US" sz="700" dirty="0"/>
              <a:t> </a:t>
            </a:r>
            <a:r>
              <a:rPr lang="en-US" sz="700" dirty="0" err="1"/>
              <a:t>थे</a:t>
            </a:r>
            <a:r>
              <a:rPr lang="en-US" sz="700" dirty="0"/>
              <a:t>, </a:t>
            </a:r>
            <a:r>
              <a:rPr lang="en-US" sz="700" dirty="0" smtClean="0"/>
              <a:t/>
            </a:r>
            <a:br>
              <a:rPr lang="en-US" sz="700" dirty="0" smtClean="0"/>
            </a:br>
            <a:r>
              <a:rPr lang="en-US" sz="700" dirty="0" err="1" smtClean="0"/>
              <a:t>जिनमें</a:t>
            </a:r>
            <a:r>
              <a:rPr lang="en-US" sz="700" dirty="0" smtClean="0"/>
              <a:t> </a:t>
            </a:r>
            <a:r>
              <a:rPr lang="en-US" sz="700" dirty="0" err="1"/>
              <a:t>से</a:t>
            </a:r>
            <a:r>
              <a:rPr lang="en-US" sz="700" dirty="0"/>
              <a:t> </a:t>
            </a:r>
            <a:r>
              <a:rPr lang="en-US" sz="700" dirty="0" err="1"/>
              <a:t>कुछ</a:t>
            </a:r>
            <a:r>
              <a:rPr lang="en-US" sz="700" dirty="0"/>
              <a:t> </a:t>
            </a:r>
            <a:r>
              <a:rPr lang="en-US" sz="700" dirty="0" err="1"/>
              <a:t>का</a:t>
            </a:r>
            <a:r>
              <a:rPr lang="en-US" sz="700" dirty="0"/>
              <a:t> </a:t>
            </a:r>
            <a:r>
              <a:rPr lang="en-US" sz="700" dirty="0" err="1"/>
              <a:t>आकार</a:t>
            </a:r>
            <a:r>
              <a:rPr lang="en-US" sz="700" dirty="0"/>
              <a:t> </a:t>
            </a:r>
            <a:r>
              <a:rPr lang="en-US" sz="700" dirty="0" err="1"/>
              <a:t>किसी</a:t>
            </a:r>
            <a:r>
              <a:rPr lang="en-US" sz="700" dirty="0"/>
              <a:t> </a:t>
            </a:r>
            <a:r>
              <a:rPr lang="en-US" sz="700" dirty="0" err="1"/>
              <a:t>आदमी</a:t>
            </a:r>
            <a:r>
              <a:rPr lang="en-US" sz="700" dirty="0"/>
              <a:t> </a:t>
            </a:r>
            <a:r>
              <a:rPr lang="en-US" sz="700" dirty="0" err="1"/>
              <a:t>के</a:t>
            </a:r>
            <a:r>
              <a:rPr lang="en-US" sz="700" dirty="0"/>
              <a:t> </a:t>
            </a:r>
            <a:r>
              <a:rPr lang="en-US" sz="700" dirty="0" err="1"/>
              <a:t>सिर</a:t>
            </a:r>
            <a:r>
              <a:rPr lang="en-US" sz="700" dirty="0"/>
              <a:t> </a:t>
            </a:r>
            <a:r>
              <a:rPr lang="en-US" sz="700" dirty="0" err="1"/>
              <a:t>जितना</a:t>
            </a:r>
            <a:r>
              <a:rPr lang="en-US" sz="700" dirty="0"/>
              <a:t> </a:t>
            </a:r>
            <a:r>
              <a:rPr lang="en-US" sz="700" dirty="0" err="1"/>
              <a:t>बड़ा</a:t>
            </a:r>
            <a:r>
              <a:rPr lang="en-US" sz="700" dirty="0"/>
              <a:t> </a:t>
            </a:r>
            <a:r>
              <a:rPr lang="en-US" sz="700" dirty="0" err="1"/>
              <a:t>हो</a:t>
            </a:r>
            <a:r>
              <a:rPr lang="en-US" sz="700" dirty="0"/>
              <a:t> </a:t>
            </a:r>
            <a:r>
              <a:rPr lang="en-US" sz="700" dirty="0" err="1"/>
              <a:t>सकता</a:t>
            </a:r>
            <a:r>
              <a:rPr lang="en-US" sz="700" dirty="0"/>
              <a:t> </a:t>
            </a:r>
            <a:r>
              <a:rPr lang="en-US" sz="700" dirty="0" err="1"/>
              <a:t>था</a:t>
            </a:r>
            <a:r>
              <a:rPr lang="en-US" sz="700" dirty="0"/>
              <a:t>. </a:t>
            </a:r>
          </a:p>
        </p:txBody>
      </p:sp>
      <p:sp>
        <p:nvSpPr>
          <p:cNvPr id="5" name="Rectangle 4"/>
          <p:cNvSpPr/>
          <p:nvPr/>
        </p:nvSpPr>
        <p:spPr>
          <a:xfrm>
            <a:off x="571059" y="735806"/>
            <a:ext cx="354584" cy="184666"/>
          </a:xfrm>
          <a:prstGeom prst="rect">
            <a:avLst/>
          </a:prstGeom>
        </p:spPr>
        <p:txBody>
          <a:bodyPr wrap="none">
            <a:spAutoFit/>
          </a:bodyPr>
          <a:lstStyle/>
          <a:p>
            <a:pPr algn="ctr"/>
            <a:r>
              <a:rPr lang="en-US" sz="600" dirty="0" err="1"/>
              <a:t>स्पंज</a:t>
            </a:r>
            <a:r>
              <a:rPr lang="en-US" sz="600" dirty="0"/>
              <a:t> </a:t>
            </a:r>
          </a:p>
        </p:txBody>
      </p:sp>
      <p:sp>
        <p:nvSpPr>
          <p:cNvPr id="6" name="Rectangle 5"/>
          <p:cNvSpPr/>
          <p:nvPr/>
        </p:nvSpPr>
        <p:spPr>
          <a:xfrm>
            <a:off x="2808027" y="856187"/>
            <a:ext cx="588623" cy="184666"/>
          </a:xfrm>
          <a:prstGeom prst="rect">
            <a:avLst/>
          </a:prstGeom>
        </p:spPr>
        <p:txBody>
          <a:bodyPr wrap="none">
            <a:spAutoFit/>
          </a:bodyPr>
          <a:lstStyle/>
          <a:p>
            <a:pPr algn="ctr"/>
            <a:r>
              <a:rPr lang="en-US" sz="600" dirty="0"/>
              <a:t>5-</a:t>
            </a:r>
            <a:r>
              <a:rPr lang="en-US" sz="600" dirty="0" err="1"/>
              <a:t>मिमी</a:t>
            </a:r>
            <a:r>
              <a:rPr lang="en-US" sz="600" dirty="0"/>
              <a:t> / </a:t>
            </a:r>
            <a:r>
              <a:rPr lang="en-US" sz="600" dirty="0" err="1"/>
              <a:t>घंटा</a:t>
            </a:r>
            <a:endParaRPr lang="en-US" sz="600" dirty="0"/>
          </a:p>
        </p:txBody>
      </p:sp>
      <p:sp>
        <p:nvSpPr>
          <p:cNvPr id="7" name="Rectangle 6"/>
          <p:cNvSpPr/>
          <p:nvPr/>
        </p:nvSpPr>
        <p:spPr>
          <a:xfrm>
            <a:off x="1600200" y="1269206"/>
            <a:ext cx="2286000" cy="523220"/>
          </a:xfrm>
          <a:prstGeom prst="rect">
            <a:avLst/>
          </a:prstGeom>
        </p:spPr>
        <p:txBody>
          <a:bodyPr>
            <a:spAutoFit/>
          </a:bodyPr>
          <a:lstStyle/>
          <a:p>
            <a:pPr algn="ctr"/>
            <a:r>
              <a:rPr lang="en-US" sz="700" dirty="0" err="1"/>
              <a:t>हमें</a:t>
            </a:r>
            <a:r>
              <a:rPr lang="en-US" sz="700" dirty="0"/>
              <a:t> </a:t>
            </a:r>
            <a:r>
              <a:rPr lang="en-US" sz="700" dirty="0" err="1"/>
              <a:t>आस्वान</a:t>
            </a:r>
            <a:r>
              <a:rPr lang="en-US" sz="700" dirty="0"/>
              <a:t> </a:t>
            </a:r>
            <a:r>
              <a:rPr lang="en-US" sz="700" dirty="0" err="1"/>
              <a:t>बाँध</a:t>
            </a:r>
            <a:r>
              <a:rPr lang="en-US" sz="700" dirty="0"/>
              <a:t> </a:t>
            </a:r>
            <a:r>
              <a:rPr lang="en-US" sz="700" dirty="0" err="1"/>
              <a:t>के</a:t>
            </a:r>
            <a:r>
              <a:rPr lang="en-US" sz="700" dirty="0"/>
              <a:t> </a:t>
            </a:r>
            <a:r>
              <a:rPr lang="en-US" sz="700" dirty="0" err="1"/>
              <a:t>पास</a:t>
            </a:r>
            <a:r>
              <a:rPr lang="en-US" sz="700" dirty="0"/>
              <a:t> </a:t>
            </a:r>
            <a:r>
              <a:rPr lang="en-US" sz="700" dirty="0" err="1"/>
              <a:t>ओबिलिस्क</a:t>
            </a:r>
            <a:r>
              <a:rPr lang="en-US" sz="700" dirty="0"/>
              <a:t> </a:t>
            </a:r>
            <a:r>
              <a:rPr lang="en-US" sz="700" dirty="0" err="1"/>
              <a:t>की</a:t>
            </a:r>
            <a:r>
              <a:rPr lang="en-US" sz="700" dirty="0"/>
              <a:t> </a:t>
            </a:r>
            <a:r>
              <a:rPr lang="en-US" sz="700" dirty="0" err="1"/>
              <a:t>मूर्तियों</a:t>
            </a:r>
            <a:r>
              <a:rPr lang="en-US" sz="700" dirty="0"/>
              <a:t> </a:t>
            </a:r>
            <a:r>
              <a:rPr lang="en-US" sz="700" dirty="0" err="1"/>
              <a:t>में</a:t>
            </a:r>
            <a:r>
              <a:rPr lang="en-US" sz="700" dirty="0"/>
              <a:t> </a:t>
            </a:r>
            <a:r>
              <a:rPr lang="en-US" sz="700" dirty="0" err="1"/>
              <a:t>इस</a:t>
            </a:r>
            <a:r>
              <a:rPr lang="en-US" sz="700" dirty="0"/>
              <a:t> </a:t>
            </a:r>
            <a:r>
              <a:rPr lang="en-US" sz="700" dirty="0" err="1"/>
              <a:t>तकनीक</a:t>
            </a:r>
            <a:r>
              <a:rPr lang="en-US" sz="700" dirty="0"/>
              <a:t> </a:t>
            </a:r>
            <a:r>
              <a:rPr lang="en-US" sz="700" dirty="0" err="1"/>
              <a:t>के</a:t>
            </a:r>
            <a:r>
              <a:rPr lang="en-US" sz="700" dirty="0"/>
              <a:t> </a:t>
            </a:r>
            <a:r>
              <a:rPr lang="en-US" sz="700" dirty="0" err="1"/>
              <a:t>निशान</a:t>
            </a:r>
            <a:r>
              <a:rPr lang="en-US" sz="700" dirty="0"/>
              <a:t> </a:t>
            </a:r>
            <a:r>
              <a:rPr lang="en-US" sz="700" dirty="0" err="1"/>
              <a:t>मिले</a:t>
            </a:r>
            <a:r>
              <a:rPr lang="en-US" sz="700" dirty="0"/>
              <a:t>, </a:t>
            </a:r>
            <a:r>
              <a:rPr lang="en-US" sz="700" dirty="0" err="1"/>
              <a:t>जो</a:t>
            </a:r>
            <a:r>
              <a:rPr lang="en-US" sz="700" dirty="0"/>
              <a:t> </a:t>
            </a:r>
            <a:r>
              <a:rPr lang="en-US" sz="700" dirty="0" err="1"/>
              <a:t>बड़े</a:t>
            </a:r>
            <a:r>
              <a:rPr lang="en-US" sz="700" dirty="0"/>
              <a:t> </a:t>
            </a:r>
            <a:r>
              <a:rPr lang="en-US" sz="700" dirty="0" err="1"/>
              <a:t>अंडों</a:t>
            </a:r>
            <a:r>
              <a:rPr lang="en-US" sz="700" dirty="0"/>
              <a:t> </a:t>
            </a:r>
            <a:r>
              <a:rPr lang="en-US" sz="700" dirty="0" err="1"/>
              <a:t>की</a:t>
            </a:r>
            <a:r>
              <a:rPr lang="en-US" sz="700" dirty="0"/>
              <a:t> </a:t>
            </a:r>
            <a:r>
              <a:rPr lang="en-US" sz="700" dirty="0" err="1"/>
              <a:t>तरह</a:t>
            </a:r>
            <a:r>
              <a:rPr lang="en-US" sz="700" dirty="0"/>
              <a:t> </a:t>
            </a:r>
            <a:r>
              <a:rPr lang="en-US" sz="700" dirty="0" err="1"/>
              <a:t>दिखते</a:t>
            </a:r>
            <a:r>
              <a:rPr lang="en-US" sz="700" dirty="0"/>
              <a:t> </a:t>
            </a:r>
            <a:r>
              <a:rPr lang="en-US" sz="700" dirty="0" err="1"/>
              <a:t>थे</a:t>
            </a:r>
            <a:r>
              <a:rPr lang="en-US" sz="700" dirty="0"/>
              <a:t>. </a:t>
            </a:r>
            <a:r>
              <a:rPr lang="en-US" sz="700" dirty="0" err="1"/>
              <a:t>हमने</a:t>
            </a:r>
            <a:r>
              <a:rPr lang="en-US" sz="700" dirty="0"/>
              <a:t> </a:t>
            </a:r>
            <a:r>
              <a:rPr lang="en-US" sz="700" dirty="0" err="1"/>
              <a:t>मारक</a:t>
            </a:r>
            <a:r>
              <a:rPr lang="en-US" sz="700" dirty="0"/>
              <a:t> </a:t>
            </a:r>
            <a:r>
              <a:rPr lang="en-US" sz="700" dirty="0" err="1"/>
              <a:t>बिंदुओं</a:t>
            </a:r>
            <a:r>
              <a:rPr lang="en-US" sz="700" dirty="0"/>
              <a:t> </a:t>
            </a:r>
            <a:r>
              <a:rPr lang="en-US" sz="700" dirty="0" err="1"/>
              <a:t>को</a:t>
            </a:r>
            <a:r>
              <a:rPr lang="en-US" sz="700" dirty="0"/>
              <a:t> </a:t>
            </a:r>
            <a:r>
              <a:rPr lang="en-US" sz="700" dirty="0" err="1"/>
              <a:t>बदला</a:t>
            </a:r>
            <a:r>
              <a:rPr lang="en-US" sz="700" dirty="0"/>
              <a:t> </a:t>
            </a:r>
            <a:r>
              <a:rPr lang="en-US" sz="700" dirty="0" err="1"/>
              <a:t>और</a:t>
            </a:r>
            <a:r>
              <a:rPr lang="en-US" sz="700" dirty="0"/>
              <a:t> </a:t>
            </a:r>
            <a:r>
              <a:rPr lang="en-US" sz="700" dirty="0" err="1"/>
              <a:t>उससे</a:t>
            </a:r>
            <a:r>
              <a:rPr lang="en-US" sz="700" dirty="0"/>
              <a:t> </a:t>
            </a:r>
            <a:r>
              <a:rPr lang="en-US" sz="700" dirty="0" err="1"/>
              <a:t>जो</a:t>
            </a:r>
            <a:r>
              <a:rPr lang="en-US" sz="700" dirty="0"/>
              <a:t> </a:t>
            </a:r>
            <a:r>
              <a:rPr lang="en-US" sz="700" dirty="0" err="1"/>
              <a:t>खोल</a:t>
            </a:r>
            <a:r>
              <a:rPr lang="en-US" sz="700" dirty="0"/>
              <a:t> </a:t>
            </a:r>
            <a:r>
              <a:rPr lang="en-US" sz="700" dirty="0" err="1"/>
              <a:t>की</a:t>
            </a:r>
            <a:r>
              <a:rPr lang="en-US" sz="700" dirty="0"/>
              <a:t> </a:t>
            </a:r>
            <a:r>
              <a:rPr lang="en-US" sz="700" dirty="0" err="1"/>
              <a:t>वक्रता</a:t>
            </a:r>
            <a:r>
              <a:rPr lang="en-US" sz="700" dirty="0"/>
              <a:t> </a:t>
            </a:r>
            <a:r>
              <a:rPr lang="en-US" sz="700" dirty="0" err="1"/>
              <a:t>बनी</a:t>
            </a:r>
            <a:r>
              <a:rPr lang="en-US" sz="700" dirty="0"/>
              <a:t> </a:t>
            </a:r>
            <a:r>
              <a:rPr lang="en-US" sz="700" dirty="0" err="1"/>
              <a:t>उसने</a:t>
            </a:r>
            <a:r>
              <a:rPr lang="en-US" sz="700" dirty="0"/>
              <a:t> </a:t>
            </a:r>
            <a:r>
              <a:rPr lang="en-US" sz="700" dirty="0" err="1"/>
              <a:t>मारक</a:t>
            </a:r>
            <a:r>
              <a:rPr lang="en-US" sz="700" dirty="0"/>
              <a:t> </a:t>
            </a:r>
            <a:r>
              <a:rPr lang="en-US" sz="700" dirty="0" err="1"/>
              <a:t>की</a:t>
            </a:r>
            <a:r>
              <a:rPr lang="en-US" sz="700" dirty="0"/>
              <a:t> </a:t>
            </a:r>
            <a:r>
              <a:rPr lang="en-US" sz="700" dirty="0" err="1"/>
              <a:t>प्रभावशीलता</a:t>
            </a:r>
            <a:r>
              <a:rPr lang="en-US" sz="700" dirty="0"/>
              <a:t> </a:t>
            </a:r>
            <a:r>
              <a:rPr lang="en-US" sz="700" dirty="0" err="1"/>
              <a:t>को</a:t>
            </a:r>
            <a:r>
              <a:rPr lang="en-US" sz="700" dirty="0"/>
              <a:t> </a:t>
            </a:r>
            <a:r>
              <a:rPr lang="en-US" sz="700" dirty="0" err="1"/>
              <a:t>कम</a:t>
            </a:r>
            <a:r>
              <a:rPr lang="en-US" sz="700" dirty="0"/>
              <a:t> </a:t>
            </a:r>
            <a:r>
              <a:rPr lang="en-US" sz="700" dirty="0" err="1"/>
              <a:t>किया</a:t>
            </a:r>
            <a:r>
              <a:rPr lang="en-US" sz="700" dirty="0"/>
              <a:t>.</a:t>
            </a:r>
          </a:p>
        </p:txBody>
      </p:sp>
      <p:sp>
        <p:nvSpPr>
          <p:cNvPr id="8" name="Rectangle 7"/>
          <p:cNvSpPr/>
          <p:nvPr/>
        </p:nvSpPr>
        <p:spPr>
          <a:xfrm>
            <a:off x="1727200" y="2492008"/>
            <a:ext cx="2590800" cy="415498"/>
          </a:xfrm>
          <a:prstGeom prst="rect">
            <a:avLst/>
          </a:prstGeom>
        </p:spPr>
        <p:txBody>
          <a:bodyPr wrap="square">
            <a:spAutoFit/>
          </a:bodyPr>
          <a:lstStyle/>
          <a:p>
            <a:pPr algn="ctr"/>
            <a:r>
              <a:rPr lang="en-US" sz="700" dirty="0"/>
              <a:t>41-</a:t>
            </a:r>
            <a:r>
              <a:rPr lang="en-US" sz="700" dirty="0" err="1"/>
              <a:t>मीटर</a:t>
            </a:r>
            <a:r>
              <a:rPr lang="en-US" sz="700" dirty="0"/>
              <a:t> </a:t>
            </a:r>
            <a:r>
              <a:rPr lang="en-US" sz="700" dirty="0" err="1"/>
              <a:t>लंबे</a:t>
            </a:r>
            <a:r>
              <a:rPr lang="en-US" sz="700" dirty="0"/>
              <a:t>, 4-</a:t>
            </a:r>
            <a:r>
              <a:rPr lang="en-US" sz="700" dirty="0" err="1"/>
              <a:t>मीटर</a:t>
            </a:r>
            <a:r>
              <a:rPr lang="en-US" sz="700" dirty="0"/>
              <a:t> </a:t>
            </a:r>
            <a:r>
              <a:rPr lang="en-US" sz="700" dirty="0" err="1"/>
              <a:t>चौड़े</a:t>
            </a:r>
            <a:r>
              <a:rPr lang="en-US" sz="700" dirty="0"/>
              <a:t> </a:t>
            </a:r>
            <a:r>
              <a:rPr lang="en-US" sz="700" dirty="0" err="1"/>
              <a:t>आधार</a:t>
            </a:r>
            <a:r>
              <a:rPr lang="en-US" sz="700" dirty="0"/>
              <a:t> </a:t>
            </a:r>
            <a:r>
              <a:rPr lang="en-US" sz="700" dirty="0" err="1"/>
              <a:t>वाले</a:t>
            </a:r>
            <a:r>
              <a:rPr lang="en-US" sz="700" dirty="0"/>
              <a:t> 1200-</a:t>
            </a:r>
            <a:r>
              <a:rPr lang="en-US" sz="700" dirty="0" err="1"/>
              <a:t>टन</a:t>
            </a:r>
            <a:r>
              <a:rPr lang="en-US" sz="700" dirty="0"/>
              <a:t> </a:t>
            </a:r>
            <a:r>
              <a:rPr lang="en-US" sz="700" dirty="0" err="1"/>
              <a:t>वजन</a:t>
            </a:r>
            <a:r>
              <a:rPr lang="en-US" sz="700" dirty="0"/>
              <a:t> </a:t>
            </a:r>
            <a:r>
              <a:rPr lang="en-US" sz="700" dirty="0" err="1"/>
              <a:t>के</a:t>
            </a:r>
            <a:r>
              <a:rPr lang="en-US" sz="700" dirty="0"/>
              <a:t> </a:t>
            </a:r>
            <a:r>
              <a:rPr lang="en-US" sz="700" dirty="0" err="1"/>
              <a:t>इस</a:t>
            </a:r>
            <a:r>
              <a:rPr lang="en-US" sz="700" dirty="0"/>
              <a:t> </a:t>
            </a:r>
            <a:r>
              <a:rPr lang="en-US" sz="700" dirty="0" err="1"/>
              <a:t>ओबिलिस्क</a:t>
            </a:r>
            <a:r>
              <a:rPr lang="en-US" sz="700" dirty="0"/>
              <a:t> </a:t>
            </a:r>
            <a:r>
              <a:rPr lang="en-US" sz="700" dirty="0" smtClean="0"/>
              <a:t>(</a:t>
            </a:r>
            <a:r>
              <a:rPr lang="hi-IN" sz="700" dirty="0" smtClean="0"/>
              <a:t>पत्थर</a:t>
            </a:r>
            <a:r>
              <a:rPr lang="en-US" sz="700" dirty="0" smtClean="0"/>
              <a:t>-</a:t>
            </a:r>
            <a:r>
              <a:rPr lang="hi-IN" sz="700" dirty="0" smtClean="0"/>
              <a:t>स्मारक</a:t>
            </a:r>
            <a:r>
              <a:rPr lang="en-US" sz="700" dirty="0" smtClean="0"/>
              <a:t>)</a:t>
            </a:r>
            <a:r>
              <a:rPr lang="en-US" sz="700" dirty="0"/>
              <a:t> </a:t>
            </a:r>
            <a:r>
              <a:rPr lang="en-US" sz="700" dirty="0" err="1" smtClean="0"/>
              <a:t>के</a:t>
            </a:r>
            <a:r>
              <a:rPr lang="en-US" sz="700" dirty="0" smtClean="0"/>
              <a:t> </a:t>
            </a:r>
            <a:r>
              <a:rPr lang="en-US" sz="700" dirty="0" err="1"/>
              <a:t>भूकंप</a:t>
            </a:r>
            <a:r>
              <a:rPr lang="en-US" sz="700" dirty="0"/>
              <a:t> </a:t>
            </a:r>
            <a:r>
              <a:rPr lang="en-US" sz="700" dirty="0" err="1"/>
              <a:t>में</a:t>
            </a:r>
            <a:r>
              <a:rPr lang="en-US" sz="700" dirty="0"/>
              <a:t> </a:t>
            </a:r>
            <a:r>
              <a:rPr lang="en-US" sz="700" dirty="0" err="1"/>
              <a:t>टूटने</a:t>
            </a:r>
            <a:r>
              <a:rPr lang="en-US" sz="700" dirty="0"/>
              <a:t> </a:t>
            </a:r>
            <a:r>
              <a:rPr lang="en-US" sz="700" dirty="0" err="1"/>
              <a:t>से</a:t>
            </a:r>
            <a:r>
              <a:rPr lang="en-US" sz="700" dirty="0"/>
              <a:t>, </a:t>
            </a:r>
            <a:r>
              <a:rPr lang="en-US" sz="700" dirty="0" err="1"/>
              <a:t>काम</a:t>
            </a:r>
            <a:r>
              <a:rPr lang="en-US" sz="700" dirty="0"/>
              <a:t> </a:t>
            </a:r>
            <a:r>
              <a:rPr lang="en-US" sz="700" dirty="0" err="1"/>
              <a:t>बाधित</a:t>
            </a:r>
            <a:r>
              <a:rPr lang="en-US" sz="700" dirty="0"/>
              <a:t> </a:t>
            </a:r>
            <a:r>
              <a:rPr lang="en-US" sz="700" dirty="0" err="1"/>
              <a:t>हुआ</a:t>
            </a:r>
            <a:r>
              <a:rPr lang="en-US" sz="700" dirty="0"/>
              <a:t>. </a:t>
            </a:r>
            <a:r>
              <a:rPr lang="en-US" sz="700" dirty="0" smtClean="0"/>
              <a:t/>
            </a:r>
            <a:br>
              <a:rPr lang="en-US" sz="700" dirty="0" smtClean="0"/>
            </a:br>
            <a:r>
              <a:rPr lang="en-US" sz="700" dirty="0" err="1" smtClean="0"/>
              <a:t>हम</a:t>
            </a:r>
            <a:r>
              <a:rPr lang="en-US" sz="700" dirty="0" smtClean="0"/>
              <a:t> </a:t>
            </a:r>
            <a:r>
              <a:rPr lang="en-US" sz="700" dirty="0" err="1"/>
              <a:t>बाद</a:t>
            </a:r>
            <a:r>
              <a:rPr lang="en-US" sz="700" dirty="0"/>
              <a:t> </a:t>
            </a:r>
            <a:r>
              <a:rPr lang="en-US" sz="700" dirty="0" err="1"/>
              <a:t>में</a:t>
            </a:r>
            <a:r>
              <a:rPr lang="en-US" sz="700" dirty="0"/>
              <a:t> </a:t>
            </a:r>
            <a:r>
              <a:rPr lang="en-US" sz="700" dirty="0" err="1"/>
              <a:t>देखेंगे</a:t>
            </a:r>
            <a:r>
              <a:rPr lang="en-US" sz="700" dirty="0"/>
              <a:t> </a:t>
            </a:r>
            <a:r>
              <a:rPr lang="en-US" sz="700" dirty="0" err="1"/>
              <a:t>कि</a:t>
            </a:r>
            <a:r>
              <a:rPr lang="en-US" sz="700" dirty="0"/>
              <a:t> </a:t>
            </a:r>
            <a:r>
              <a:rPr lang="en-US" sz="700" dirty="0" err="1"/>
              <a:t>इस</a:t>
            </a:r>
            <a:r>
              <a:rPr lang="en-US" sz="700" dirty="0"/>
              <a:t> </a:t>
            </a:r>
            <a:r>
              <a:rPr lang="en-US" sz="700" dirty="0" err="1"/>
              <a:t>तरह</a:t>
            </a:r>
            <a:r>
              <a:rPr lang="en-US" sz="700" dirty="0"/>
              <a:t> </a:t>
            </a:r>
            <a:r>
              <a:rPr lang="en-US" sz="700" dirty="0" err="1"/>
              <a:t>के</a:t>
            </a:r>
            <a:r>
              <a:rPr lang="en-US" sz="700" dirty="0"/>
              <a:t> </a:t>
            </a:r>
            <a:r>
              <a:rPr lang="en-US" sz="700" dirty="0" err="1"/>
              <a:t>विशाल</a:t>
            </a:r>
            <a:r>
              <a:rPr lang="en-US" sz="700" dirty="0"/>
              <a:t> </a:t>
            </a:r>
            <a:r>
              <a:rPr lang="en-US" sz="700" dirty="0" err="1"/>
              <a:t>राक्षसों</a:t>
            </a:r>
            <a:r>
              <a:rPr lang="en-US" sz="700" dirty="0"/>
              <a:t> </a:t>
            </a:r>
            <a:r>
              <a:rPr lang="en-US" sz="700" dirty="0" err="1"/>
              <a:t>को</a:t>
            </a:r>
            <a:r>
              <a:rPr lang="en-US" sz="700" dirty="0"/>
              <a:t> </a:t>
            </a:r>
            <a:r>
              <a:rPr lang="en-US" sz="700" dirty="0" err="1"/>
              <a:t>कैसे</a:t>
            </a:r>
            <a:r>
              <a:rPr lang="en-US" sz="700" dirty="0"/>
              <a:t> </a:t>
            </a:r>
            <a:r>
              <a:rPr lang="en-US" sz="700" dirty="0" err="1"/>
              <a:t>ढोया</a:t>
            </a:r>
            <a:r>
              <a:rPr lang="en-US" sz="700" dirty="0"/>
              <a:t> </a:t>
            </a:r>
            <a:r>
              <a:rPr lang="en-US" sz="700" dirty="0" err="1"/>
              <a:t>जाता</a:t>
            </a:r>
            <a:r>
              <a:rPr lang="en-US" sz="700" dirty="0"/>
              <a:t> </a:t>
            </a:r>
            <a:r>
              <a:rPr lang="en-US" sz="700" dirty="0" err="1"/>
              <a:t>था</a:t>
            </a:r>
            <a:r>
              <a:rPr lang="en-US" sz="700" dirty="0"/>
              <a:t>. </a:t>
            </a:r>
          </a:p>
        </p:txBody>
      </p:sp>
      <p:sp>
        <p:nvSpPr>
          <p:cNvPr id="9" name="Rectangle 8"/>
          <p:cNvSpPr/>
          <p:nvPr/>
        </p:nvSpPr>
        <p:spPr>
          <a:xfrm>
            <a:off x="866387" y="1034624"/>
            <a:ext cx="325730" cy="184666"/>
          </a:xfrm>
          <a:prstGeom prst="rect">
            <a:avLst/>
          </a:prstGeom>
        </p:spPr>
        <p:txBody>
          <a:bodyPr wrap="none">
            <a:spAutoFit/>
          </a:bodyPr>
          <a:lstStyle/>
          <a:p>
            <a:pPr algn="ctr"/>
            <a:r>
              <a:rPr lang="en-US" sz="600" dirty="0" err="1"/>
              <a:t>पानी</a:t>
            </a:r>
            <a:endParaRPr lang="en-US" sz="600" dirty="0"/>
          </a:p>
        </p:txBody>
      </p:sp>
    </p:spTree>
    <p:extLst>
      <p:ext uri="{BB962C8B-B14F-4D97-AF65-F5344CB8AC3E}">
        <p14:creationId xmlns:p14="http://schemas.microsoft.com/office/powerpoint/2010/main" val="3837279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r>
              <a:rPr lang="en-US" dirty="0" err="1"/>
              <a:t>बबूल</a:t>
            </a:r>
            <a:r>
              <a:rPr lang="en-US" dirty="0"/>
              <a:t> </a:t>
            </a:r>
            <a:r>
              <a:rPr lang="en-US" dirty="0" err="1"/>
              <a:t>की</a:t>
            </a:r>
            <a:r>
              <a:rPr lang="en-US" dirty="0"/>
              <a:t> </a:t>
            </a:r>
            <a:r>
              <a:rPr lang="en-US" dirty="0" err="1"/>
              <a:t>लकड़ी</a:t>
            </a:r>
            <a:r>
              <a:rPr lang="en-US" dirty="0"/>
              <a:t> </a:t>
            </a:r>
            <a:r>
              <a:rPr lang="en-US" dirty="0" err="1"/>
              <a:t>एकदम</a:t>
            </a:r>
            <a:r>
              <a:rPr lang="en-US" dirty="0"/>
              <a:t> </a:t>
            </a:r>
            <a:r>
              <a:rPr lang="en-US" dirty="0" err="1"/>
              <a:t>स्थानीय</a:t>
            </a:r>
            <a:r>
              <a:rPr lang="en-US" dirty="0"/>
              <a:t> </a:t>
            </a:r>
            <a:r>
              <a:rPr lang="en-US" dirty="0" err="1"/>
              <a:t>थी</a:t>
            </a:r>
            <a:r>
              <a:rPr lang="en-US" dirty="0"/>
              <a:t>. </a:t>
            </a:r>
            <a:r>
              <a:rPr lang="en-US" dirty="0" err="1"/>
              <a:t>लेबनान</a:t>
            </a:r>
            <a:r>
              <a:rPr lang="en-US" dirty="0"/>
              <a:t> </a:t>
            </a:r>
            <a:r>
              <a:rPr lang="en-US" dirty="0" err="1"/>
              <a:t>से</a:t>
            </a:r>
            <a:r>
              <a:rPr lang="en-US" dirty="0"/>
              <a:t> </a:t>
            </a:r>
            <a:r>
              <a:rPr lang="en-US" dirty="0" err="1"/>
              <a:t>आयात</a:t>
            </a:r>
            <a:r>
              <a:rPr lang="en-US" dirty="0"/>
              <a:t> </a:t>
            </a:r>
            <a:r>
              <a:rPr lang="en-US" dirty="0" err="1"/>
              <a:t>किए</a:t>
            </a:r>
            <a:r>
              <a:rPr lang="en-US" dirty="0"/>
              <a:t> </a:t>
            </a:r>
            <a:r>
              <a:rPr lang="en-US" dirty="0" err="1"/>
              <a:t>देवदार</a:t>
            </a:r>
            <a:r>
              <a:rPr lang="en-US" dirty="0"/>
              <a:t> </a:t>
            </a:r>
            <a:r>
              <a:rPr lang="en-US" dirty="0" err="1"/>
              <a:t>के</a:t>
            </a:r>
            <a:r>
              <a:rPr lang="en-US" dirty="0"/>
              <a:t> </a:t>
            </a:r>
            <a:r>
              <a:rPr lang="en-US" dirty="0" err="1"/>
              <a:t>पेड़ों</a:t>
            </a:r>
            <a:r>
              <a:rPr lang="en-US" dirty="0"/>
              <a:t> </a:t>
            </a:r>
            <a:r>
              <a:rPr lang="en-US" dirty="0" err="1"/>
              <a:t>के</a:t>
            </a:r>
            <a:r>
              <a:rPr lang="en-US" dirty="0"/>
              <a:t> </a:t>
            </a:r>
            <a:r>
              <a:rPr lang="en-US" dirty="0" err="1"/>
              <a:t>लट्ठों</a:t>
            </a:r>
            <a:r>
              <a:rPr lang="en-US" dirty="0"/>
              <a:t> </a:t>
            </a:r>
            <a:r>
              <a:rPr lang="en-US" dirty="0" err="1"/>
              <a:t>से</a:t>
            </a:r>
            <a:r>
              <a:rPr lang="en-US" dirty="0"/>
              <a:t> </a:t>
            </a:r>
            <a:r>
              <a:rPr lang="en-US" dirty="0" err="1"/>
              <a:t>बड़े</a:t>
            </a:r>
            <a:r>
              <a:rPr lang="en-US" dirty="0"/>
              <a:t> </a:t>
            </a:r>
            <a:r>
              <a:rPr lang="en-US" dirty="0" err="1"/>
              <a:t>हिस्से</a:t>
            </a:r>
            <a:r>
              <a:rPr lang="en-US" dirty="0"/>
              <a:t> </a:t>
            </a:r>
            <a:r>
              <a:rPr lang="en-US" dirty="0" err="1"/>
              <a:t>काटे</a:t>
            </a:r>
            <a:r>
              <a:rPr lang="en-US" dirty="0"/>
              <a:t> </a:t>
            </a:r>
            <a:r>
              <a:rPr lang="en-US" dirty="0" err="1"/>
              <a:t>जाते</a:t>
            </a:r>
            <a:r>
              <a:rPr lang="en-US" dirty="0"/>
              <a:t> </a:t>
            </a:r>
            <a:r>
              <a:rPr lang="en-US" dirty="0" err="1"/>
              <a:t>थे</a:t>
            </a:r>
            <a:r>
              <a:rPr lang="en-US" dirty="0"/>
              <a:t>. </a:t>
            </a:r>
            <a:r>
              <a:rPr lang="en-US" dirty="0" err="1"/>
              <a:t>रेजिन</a:t>
            </a:r>
            <a:r>
              <a:rPr lang="en-US" dirty="0"/>
              <a:t> </a:t>
            </a:r>
            <a:r>
              <a:rPr lang="en-US" dirty="0" err="1"/>
              <a:t>ने</a:t>
            </a:r>
            <a:r>
              <a:rPr lang="en-US" dirty="0"/>
              <a:t> </a:t>
            </a:r>
            <a:r>
              <a:rPr lang="en-US" dirty="0" err="1"/>
              <a:t>ग्लू</a:t>
            </a:r>
            <a:r>
              <a:rPr lang="en-US" dirty="0"/>
              <a:t> </a:t>
            </a:r>
            <a:r>
              <a:rPr lang="en-US" dirty="0" err="1"/>
              <a:t>और</a:t>
            </a:r>
            <a:r>
              <a:rPr lang="en-US" dirty="0"/>
              <a:t> </a:t>
            </a:r>
            <a:r>
              <a:rPr lang="en-US" dirty="0" err="1"/>
              <a:t>वार्निश</a:t>
            </a:r>
            <a:r>
              <a:rPr lang="en-US" dirty="0"/>
              <a:t> </a:t>
            </a:r>
            <a:r>
              <a:rPr lang="en-US" dirty="0" err="1"/>
              <a:t>का</a:t>
            </a:r>
            <a:r>
              <a:rPr lang="en-US" dirty="0"/>
              <a:t> </a:t>
            </a:r>
            <a:r>
              <a:rPr lang="en-US" dirty="0" err="1"/>
              <a:t>काम</a:t>
            </a:r>
            <a:r>
              <a:rPr lang="en-US" dirty="0"/>
              <a:t> </a:t>
            </a:r>
            <a:r>
              <a:rPr lang="en-US" dirty="0" err="1"/>
              <a:t>किया</a:t>
            </a:r>
            <a:r>
              <a:rPr lang="en-US" dirty="0"/>
              <a:t>. </a:t>
            </a:r>
            <a:r>
              <a:rPr lang="en-US" dirty="0" err="1"/>
              <a:t>प्राचीन</a:t>
            </a:r>
            <a:r>
              <a:rPr lang="en-US" dirty="0"/>
              <a:t> </a:t>
            </a:r>
            <a:r>
              <a:rPr lang="en-US" dirty="0" err="1"/>
              <a:t>मिस्रवासियों</a:t>
            </a:r>
            <a:r>
              <a:rPr lang="en-US" dirty="0"/>
              <a:t> </a:t>
            </a:r>
            <a:r>
              <a:rPr lang="en-US" dirty="0" err="1"/>
              <a:t>को</a:t>
            </a:r>
            <a:r>
              <a:rPr lang="en-US" dirty="0"/>
              <a:t> </a:t>
            </a:r>
            <a:r>
              <a:rPr lang="en-US" dirty="0" err="1"/>
              <a:t>रस्सी</a:t>
            </a:r>
            <a:r>
              <a:rPr lang="en-US" dirty="0"/>
              <a:t> </a:t>
            </a:r>
            <a:r>
              <a:rPr lang="en-US" dirty="0" err="1"/>
              <a:t>में</a:t>
            </a:r>
            <a:r>
              <a:rPr lang="en-US" dirty="0"/>
              <a:t> </a:t>
            </a:r>
            <a:r>
              <a:rPr lang="en-US" dirty="0" err="1"/>
              <a:t>गांठ</a:t>
            </a:r>
            <a:r>
              <a:rPr lang="en-US" dirty="0"/>
              <a:t> </a:t>
            </a:r>
            <a:r>
              <a:rPr lang="en-US" dirty="0" err="1"/>
              <a:t>लगाना</a:t>
            </a:r>
            <a:r>
              <a:rPr lang="en-US" dirty="0"/>
              <a:t> </a:t>
            </a:r>
            <a:r>
              <a:rPr lang="en-US" dirty="0" err="1"/>
              <a:t>अच्छी</a:t>
            </a:r>
            <a:r>
              <a:rPr lang="en-US" dirty="0"/>
              <a:t> </a:t>
            </a:r>
            <a:r>
              <a:rPr lang="en-US" dirty="0" err="1"/>
              <a:t>तरह</a:t>
            </a:r>
            <a:r>
              <a:rPr lang="en-US" dirty="0"/>
              <a:t> </a:t>
            </a:r>
            <a:r>
              <a:rPr lang="en-US" dirty="0" err="1"/>
              <a:t>से</a:t>
            </a:r>
            <a:r>
              <a:rPr lang="en-US" dirty="0"/>
              <a:t> </a:t>
            </a:r>
            <a:r>
              <a:rPr lang="en-US" dirty="0" err="1"/>
              <a:t>आता</a:t>
            </a:r>
            <a:r>
              <a:rPr lang="en-US" dirty="0"/>
              <a:t> </a:t>
            </a:r>
            <a:r>
              <a:rPr lang="en-US" dirty="0" err="1"/>
              <a:t>था</a:t>
            </a:r>
            <a:r>
              <a:rPr lang="en-US" dirty="0"/>
              <a:t>. </a:t>
            </a:r>
            <a:r>
              <a:rPr lang="en-US" dirty="0" err="1"/>
              <a:t>उनकी</a:t>
            </a:r>
            <a:r>
              <a:rPr lang="en-US" dirty="0"/>
              <a:t> </a:t>
            </a:r>
            <a:r>
              <a:rPr lang="en-US" dirty="0" err="1"/>
              <a:t>रस्सियां</a:t>
            </a:r>
            <a:r>
              <a:rPr lang="en-US" dirty="0"/>
              <a:t> </a:t>
            </a:r>
            <a:r>
              <a:rPr lang="en-US" dirty="0" err="1"/>
              <a:t>आधुनिक</a:t>
            </a:r>
            <a:r>
              <a:rPr lang="en-US" dirty="0"/>
              <a:t> </a:t>
            </a:r>
            <a:r>
              <a:rPr lang="en-US" dirty="0" err="1"/>
              <a:t>डोरियों</a:t>
            </a:r>
            <a:r>
              <a:rPr lang="en-US" dirty="0"/>
              <a:t> </a:t>
            </a:r>
            <a:r>
              <a:rPr lang="en-US" dirty="0" err="1"/>
              <a:t>की</a:t>
            </a:r>
            <a:r>
              <a:rPr lang="en-US" dirty="0"/>
              <a:t> </a:t>
            </a:r>
            <a:r>
              <a:rPr lang="en-US" dirty="0" err="1"/>
              <a:t>तरह</a:t>
            </a:r>
            <a:r>
              <a:rPr lang="en-US" dirty="0"/>
              <a:t> </a:t>
            </a:r>
            <a:r>
              <a:rPr lang="en-US" dirty="0" err="1"/>
              <a:t>ही</a:t>
            </a:r>
            <a:r>
              <a:rPr lang="en-US" dirty="0"/>
              <a:t> </a:t>
            </a:r>
            <a:r>
              <a:rPr lang="en-US" dirty="0" err="1"/>
              <a:t>मजबूत</a:t>
            </a:r>
            <a:r>
              <a:rPr lang="en-US" dirty="0"/>
              <a:t> (*) </a:t>
            </a:r>
            <a:r>
              <a:rPr lang="en-US" dirty="0" err="1"/>
              <a:t>होती</a:t>
            </a:r>
            <a:r>
              <a:rPr lang="en-US" dirty="0"/>
              <a:t> </a:t>
            </a:r>
            <a:r>
              <a:rPr lang="en-US" dirty="0" err="1"/>
              <a:t>थीं</a:t>
            </a:r>
            <a:r>
              <a:rPr lang="en-US" dirty="0"/>
              <a:t>. </a:t>
            </a:r>
          </a:p>
        </p:txBody>
      </p:sp>
      <p:pic>
        <p:nvPicPr>
          <p:cNvPr id="21506" name="Picture 2" descr="C:\Users\HP\Desktop\PYRAMIDS\PYRAMID IMAGES\p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36"/>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66318" y="2828874"/>
            <a:ext cx="2286000" cy="184666"/>
          </a:xfrm>
          <a:prstGeom prst="rect">
            <a:avLst/>
          </a:prstGeom>
        </p:spPr>
        <p:txBody>
          <a:bodyPr>
            <a:spAutoFit/>
          </a:bodyPr>
          <a:lstStyle/>
          <a:p>
            <a:r>
              <a:rPr lang="en-US" sz="600" dirty="0" smtClean="0"/>
              <a:t>50-</a:t>
            </a:r>
            <a:r>
              <a:rPr lang="en-US" sz="600" dirty="0" err="1" smtClean="0"/>
              <a:t>मिमी</a:t>
            </a:r>
            <a:r>
              <a:rPr lang="en-US" sz="600" dirty="0" smtClean="0"/>
              <a:t> </a:t>
            </a:r>
            <a:r>
              <a:rPr lang="en-US" sz="600" dirty="0" err="1"/>
              <a:t>व्यास</a:t>
            </a:r>
            <a:r>
              <a:rPr lang="en-US" sz="600" dirty="0"/>
              <a:t> </a:t>
            </a:r>
            <a:r>
              <a:rPr lang="en-US" sz="600" dirty="0" err="1"/>
              <a:t>की</a:t>
            </a:r>
            <a:r>
              <a:rPr lang="en-US" sz="600" dirty="0"/>
              <a:t> </a:t>
            </a:r>
            <a:r>
              <a:rPr lang="en-US" sz="600" dirty="0" err="1"/>
              <a:t>रस्सी</a:t>
            </a:r>
            <a:r>
              <a:rPr lang="en-US" sz="600" dirty="0"/>
              <a:t>, 4-</a:t>
            </a:r>
            <a:r>
              <a:rPr lang="en-US" sz="600" dirty="0" err="1"/>
              <a:t>टन</a:t>
            </a:r>
            <a:r>
              <a:rPr lang="en-US" sz="600" dirty="0"/>
              <a:t> </a:t>
            </a:r>
            <a:r>
              <a:rPr lang="en-US" sz="600" dirty="0" err="1"/>
              <a:t>खींच</a:t>
            </a:r>
            <a:r>
              <a:rPr lang="en-US" sz="600" dirty="0"/>
              <a:t> </a:t>
            </a:r>
            <a:r>
              <a:rPr lang="en-US" sz="600" dirty="0" err="1"/>
              <a:t>सकती</a:t>
            </a:r>
            <a:r>
              <a:rPr lang="en-US" sz="600" dirty="0"/>
              <a:t> </a:t>
            </a:r>
            <a:r>
              <a:rPr lang="en-US" sz="600" dirty="0" err="1"/>
              <a:t>है</a:t>
            </a:r>
            <a:r>
              <a:rPr lang="en-US" sz="600" dirty="0"/>
              <a:t>.</a:t>
            </a:r>
          </a:p>
        </p:txBody>
      </p:sp>
      <p:sp>
        <p:nvSpPr>
          <p:cNvPr id="4" name="Rectangle 3"/>
          <p:cNvSpPr/>
          <p:nvPr/>
        </p:nvSpPr>
        <p:spPr>
          <a:xfrm>
            <a:off x="261518" y="278606"/>
            <a:ext cx="2405482" cy="630942"/>
          </a:xfrm>
          <a:prstGeom prst="rect">
            <a:avLst/>
          </a:prstGeom>
        </p:spPr>
        <p:txBody>
          <a:bodyPr wrap="square">
            <a:spAutoFit/>
          </a:bodyPr>
          <a:lstStyle/>
          <a:p>
            <a:r>
              <a:rPr lang="en-US" sz="700" dirty="0" err="1"/>
              <a:t>बबूल</a:t>
            </a:r>
            <a:r>
              <a:rPr lang="en-US" sz="700" dirty="0"/>
              <a:t> </a:t>
            </a:r>
            <a:r>
              <a:rPr lang="en-US" sz="700" dirty="0" err="1"/>
              <a:t>की</a:t>
            </a:r>
            <a:r>
              <a:rPr lang="en-US" sz="700" dirty="0"/>
              <a:t> </a:t>
            </a:r>
            <a:r>
              <a:rPr lang="en-US" sz="700" dirty="0" err="1"/>
              <a:t>लकड़ी</a:t>
            </a:r>
            <a:r>
              <a:rPr lang="en-US" sz="700" dirty="0"/>
              <a:t> </a:t>
            </a:r>
            <a:r>
              <a:rPr lang="en-US" sz="700" dirty="0" err="1"/>
              <a:t>एकदम</a:t>
            </a:r>
            <a:r>
              <a:rPr lang="en-US" sz="700" dirty="0"/>
              <a:t> </a:t>
            </a:r>
            <a:r>
              <a:rPr lang="en-US" sz="700" dirty="0" err="1"/>
              <a:t>स्थानीय</a:t>
            </a:r>
            <a:r>
              <a:rPr lang="en-US" sz="700" dirty="0"/>
              <a:t> </a:t>
            </a:r>
            <a:r>
              <a:rPr lang="en-US" sz="700" dirty="0" err="1"/>
              <a:t>थी</a:t>
            </a:r>
            <a:r>
              <a:rPr lang="en-US" sz="700" dirty="0"/>
              <a:t>. </a:t>
            </a:r>
            <a:r>
              <a:rPr lang="en-US" sz="700" dirty="0" err="1"/>
              <a:t>लेबनान</a:t>
            </a:r>
            <a:r>
              <a:rPr lang="en-US" sz="700" dirty="0"/>
              <a:t> </a:t>
            </a:r>
            <a:r>
              <a:rPr lang="en-US" sz="700" dirty="0" err="1"/>
              <a:t>से</a:t>
            </a:r>
            <a:r>
              <a:rPr lang="en-US" sz="700" dirty="0"/>
              <a:t> </a:t>
            </a:r>
            <a:r>
              <a:rPr lang="en-US" sz="700" dirty="0" err="1"/>
              <a:t>आयात</a:t>
            </a:r>
            <a:r>
              <a:rPr lang="en-US" sz="700" dirty="0"/>
              <a:t> </a:t>
            </a:r>
            <a:r>
              <a:rPr lang="en-US" sz="700" dirty="0" err="1"/>
              <a:t>किए</a:t>
            </a:r>
            <a:r>
              <a:rPr lang="en-US" sz="700" dirty="0"/>
              <a:t> </a:t>
            </a:r>
            <a:r>
              <a:rPr lang="en-US" sz="700" dirty="0" err="1"/>
              <a:t>देवदार</a:t>
            </a:r>
            <a:r>
              <a:rPr lang="en-US" sz="700" dirty="0"/>
              <a:t> </a:t>
            </a:r>
            <a:r>
              <a:rPr lang="en-US" sz="700" dirty="0" err="1"/>
              <a:t>के</a:t>
            </a:r>
            <a:r>
              <a:rPr lang="en-US" sz="700" dirty="0"/>
              <a:t> </a:t>
            </a:r>
            <a:r>
              <a:rPr lang="en-US" sz="700" dirty="0" err="1"/>
              <a:t>पेड़ों</a:t>
            </a:r>
            <a:r>
              <a:rPr lang="en-US" sz="700" dirty="0"/>
              <a:t> </a:t>
            </a:r>
            <a:r>
              <a:rPr lang="en-US" sz="700" dirty="0" err="1"/>
              <a:t>के</a:t>
            </a:r>
            <a:r>
              <a:rPr lang="en-US" sz="700" dirty="0"/>
              <a:t> </a:t>
            </a:r>
            <a:r>
              <a:rPr lang="en-US" sz="700" dirty="0" err="1"/>
              <a:t>लट्ठों</a:t>
            </a:r>
            <a:r>
              <a:rPr lang="en-US" sz="700" dirty="0"/>
              <a:t> </a:t>
            </a:r>
            <a:r>
              <a:rPr lang="en-US" sz="700" dirty="0" err="1"/>
              <a:t>से</a:t>
            </a:r>
            <a:r>
              <a:rPr lang="en-US" sz="700" dirty="0"/>
              <a:t> </a:t>
            </a:r>
            <a:r>
              <a:rPr lang="en-US" sz="700" dirty="0" err="1"/>
              <a:t>बड़े</a:t>
            </a:r>
            <a:r>
              <a:rPr lang="en-US" sz="700" dirty="0"/>
              <a:t> </a:t>
            </a:r>
            <a:r>
              <a:rPr lang="en-US" sz="700" dirty="0" err="1"/>
              <a:t>हिस्से</a:t>
            </a:r>
            <a:r>
              <a:rPr lang="en-US" sz="700" dirty="0"/>
              <a:t> </a:t>
            </a:r>
            <a:r>
              <a:rPr lang="en-US" sz="700" dirty="0" err="1"/>
              <a:t>काटे</a:t>
            </a:r>
            <a:r>
              <a:rPr lang="en-US" sz="700" dirty="0"/>
              <a:t> </a:t>
            </a:r>
            <a:r>
              <a:rPr lang="en-US" sz="700" dirty="0" err="1"/>
              <a:t>जाते</a:t>
            </a:r>
            <a:r>
              <a:rPr lang="en-US" sz="700" dirty="0"/>
              <a:t> </a:t>
            </a:r>
            <a:r>
              <a:rPr lang="en-US" sz="700" dirty="0" err="1"/>
              <a:t>थे</a:t>
            </a:r>
            <a:r>
              <a:rPr lang="en-US" sz="700" dirty="0"/>
              <a:t>. </a:t>
            </a:r>
            <a:r>
              <a:rPr lang="en-US" sz="700" dirty="0" err="1"/>
              <a:t>रेजिन</a:t>
            </a:r>
            <a:r>
              <a:rPr lang="en-US" sz="700" dirty="0"/>
              <a:t> </a:t>
            </a:r>
            <a:r>
              <a:rPr lang="en-US" sz="700" dirty="0" err="1"/>
              <a:t>ने</a:t>
            </a:r>
            <a:r>
              <a:rPr lang="en-US" sz="700" dirty="0"/>
              <a:t> </a:t>
            </a:r>
            <a:r>
              <a:rPr lang="hi-IN" sz="700" dirty="0"/>
              <a:t>गोंद</a:t>
            </a:r>
            <a:r>
              <a:rPr lang="en-US" sz="700" dirty="0" smtClean="0"/>
              <a:t> </a:t>
            </a:r>
            <a:br>
              <a:rPr lang="en-US" sz="700" dirty="0" smtClean="0"/>
            </a:br>
            <a:r>
              <a:rPr lang="en-US" sz="700" dirty="0" err="1" smtClean="0"/>
              <a:t>और</a:t>
            </a:r>
            <a:r>
              <a:rPr lang="en-US" sz="700" dirty="0" smtClean="0"/>
              <a:t> </a:t>
            </a:r>
            <a:r>
              <a:rPr lang="en-US" sz="700" dirty="0" err="1"/>
              <a:t>वार्निश</a:t>
            </a:r>
            <a:r>
              <a:rPr lang="en-US" sz="700" dirty="0"/>
              <a:t> </a:t>
            </a:r>
            <a:r>
              <a:rPr lang="en-US" sz="700" dirty="0" err="1"/>
              <a:t>का</a:t>
            </a:r>
            <a:r>
              <a:rPr lang="en-US" sz="700" dirty="0"/>
              <a:t> </a:t>
            </a:r>
            <a:r>
              <a:rPr lang="en-US" sz="700" dirty="0" err="1"/>
              <a:t>काम</a:t>
            </a:r>
            <a:r>
              <a:rPr lang="en-US" sz="700" dirty="0"/>
              <a:t> </a:t>
            </a:r>
            <a:r>
              <a:rPr lang="en-US" sz="700" dirty="0" err="1"/>
              <a:t>किया</a:t>
            </a:r>
            <a:r>
              <a:rPr lang="en-US" sz="700" dirty="0"/>
              <a:t>. </a:t>
            </a:r>
            <a:r>
              <a:rPr lang="en-US" sz="700" dirty="0" err="1"/>
              <a:t>प्राचीन</a:t>
            </a:r>
            <a:r>
              <a:rPr lang="en-US" sz="700" dirty="0"/>
              <a:t> </a:t>
            </a:r>
            <a:r>
              <a:rPr lang="en-US" sz="700" dirty="0" err="1"/>
              <a:t>मिस्रवासियों</a:t>
            </a:r>
            <a:r>
              <a:rPr lang="en-US" sz="700" dirty="0"/>
              <a:t> </a:t>
            </a:r>
            <a:r>
              <a:rPr lang="en-US" sz="700" dirty="0" err="1"/>
              <a:t>को</a:t>
            </a:r>
            <a:r>
              <a:rPr lang="en-US" sz="700" dirty="0"/>
              <a:t> </a:t>
            </a:r>
            <a:r>
              <a:rPr lang="en-US" sz="700" dirty="0" err="1"/>
              <a:t>रस्सी</a:t>
            </a:r>
            <a:r>
              <a:rPr lang="en-US" sz="700" dirty="0"/>
              <a:t> </a:t>
            </a:r>
            <a:r>
              <a:rPr lang="en-US" sz="700" dirty="0" err="1"/>
              <a:t>में</a:t>
            </a:r>
            <a:r>
              <a:rPr lang="en-US" sz="700" dirty="0"/>
              <a:t> </a:t>
            </a:r>
            <a:r>
              <a:rPr lang="en-US" sz="700" dirty="0" err="1"/>
              <a:t>गांठ</a:t>
            </a:r>
            <a:r>
              <a:rPr lang="en-US" sz="700" dirty="0"/>
              <a:t> </a:t>
            </a:r>
            <a:r>
              <a:rPr lang="en-US" sz="700" dirty="0" err="1"/>
              <a:t>लगाना</a:t>
            </a:r>
            <a:r>
              <a:rPr lang="en-US" sz="700" dirty="0"/>
              <a:t> </a:t>
            </a:r>
            <a:r>
              <a:rPr lang="en-US" sz="700" dirty="0" err="1"/>
              <a:t>अच्छी</a:t>
            </a:r>
            <a:r>
              <a:rPr lang="en-US" sz="700" dirty="0"/>
              <a:t> </a:t>
            </a:r>
            <a:r>
              <a:rPr lang="en-US" sz="700" dirty="0" err="1"/>
              <a:t>तरह</a:t>
            </a:r>
            <a:r>
              <a:rPr lang="en-US" sz="700" dirty="0"/>
              <a:t> </a:t>
            </a:r>
            <a:r>
              <a:rPr lang="en-US" sz="700" dirty="0" err="1"/>
              <a:t>से</a:t>
            </a:r>
            <a:r>
              <a:rPr lang="en-US" sz="700" dirty="0"/>
              <a:t> </a:t>
            </a:r>
            <a:r>
              <a:rPr lang="en-US" sz="700" dirty="0" err="1"/>
              <a:t>आता</a:t>
            </a:r>
            <a:r>
              <a:rPr lang="en-US" sz="700" dirty="0"/>
              <a:t> </a:t>
            </a:r>
            <a:r>
              <a:rPr lang="en-US" sz="700" dirty="0" err="1"/>
              <a:t>था</a:t>
            </a:r>
            <a:r>
              <a:rPr lang="en-US" sz="700" dirty="0"/>
              <a:t>. </a:t>
            </a:r>
            <a:r>
              <a:rPr lang="en-US" sz="700" dirty="0" err="1"/>
              <a:t>उनकी</a:t>
            </a:r>
            <a:r>
              <a:rPr lang="en-US" sz="700" dirty="0"/>
              <a:t> </a:t>
            </a:r>
            <a:r>
              <a:rPr lang="en-US" sz="700" dirty="0" err="1"/>
              <a:t>रस्सियां</a:t>
            </a:r>
            <a:r>
              <a:rPr lang="en-US" sz="700" dirty="0"/>
              <a:t> </a:t>
            </a:r>
            <a:r>
              <a:rPr lang="en-US" sz="700" dirty="0" err="1"/>
              <a:t>आधुनिक</a:t>
            </a:r>
            <a:r>
              <a:rPr lang="en-US" sz="700" dirty="0"/>
              <a:t> </a:t>
            </a:r>
            <a:r>
              <a:rPr lang="en-US" sz="700" dirty="0" err="1"/>
              <a:t>डोरियों</a:t>
            </a:r>
            <a:r>
              <a:rPr lang="en-US" sz="700" dirty="0"/>
              <a:t> </a:t>
            </a:r>
            <a:r>
              <a:rPr lang="en-US" sz="700" dirty="0" err="1"/>
              <a:t>की</a:t>
            </a:r>
            <a:r>
              <a:rPr lang="en-US" sz="700" dirty="0"/>
              <a:t> </a:t>
            </a:r>
            <a:r>
              <a:rPr lang="en-US" sz="700" dirty="0" err="1"/>
              <a:t>तरह</a:t>
            </a:r>
            <a:r>
              <a:rPr lang="en-US" sz="700" dirty="0"/>
              <a:t> </a:t>
            </a:r>
            <a:r>
              <a:rPr lang="en-US" sz="700" dirty="0" err="1"/>
              <a:t>ही</a:t>
            </a:r>
            <a:r>
              <a:rPr lang="en-US" sz="700" dirty="0"/>
              <a:t> </a:t>
            </a:r>
            <a:r>
              <a:rPr lang="en-US" sz="700" dirty="0" err="1"/>
              <a:t>मजबूत</a:t>
            </a:r>
            <a:r>
              <a:rPr lang="en-US" sz="700" dirty="0"/>
              <a:t> (*) </a:t>
            </a:r>
            <a:r>
              <a:rPr lang="en-US" sz="700" dirty="0" err="1"/>
              <a:t>होती</a:t>
            </a:r>
            <a:r>
              <a:rPr lang="en-US" sz="700" dirty="0"/>
              <a:t> </a:t>
            </a:r>
            <a:r>
              <a:rPr lang="en-US" sz="700" dirty="0" err="1"/>
              <a:t>थीं</a:t>
            </a:r>
            <a:r>
              <a:rPr lang="en-US" sz="700" dirty="0"/>
              <a:t>. </a:t>
            </a:r>
          </a:p>
        </p:txBody>
      </p:sp>
      <p:sp>
        <p:nvSpPr>
          <p:cNvPr id="5" name="Rectangle 4"/>
          <p:cNvSpPr/>
          <p:nvPr/>
        </p:nvSpPr>
        <p:spPr>
          <a:xfrm>
            <a:off x="261518" y="1965186"/>
            <a:ext cx="1803779" cy="523220"/>
          </a:xfrm>
          <a:prstGeom prst="rect">
            <a:avLst/>
          </a:prstGeom>
        </p:spPr>
        <p:txBody>
          <a:bodyPr wrap="square">
            <a:spAutoFit/>
          </a:bodyPr>
          <a:lstStyle/>
          <a:p>
            <a:pPr algn="ctr"/>
            <a:r>
              <a:rPr lang="en-US" sz="700" dirty="0" err="1"/>
              <a:t>क्योंकि</a:t>
            </a:r>
            <a:r>
              <a:rPr lang="en-US" sz="700" dirty="0"/>
              <a:t> </a:t>
            </a:r>
            <a:r>
              <a:rPr lang="en-US" sz="700" dirty="0" err="1"/>
              <a:t>लकड़ी</a:t>
            </a:r>
            <a:r>
              <a:rPr lang="en-US" sz="700" dirty="0"/>
              <a:t> </a:t>
            </a:r>
            <a:r>
              <a:rPr lang="en-US" sz="700" dirty="0" err="1"/>
              <a:t>दुर्लभ</a:t>
            </a:r>
            <a:r>
              <a:rPr lang="en-US" sz="700" dirty="0"/>
              <a:t> </a:t>
            </a:r>
            <a:r>
              <a:rPr lang="en-US" sz="700" dirty="0" err="1"/>
              <a:t>और</a:t>
            </a:r>
            <a:r>
              <a:rPr lang="en-US" sz="700" dirty="0"/>
              <a:t> </a:t>
            </a:r>
            <a:r>
              <a:rPr lang="en-US" sz="700" dirty="0" err="1"/>
              <a:t>कीमती</a:t>
            </a:r>
            <a:r>
              <a:rPr lang="en-US" sz="700" dirty="0"/>
              <a:t> </a:t>
            </a:r>
            <a:r>
              <a:rPr lang="en-US" sz="700" dirty="0" err="1"/>
              <a:t>थी</a:t>
            </a:r>
            <a:r>
              <a:rPr lang="en-US" sz="700" dirty="0"/>
              <a:t>, </a:t>
            </a:r>
            <a:r>
              <a:rPr lang="en-US" sz="700" dirty="0" smtClean="0"/>
              <a:t/>
            </a:r>
            <a:br>
              <a:rPr lang="en-US" sz="700" dirty="0" smtClean="0"/>
            </a:br>
            <a:r>
              <a:rPr lang="en-US" sz="700" dirty="0" err="1" smtClean="0"/>
              <a:t>इसलिए</a:t>
            </a:r>
            <a:r>
              <a:rPr lang="en-US" sz="700" dirty="0" smtClean="0"/>
              <a:t> </a:t>
            </a:r>
            <a:r>
              <a:rPr lang="en-US" sz="700" dirty="0" err="1"/>
              <a:t>मिस्रवासी</a:t>
            </a:r>
            <a:r>
              <a:rPr lang="en-US" sz="700" dirty="0"/>
              <a:t> </a:t>
            </a:r>
            <a:r>
              <a:rPr lang="en-US" sz="700" dirty="0" err="1"/>
              <a:t>उसका</a:t>
            </a:r>
            <a:r>
              <a:rPr lang="en-US" sz="700" dirty="0"/>
              <a:t> </a:t>
            </a:r>
            <a:r>
              <a:rPr lang="en-US" sz="700" dirty="0" err="1"/>
              <a:t>जटिल</a:t>
            </a:r>
            <a:r>
              <a:rPr lang="en-US" sz="700" dirty="0"/>
              <a:t> </a:t>
            </a:r>
            <a:r>
              <a:rPr lang="en-US" sz="700" dirty="0" err="1"/>
              <a:t>व्यवस्थाओं</a:t>
            </a:r>
            <a:r>
              <a:rPr lang="en-US" sz="700" dirty="0"/>
              <a:t> </a:t>
            </a:r>
            <a:r>
              <a:rPr lang="en-US" sz="700" dirty="0" err="1"/>
              <a:t>में</a:t>
            </a:r>
            <a:r>
              <a:rPr lang="en-US" sz="700" dirty="0"/>
              <a:t> "</a:t>
            </a:r>
            <a:r>
              <a:rPr lang="en-US" sz="700" dirty="0" err="1"/>
              <a:t>सीम</a:t>
            </a:r>
            <a:r>
              <a:rPr lang="en-US" sz="700" dirty="0"/>
              <a:t>" </a:t>
            </a:r>
            <a:r>
              <a:rPr lang="en-US" sz="700" dirty="0" err="1"/>
              <a:t>के</a:t>
            </a:r>
            <a:r>
              <a:rPr lang="en-US" sz="700" dirty="0"/>
              <a:t> </a:t>
            </a:r>
            <a:r>
              <a:rPr lang="en-US" sz="700" dirty="0" err="1"/>
              <a:t>साथ</a:t>
            </a:r>
            <a:r>
              <a:rPr lang="en-US" sz="700" dirty="0"/>
              <a:t> </a:t>
            </a:r>
            <a:r>
              <a:rPr lang="en-US" sz="700" dirty="0" err="1"/>
              <a:t>ही</a:t>
            </a:r>
            <a:r>
              <a:rPr lang="en-US" sz="700" dirty="0"/>
              <a:t> </a:t>
            </a:r>
            <a:r>
              <a:rPr lang="en-US" sz="700" dirty="0" err="1"/>
              <a:t>इस्तेमाल</a:t>
            </a:r>
            <a:r>
              <a:rPr lang="en-US" sz="700" dirty="0"/>
              <a:t> </a:t>
            </a:r>
            <a:r>
              <a:rPr lang="en-US" sz="700" dirty="0" err="1"/>
              <a:t>करते</a:t>
            </a:r>
            <a:r>
              <a:rPr lang="en-US" sz="700" dirty="0"/>
              <a:t> </a:t>
            </a:r>
            <a:r>
              <a:rPr lang="en-US" sz="700" dirty="0" err="1"/>
              <a:t>थे</a:t>
            </a:r>
            <a:r>
              <a:rPr lang="en-US" sz="700" dirty="0"/>
              <a:t>. </a:t>
            </a:r>
            <a:r>
              <a:rPr lang="en-US" sz="700" dirty="0" smtClean="0"/>
              <a:t/>
            </a:r>
            <a:br>
              <a:rPr lang="en-US" sz="700" dirty="0" smtClean="0"/>
            </a:br>
            <a:r>
              <a:rPr lang="en-US" sz="700" dirty="0" err="1" smtClean="0"/>
              <a:t>वो</a:t>
            </a:r>
            <a:r>
              <a:rPr lang="en-US" sz="700" dirty="0" smtClean="0"/>
              <a:t> </a:t>
            </a:r>
            <a:r>
              <a:rPr lang="en-US" sz="700" dirty="0" err="1"/>
              <a:t>रस्सी</a:t>
            </a:r>
            <a:r>
              <a:rPr lang="en-US" sz="700" dirty="0"/>
              <a:t> </a:t>
            </a:r>
            <a:r>
              <a:rPr lang="en-US" sz="700" dirty="0" err="1"/>
              <a:t>का</a:t>
            </a:r>
            <a:r>
              <a:rPr lang="en-US" sz="700" dirty="0"/>
              <a:t> </a:t>
            </a:r>
            <a:r>
              <a:rPr lang="en-US" sz="700" dirty="0" err="1" smtClean="0"/>
              <a:t>उपयोग</a:t>
            </a:r>
            <a:r>
              <a:rPr lang="en-US" sz="700" dirty="0" smtClean="0"/>
              <a:t> </a:t>
            </a:r>
            <a:r>
              <a:rPr lang="en-US" sz="700" dirty="0" err="1"/>
              <a:t>करके</a:t>
            </a:r>
            <a:r>
              <a:rPr lang="en-US" sz="700" dirty="0"/>
              <a:t> </a:t>
            </a:r>
            <a:r>
              <a:rPr lang="en-US" sz="700" dirty="0" err="1"/>
              <a:t>छोटी</a:t>
            </a:r>
            <a:r>
              <a:rPr lang="en-US" sz="700" dirty="0"/>
              <a:t> </a:t>
            </a:r>
            <a:r>
              <a:rPr lang="en-US" sz="700" dirty="0" err="1" smtClean="0"/>
              <a:t>चीज़ें</a:t>
            </a:r>
            <a:r>
              <a:rPr lang="en-US" sz="700" dirty="0" smtClean="0"/>
              <a:t> </a:t>
            </a:r>
            <a:r>
              <a:rPr lang="en-US" sz="700" dirty="0" err="1"/>
              <a:t>उठाते</a:t>
            </a:r>
            <a:r>
              <a:rPr lang="en-US" sz="700" dirty="0"/>
              <a:t> </a:t>
            </a:r>
            <a:r>
              <a:rPr lang="en-US" sz="700" dirty="0" err="1"/>
              <a:t>थे</a:t>
            </a:r>
            <a:r>
              <a:rPr lang="en-US" sz="700" dirty="0"/>
              <a:t>. </a:t>
            </a:r>
          </a:p>
        </p:txBody>
      </p:sp>
    </p:spTree>
    <p:extLst>
      <p:ext uri="{BB962C8B-B14F-4D97-AF65-F5344CB8AC3E}">
        <p14:creationId xmlns:p14="http://schemas.microsoft.com/office/powerpoint/2010/main" val="4087238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22530" name="Picture 2" descr="C:\Users\HP\Desktop\PYRAMIDS\PYRAMID IMAGES\p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126206"/>
            <a:ext cx="899605" cy="400110"/>
          </a:xfrm>
          <a:prstGeom prst="rect">
            <a:avLst/>
          </a:prstGeom>
        </p:spPr>
        <p:txBody>
          <a:bodyPr wrap="none">
            <a:spAutoFit/>
          </a:bodyPr>
          <a:lstStyle/>
          <a:p>
            <a:r>
              <a:rPr lang="en-US" sz="2000" dirty="0" err="1">
                <a:solidFill>
                  <a:srgbClr val="FF0000"/>
                </a:solidFill>
              </a:rPr>
              <a:t>औज़ार</a:t>
            </a:r>
            <a:r>
              <a:rPr lang="en-US" sz="2000" dirty="0">
                <a:solidFill>
                  <a:srgbClr val="FF0000"/>
                </a:solidFill>
              </a:rPr>
              <a:t> </a:t>
            </a:r>
          </a:p>
        </p:txBody>
      </p:sp>
      <p:sp>
        <p:nvSpPr>
          <p:cNvPr id="4" name="Rectangle 3"/>
          <p:cNvSpPr/>
          <p:nvPr/>
        </p:nvSpPr>
        <p:spPr>
          <a:xfrm>
            <a:off x="304800" y="2943296"/>
            <a:ext cx="609600" cy="276999"/>
          </a:xfrm>
          <a:prstGeom prst="rect">
            <a:avLst/>
          </a:prstGeom>
        </p:spPr>
        <p:txBody>
          <a:bodyPr wrap="square">
            <a:spAutoFit/>
          </a:bodyPr>
          <a:lstStyle/>
          <a:p>
            <a:pPr algn="ctr"/>
            <a:r>
              <a:rPr lang="en-US" sz="600" dirty="0" err="1" smtClean="0"/>
              <a:t>सैंडस्टोन</a:t>
            </a:r>
            <a:r>
              <a:rPr lang="en-US" sz="600" dirty="0" smtClean="0"/>
              <a:t> </a:t>
            </a:r>
          </a:p>
          <a:p>
            <a:pPr algn="ctr"/>
            <a:r>
              <a:rPr lang="en-US" sz="600" dirty="0" err="1" smtClean="0"/>
              <a:t>पॉलिशर्स</a:t>
            </a:r>
            <a:endParaRPr lang="en-US" sz="600" dirty="0"/>
          </a:p>
        </p:txBody>
      </p:sp>
      <p:sp>
        <p:nvSpPr>
          <p:cNvPr id="5" name="Rectangle 4"/>
          <p:cNvSpPr/>
          <p:nvPr/>
        </p:nvSpPr>
        <p:spPr>
          <a:xfrm>
            <a:off x="457200" y="664528"/>
            <a:ext cx="2133600" cy="523220"/>
          </a:xfrm>
          <a:prstGeom prst="rect">
            <a:avLst/>
          </a:prstGeom>
        </p:spPr>
        <p:txBody>
          <a:bodyPr wrap="square">
            <a:spAutoFit/>
          </a:bodyPr>
          <a:lstStyle/>
          <a:p>
            <a:pPr algn="ctr"/>
            <a:r>
              <a:rPr lang="en-US" sz="700" dirty="0" err="1"/>
              <a:t>प्राचीन</a:t>
            </a:r>
            <a:r>
              <a:rPr lang="en-US" sz="700" dirty="0"/>
              <a:t> </a:t>
            </a:r>
            <a:r>
              <a:rPr lang="en-US" sz="700" dirty="0" err="1"/>
              <a:t>मिस्र</a:t>
            </a:r>
            <a:r>
              <a:rPr lang="en-US" sz="700" dirty="0"/>
              <a:t> </a:t>
            </a:r>
            <a:r>
              <a:rPr lang="en-US" sz="700" dirty="0" err="1"/>
              <a:t>साम्राज्य</a:t>
            </a:r>
            <a:r>
              <a:rPr lang="en-US" sz="700" dirty="0"/>
              <a:t> </a:t>
            </a:r>
            <a:r>
              <a:rPr lang="en-US" sz="700" dirty="0" err="1"/>
              <a:t>में</a:t>
            </a:r>
            <a:r>
              <a:rPr lang="en-US" sz="700" dirty="0"/>
              <a:t>, </a:t>
            </a:r>
            <a:r>
              <a:rPr lang="en-US" sz="700" dirty="0" err="1"/>
              <a:t>क्योंकि</a:t>
            </a:r>
            <a:r>
              <a:rPr lang="en-US" sz="700" dirty="0"/>
              <a:t> </a:t>
            </a:r>
            <a:r>
              <a:rPr lang="en-US" sz="700" dirty="0" err="1"/>
              <a:t>एकमात्र</a:t>
            </a:r>
            <a:r>
              <a:rPr lang="en-US" sz="700" dirty="0"/>
              <a:t> </a:t>
            </a:r>
            <a:r>
              <a:rPr lang="en-US" sz="700" dirty="0" err="1"/>
              <a:t>उपलब्ध</a:t>
            </a:r>
            <a:r>
              <a:rPr lang="en-US" sz="700" dirty="0"/>
              <a:t> </a:t>
            </a:r>
            <a:r>
              <a:rPr lang="en-US" sz="700" dirty="0" err="1"/>
              <a:t>धातु</a:t>
            </a:r>
            <a:r>
              <a:rPr lang="en-US" sz="700" dirty="0"/>
              <a:t> </a:t>
            </a:r>
            <a:r>
              <a:rPr lang="en-US" sz="700" dirty="0" err="1"/>
              <a:t>तांबा</a:t>
            </a:r>
            <a:r>
              <a:rPr lang="en-US" sz="700" dirty="0"/>
              <a:t> </a:t>
            </a:r>
            <a:r>
              <a:rPr lang="en-US" sz="700" dirty="0" err="1"/>
              <a:t>था</a:t>
            </a:r>
            <a:r>
              <a:rPr lang="en-US" sz="700" dirty="0"/>
              <a:t>, </a:t>
            </a:r>
            <a:r>
              <a:rPr lang="en-US" sz="700" dirty="0" err="1"/>
              <a:t>इसलिए</a:t>
            </a:r>
            <a:r>
              <a:rPr lang="en-US" sz="700" dirty="0"/>
              <a:t> </a:t>
            </a:r>
            <a:r>
              <a:rPr lang="en-US" sz="700" dirty="0" err="1"/>
              <a:t>जब</a:t>
            </a:r>
            <a:r>
              <a:rPr lang="en-US" sz="700" dirty="0"/>
              <a:t> </a:t>
            </a:r>
            <a:r>
              <a:rPr lang="en-US" sz="700" dirty="0" err="1"/>
              <a:t>किसी</a:t>
            </a:r>
            <a:r>
              <a:rPr lang="en-US" sz="700" dirty="0"/>
              <a:t> </a:t>
            </a:r>
            <a:r>
              <a:rPr lang="en-US" sz="700" dirty="0" err="1"/>
              <a:t>वस्तु</a:t>
            </a:r>
            <a:r>
              <a:rPr lang="en-US" sz="700" dirty="0"/>
              <a:t> </a:t>
            </a:r>
            <a:r>
              <a:rPr lang="en-US" sz="700" dirty="0" err="1"/>
              <a:t>पर</a:t>
            </a:r>
            <a:r>
              <a:rPr lang="en-US" sz="700" dirty="0"/>
              <a:t> </a:t>
            </a:r>
            <a:r>
              <a:rPr lang="en-US" sz="700" dirty="0" err="1"/>
              <a:t>सीधे</a:t>
            </a:r>
            <a:r>
              <a:rPr lang="en-US" sz="700" dirty="0"/>
              <a:t> </a:t>
            </a:r>
            <a:r>
              <a:rPr lang="en-US" sz="700" dirty="0" err="1"/>
              <a:t>प्रहार</a:t>
            </a:r>
            <a:r>
              <a:rPr lang="en-US" sz="700" dirty="0"/>
              <a:t> </a:t>
            </a:r>
            <a:r>
              <a:rPr lang="en-US" sz="700" dirty="0" err="1"/>
              <a:t>नहीं</a:t>
            </a:r>
            <a:r>
              <a:rPr lang="en-US" sz="700" dirty="0"/>
              <a:t> </a:t>
            </a:r>
            <a:r>
              <a:rPr lang="en-US" sz="700" dirty="0" err="1"/>
              <a:t>किया</a:t>
            </a:r>
            <a:r>
              <a:rPr lang="en-US" sz="700" dirty="0"/>
              <a:t> </a:t>
            </a:r>
            <a:r>
              <a:rPr lang="en-US" sz="700" dirty="0" err="1"/>
              <a:t>जाता</a:t>
            </a:r>
            <a:r>
              <a:rPr lang="en-US" sz="700" dirty="0"/>
              <a:t> </a:t>
            </a:r>
            <a:r>
              <a:rPr lang="en-US" sz="700" dirty="0" err="1"/>
              <a:t>था</a:t>
            </a:r>
            <a:r>
              <a:rPr lang="en-US" sz="700" dirty="0"/>
              <a:t> </a:t>
            </a:r>
            <a:r>
              <a:rPr lang="en-US" sz="700" dirty="0" err="1"/>
              <a:t>तो</a:t>
            </a:r>
            <a:r>
              <a:rPr lang="en-US" sz="700" dirty="0"/>
              <a:t> </a:t>
            </a:r>
            <a:r>
              <a:rPr lang="en-US" sz="700" dirty="0" err="1"/>
              <a:t>फिर</a:t>
            </a:r>
            <a:r>
              <a:rPr lang="en-US" sz="700" dirty="0"/>
              <a:t> </a:t>
            </a:r>
            <a:r>
              <a:rPr lang="en-US" sz="700" dirty="0" err="1"/>
              <a:t>घिसने</a:t>
            </a:r>
            <a:r>
              <a:rPr lang="en-US" sz="700" dirty="0"/>
              <a:t> </a:t>
            </a:r>
            <a:r>
              <a:rPr lang="en-US" sz="700" dirty="0" err="1"/>
              <a:t>वाले</a:t>
            </a:r>
            <a:r>
              <a:rPr lang="en-US" sz="700" dirty="0"/>
              <a:t> </a:t>
            </a:r>
            <a:r>
              <a:rPr lang="en-US" sz="700" dirty="0" err="1"/>
              <a:t>औज़ारों</a:t>
            </a:r>
            <a:r>
              <a:rPr lang="en-US" sz="700" dirty="0"/>
              <a:t> - </a:t>
            </a:r>
            <a:r>
              <a:rPr lang="en-US" sz="700" dirty="0" err="1"/>
              <a:t>जैसे</a:t>
            </a:r>
            <a:r>
              <a:rPr lang="en-US" sz="700" dirty="0"/>
              <a:t> </a:t>
            </a:r>
            <a:r>
              <a:rPr lang="en-US" sz="700" dirty="0" err="1"/>
              <a:t>दांतों</a:t>
            </a:r>
            <a:r>
              <a:rPr lang="en-US" sz="700" dirty="0"/>
              <a:t> </a:t>
            </a:r>
            <a:r>
              <a:rPr lang="en-US" sz="700" dirty="0" err="1"/>
              <a:t>वाली</a:t>
            </a:r>
            <a:r>
              <a:rPr lang="en-US" sz="700" dirty="0"/>
              <a:t> </a:t>
            </a:r>
            <a:r>
              <a:rPr lang="en-US" sz="700" dirty="0" err="1"/>
              <a:t>आरी</a:t>
            </a:r>
            <a:r>
              <a:rPr lang="en-US" sz="700" dirty="0"/>
              <a:t> </a:t>
            </a:r>
            <a:r>
              <a:rPr lang="en-US" sz="700" dirty="0" err="1" smtClean="0"/>
              <a:t>का</a:t>
            </a:r>
            <a:r>
              <a:rPr lang="en-US" sz="700" dirty="0" smtClean="0"/>
              <a:t>, </a:t>
            </a:r>
            <a:r>
              <a:rPr lang="hi-IN" sz="700" dirty="0" smtClean="0"/>
              <a:t>अब्रेसिव</a:t>
            </a:r>
            <a:r>
              <a:rPr lang="en-US" sz="700" dirty="0" smtClean="0"/>
              <a:t> </a:t>
            </a:r>
            <a:r>
              <a:rPr lang="hi-IN" sz="700" dirty="0" smtClean="0"/>
              <a:t>के</a:t>
            </a:r>
            <a:r>
              <a:rPr lang="en-US" sz="700" dirty="0" smtClean="0"/>
              <a:t> </a:t>
            </a:r>
            <a:r>
              <a:rPr lang="hi-IN" sz="700" dirty="0" smtClean="0"/>
              <a:t>साथ</a:t>
            </a:r>
            <a:r>
              <a:rPr lang="en-US" sz="700" dirty="0" smtClean="0"/>
              <a:t> </a:t>
            </a:r>
            <a:r>
              <a:rPr lang="en-US" sz="700" dirty="0" err="1" smtClean="0"/>
              <a:t>उपयोग</a:t>
            </a:r>
            <a:r>
              <a:rPr lang="en-US" sz="700" dirty="0" smtClean="0"/>
              <a:t> </a:t>
            </a:r>
            <a:r>
              <a:rPr lang="en-US" sz="700" dirty="0" err="1"/>
              <a:t>किया</a:t>
            </a:r>
            <a:r>
              <a:rPr lang="en-US" sz="700" dirty="0"/>
              <a:t> </a:t>
            </a:r>
            <a:r>
              <a:rPr lang="en-US" sz="700" dirty="0" err="1"/>
              <a:t>जाता</a:t>
            </a:r>
            <a:r>
              <a:rPr lang="en-US" sz="700" dirty="0"/>
              <a:t> </a:t>
            </a:r>
            <a:r>
              <a:rPr lang="en-US" sz="700" dirty="0" err="1"/>
              <a:t>था</a:t>
            </a:r>
            <a:r>
              <a:rPr lang="en-US" sz="700" dirty="0"/>
              <a:t>.</a:t>
            </a:r>
          </a:p>
        </p:txBody>
      </p:sp>
      <p:sp>
        <p:nvSpPr>
          <p:cNvPr id="7" name="Rectangle 6"/>
          <p:cNvSpPr/>
          <p:nvPr/>
        </p:nvSpPr>
        <p:spPr>
          <a:xfrm>
            <a:off x="3328916" y="1182252"/>
            <a:ext cx="906017" cy="200055"/>
          </a:xfrm>
          <a:prstGeom prst="rect">
            <a:avLst/>
          </a:prstGeom>
        </p:spPr>
        <p:txBody>
          <a:bodyPr wrap="none">
            <a:spAutoFit/>
          </a:bodyPr>
          <a:lstStyle/>
          <a:p>
            <a:pPr algn="ctr"/>
            <a:r>
              <a:rPr lang="en-US" sz="700" dirty="0" err="1"/>
              <a:t>कब्ज़े</a:t>
            </a:r>
            <a:r>
              <a:rPr lang="en-US" sz="700" dirty="0"/>
              <a:t> </a:t>
            </a:r>
            <a:r>
              <a:rPr lang="en-US" sz="700" dirty="0" err="1"/>
              <a:t>के</a:t>
            </a:r>
            <a:r>
              <a:rPr lang="en-US" sz="700" dirty="0"/>
              <a:t> </a:t>
            </a:r>
            <a:r>
              <a:rPr lang="en-US" sz="700" dirty="0" err="1"/>
              <a:t>लिए</a:t>
            </a:r>
            <a:r>
              <a:rPr lang="en-US" sz="700" dirty="0"/>
              <a:t> </a:t>
            </a:r>
            <a:r>
              <a:rPr lang="en-US" sz="700" dirty="0" err="1"/>
              <a:t>ड्रिलिंग</a:t>
            </a:r>
            <a:r>
              <a:rPr lang="en-US" sz="700" dirty="0"/>
              <a:t>.</a:t>
            </a:r>
          </a:p>
        </p:txBody>
      </p:sp>
      <p:sp>
        <p:nvSpPr>
          <p:cNvPr id="9" name="Rectangle 8"/>
          <p:cNvSpPr/>
          <p:nvPr/>
        </p:nvSpPr>
        <p:spPr>
          <a:xfrm>
            <a:off x="3108487" y="1705064"/>
            <a:ext cx="1019540" cy="630942"/>
          </a:xfrm>
          <a:prstGeom prst="rect">
            <a:avLst/>
          </a:prstGeom>
        </p:spPr>
        <p:txBody>
          <a:bodyPr wrap="square">
            <a:spAutoFit/>
          </a:bodyPr>
          <a:lstStyle/>
          <a:p>
            <a:pPr algn="ctr"/>
            <a:r>
              <a:rPr lang="en-US" sz="700" dirty="0" err="1"/>
              <a:t>उसके</a:t>
            </a:r>
            <a:r>
              <a:rPr lang="en-US" sz="700" dirty="0"/>
              <a:t> </a:t>
            </a:r>
            <a:r>
              <a:rPr lang="en-US" sz="700" dirty="0" err="1"/>
              <a:t>बाद</a:t>
            </a:r>
            <a:r>
              <a:rPr lang="en-US" sz="700" dirty="0"/>
              <a:t> </a:t>
            </a:r>
            <a:r>
              <a:rPr lang="en-US" sz="700" dirty="0" err="1"/>
              <a:t>काटने</a:t>
            </a:r>
            <a:r>
              <a:rPr lang="en-US" sz="700" dirty="0"/>
              <a:t>, </a:t>
            </a:r>
            <a:r>
              <a:rPr lang="en-US" sz="700" dirty="0" err="1"/>
              <a:t>ड्रिलिंग</a:t>
            </a:r>
            <a:r>
              <a:rPr lang="en-US" sz="700" dirty="0"/>
              <a:t>, </a:t>
            </a:r>
            <a:r>
              <a:rPr lang="en-US" sz="700" dirty="0" err="1"/>
              <a:t>खुदाई</a:t>
            </a:r>
            <a:r>
              <a:rPr lang="en-US" sz="700" dirty="0"/>
              <a:t> </a:t>
            </a:r>
            <a:r>
              <a:rPr lang="en-US" sz="700" dirty="0" err="1"/>
              <a:t>सभी</a:t>
            </a:r>
            <a:r>
              <a:rPr lang="en-US" sz="700" dirty="0"/>
              <a:t> </a:t>
            </a:r>
            <a:r>
              <a:rPr lang="en-US" sz="700" dirty="0" err="1"/>
              <a:t>कार्यों</a:t>
            </a:r>
            <a:r>
              <a:rPr lang="en-US" sz="700" dirty="0"/>
              <a:t> </a:t>
            </a:r>
            <a:r>
              <a:rPr lang="en-US" sz="700" dirty="0" err="1"/>
              <a:t>के</a:t>
            </a:r>
            <a:r>
              <a:rPr lang="en-US" sz="700" dirty="0"/>
              <a:t> </a:t>
            </a:r>
            <a:r>
              <a:rPr lang="en-US" sz="700" dirty="0" err="1"/>
              <a:t>लिए</a:t>
            </a:r>
            <a:r>
              <a:rPr lang="en-US" sz="700" dirty="0"/>
              <a:t> </a:t>
            </a:r>
            <a:r>
              <a:rPr lang="en-US" sz="700" dirty="0" err="1"/>
              <a:t>क्वार्ट्ज</a:t>
            </a:r>
            <a:r>
              <a:rPr lang="en-US" sz="700" dirty="0"/>
              <a:t> </a:t>
            </a:r>
            <a:r>
              <a:rPr lang="en-US" sz="700" dirty="0" err="1"/>
              <a:t>पाउडर</a:t>
            </a:r>
            <a:r>
              <a:rPr lang="en-US" sz="700" dirty="0"/>
              <a:t> </a:t>
            </a:r>
            <a:r>
              <a:rPr lang="en-US" sz="700" dirty="0" err="1"/>
              <a:t>का</a:t>
            </a:r>
            <a:r>
              <a:rPr lang="en-US" sz="700" dirty="0"/>
              <a:t> </a:t>
            </a:r>
            <a:r>
              <a:rPr lang="en-US" sz="700" dirty="0" err="1"/>
              <a:t>उपयोग</a:t>
            </a:r>
            <a:r>
              <a:rPr lang="en-US" sz="700" dirty="0"/>
              <a:t> </a:t>
            </a:r>
            <a:r>
              <a:rPr lang="en-US" sz="700" dirty="0" err="1"/>
              <a:t>किया</a:t>
            </a:r>
            <a:r>
              <a:rPr lang="en-US" sz="700" dirty="0"/>
              <a:t> </a:t>
            </a:r>
            <a:r>
              <a:rPr lang="en-US" sz="700" dirty="0" err="1"/>
              <a:t>जाता</a:t>
            </a:r>
            <a:r>
              <a:rPr lang="en-US" sz="700" dirty="0"/>
              <a:t> </a:t>
            </a:r>
            <a:r>
              <a:rPr lang="en-US" sz="700" dirty="0" err="1"/>
              <a:t>था</a:t>
            </a:r>
            <a:r>
              <a:rPr lang="en-US" sz="700" dirty="0"/>
              <a:t>.  </a:t>
            </a:r>
          </a:p>
        </p:txBody>
      </p:sp>
      <p:sp>
        <p:nvSpPr>
          <p:cNvPr id="10" name="Rectangle 9"/>
          <p:cNvSpPr/>
          <p:nvPr/>
        </p:nvSpPr>
        <p:spPr>
          <a:xfrm>
            <a:off x="1673021" y="2637829"/>
            <a:ext cx="713657" cy="307777"/>
          </a:xfrm>
          <a:prstGeom prst="rect">
            <a:avLst/>
          </a:prstGeom>
        </p:spPr>
        <p:txBody>
          <a:bodyPr wrap="none">
            <a:spAutoFit/>
          </a:bodyPr>
          <a:lstStyle/>
          <a:p>
            <a:pPr algn="ctr"/>
            <a:r>
              <a:rPr lang="en-US" sz="700" dirty="0" err="1"/>
              <a:t>पत्थर</a:t>
            </a:r>
            <a:r>
              <a:rPr lang="en-US" sz="700" dirty="0"/>
              <a:t> </a:t>
            </a:r>
            <a:r>
              <a:rPr lang="en-US" sz="700" dirty="0" err="1"/>
              <a:t>की</a:t>
            </a:r>
            <a:r>
              <a:rPr lang="en-US" sz="700" dirty="0"/>
              <a:t> </a:t>
            </a:r>
            <a:r>
              <a:rPr lang="en-US" sz="700" dirty="0" err="1"/>
              <a:t>तरह</a:t>
            </a:r>
            <a:r>
              <a:rPr lang="en-US" sz="700" dirty="0"/>
              <a:t>, </a:t>
            </a:r>
            <a:endParaRPr lang="en-US" sz="700" dirty="0" smtClean="0"/>
          </a:p>
          <a:p>
            <a:pPr algn="ctr"/>
            <a:r>
              <a:rPr lang="en-US" sz="700" dirty="0" err="1" smtClean="0"/>
              <a:t>लकड़ी</a:t>
            </a:r>
            <a:r>
              <a:rPr lang="en-US" sz="700" dirty="0" smtClean="0"/>
              <a:t> </a:t>
            </a:r>
            <a:r>
              <a:rPr lang="en-US" sz="700" dirty="0" err="1"/>
              <a:t>में</a:t>
            </a:r>
            <a:r>
              <a:rPr lang="en-US" sz="700" dirty="0"/>
              <a:t> </a:t>
            </a:r>
            <a:r>
              <a:rPr lang="en-US" sz="700" dirty="0" err="1"/>
              <a:t>भी</a:t>
            </a:r>
            <a:r>
              <a:rPr lang="en-US" sz="700" dirty="0"/>
              <a:t>. </a:t>
            </a:r>
          </a:p>
        </p:txBody>
      </p:sp>
      <p:sp>
        <p:nvSpPr>
          <p:cNvPr id="11" name="Rectangle 10"/>
          <p:cNvSpPr/>
          <p:nvPr/>
        </p:nvSpPr>
        <p:spPr>
          <a:xfrm>
            <a:off x="880932" y="3045633"/>
            <a:ext cx="3386268" cy="276999"/>
          </a:xfrm>
          <a:prstGeom prst="rect">
            <a:avLst/>
          </a:prstGeom>
        </p:spPr>
        <p:txBody>
          <a:bodyPr wrap="square">
            <a:spAutoFit/>
          </a:bodyPr>
          <a:lstStyle/>
          <a:p>
            <a:pPr algn="ctr"/>
            <a:r>
              <a:rPr lang="en-US" sz="600" dirty="0" err="1"/>
              <a:t>बलुआ</a:t>
            </a:r>
            <a:r>
              <a:rPr lang="en-US" sz="600" dirty="0"/>
              <a:t> </a:t>
            </a:r>
            <a:r>
              <a:rPr lang="en-US" sz="600" dirty="0" err="1"/>
              <a:t>पत्थर</a:t>
            </a:r>
            <a:r>
              <a:rPr lang="en-US" sz="600" dirty="0"/>
              <a:t> </a:t>
            </a:r>
            <a:r>
              <a:rPr lang="en-US" sz="600" dirty="0" err="1"/>
              <a:t>और</a:t>
            </a:r>
            <a:r>
              <a:rPr lang="en-US" sz="600" dirty="0"/>
              <a:t> </a:t>
            </a:r>
            <a:r>
              <a:rPr lang="en-US" sz="600" dirty="0" err="1"/>
              <a:t>समग्र</a:t>
            </a:r>
            <a:r>
              <a:rPr lang="en-US" sz="600" dirty="0"/>
              <a:t> </a:t>
            </a:r>
            <a:r>
              <a:rPr lang="en-US" sz="600" dirty="0" err="1"/>
              <a:t>चट्टान</a:t>
            </a:r>
            <a:r>
              <a:rPr lang="en-US" sz="600" dirty="0"/>
              <a:t> </a:t>
            </a:r>
            <a:r>
              <a:rPr lang="en-US" sz="600" dirty="0" err="1"/>
              <a:t>में</a:t>
            </a:r>
            <a:r>
              <a:rPr lang="en-US" sz="600" dirty="0"/>
              <a:t> </a:t>
            </a:r>
            <a:r>
              <a:rPr lang="en-US" sz="600" dirty="0" err="1"/>
              <a:t>स्वयं</a:t>
            </a:r>
            <a:r>
              <a:rPr lang="en-US" sz="600" dirty="0"/>
              <a:t> </a:t>
            </a:r>
            <a:r>
              <a:rPr lang="en-US" sz="600" dirty="0" err="1"/>
              <a:t>के</a:t>
            </a:r>
            <a:r>
              <a:rPr lang="en-US" sz="600" dirty="0"/>
              <a:t> </a:t>
            </a:r>
            <a:r>
              <a:rPr lang="en-US" sz="600" dirty="0" err="1"/>
              <a:t>घिसने</a:t>
            </a:r>
            <a:r>
              <a:rPr lang="en-US" sz="600" dirty="0"/>
              <a:t> </a:t>
            </a:r>
            <a:r>
              <a:rPr lang="en-US" sz="600" dirty="0" err="1"/>
              <a:t>वाले</a:t>
            </a:r>
            <a:r>
              <a:rPr lang="en-US" sz="600" dirty="0"/>
              <a:t> </a:t>
            </a:r>
            <a:r>
              <a:rPr lang="en-US" sz="600" dirty="0" err="1"/>
              <a:t>तत्व</a:t>
            </a:r>
            <a:r>
              <a:rPr lang="en-US" sz="600" dirty="0"/>
              <a:t> </a:t>
            </a:r>
            <a:r>
              <a:rPr lang="en-US" sz="600" dirty="0" err="1"/>
              <a:t>होते</a:t>
            </a:r>
            <a:r>
              <a:rPr lang="en-US" sz="600" dirty="0"/>
              <a:t> </a:t>
            </a:r>
            <a:r>
              <a:rPr lang="en-US" sz="600" dirty="0" err="1"/>
              <a:t>हैं</a:t>
            </a:r>
            <a:r>
              <a:rPr lang="en-US" sz="600" dirty="0"/>
              <a:t>. </a:t>
            </a:r>
            <a:r>
              <a:rPr lang="en-US" sz="600" dirty="0" err="1"/>
              <a:t>तब</a:t>
            </a:r>
            <a:r>
              <a:rPr lang="en-US" sz="600" dirty="0"/>
              <a:t> </a:t>
            </a:r>
            <a:r>
              <a:rPr lang="en-US" sz="600" dirty="0" err="1"/>
              <a:t>सैंडस्टोन</a:t>
            </a:r>
            <a:r>
              <a:rPr lang="en-US" sz="600" dirty="0"/>
              <a:t> </a:t>
            </a:r>
            <a:r>
              <a:rPr lang="en-US" sz="600" dirty="0" err="1"/>
              <a:t>पॉलिशर्स</a:t>
            </a:r>
            <a:r>
              <a:rPr lang="en-US" sz="600" dirty="0"/>
              <a:t> </a:t>
            </a:r>
            <a:r>
              <a:rPr lang="en-US" sz="600" dirty="0" err="1"/>
              <a:t>का</a:t>
            </a:r>
            <a:r>
              <a:rPr lang="en-US" sz="600" dirty="0"/>
              <a:t> </a:t>
            </a:r>
            <a:r>
              <a:rPr lang="en-US" sz="600" dirty="0" err="1"/>
              <a:t>उपयोग</a:t>
            </a:r>
            <a:r>
              <a:rPr lang="en-US" sz="600" dirty="0"/>
              <a:t> </a:t>
            </a:r>
            <a:r>
              <a:rPr lang="en-US" sz="600" dirty="0" err="1"/>
              <a:t>होता</a:t>
            </a:r>
            <a:r>
              <a:rPr lang="en-US" sz="600" dirty="0"/>
              <a:t> </a:t>
            </a:r>
            <a:r>
              <a:rPr lang="en-US" sz="600" dirty="0" err="1"/>
              <a:t>था</a:t>
            </a:r>
            <a:r>
              <a:rPr lang="en-US" sz="600" dirty="0"/>
              <a:t>.</a:t>
            </a:r>
          </a:p>
          <a:p>
            <a:pPr algn="ctr"/>
            <a:r>
              <a:rPr lang="en-US" sz="600" dirty="0" smtClean="0"/>
              <a:t>. </a:t>
            </a:r>
            <a:endParaRPr lang="en-US" sz="600" dirty="0"/>
          </a:p>
        </p:txBody>
      </p:sp>
      <p:sp>
        <p:nvSpPr>
          <p:cNvPr id="12" name="Rectangle 11"/>
          <p:cNvSpPr/>
          <p:nvPr/>
        </p:nvSpPr>
        <p:spPr>
          <a:xfrm>
            <a:off x="2977376" y="734646"/>
            <a:ext cx="375424" cy="369332"/>
          </a:xfrm>
          <a:prstGeom prst="rect">
            <a:avLst/>
          </a:prstGeom>
        </p:spPr>
        <p:txBody>
          <a:bodyPr wrap="none">
            <a:spAutoFit/>
          </a:bodyPr>
          <a:lstStyle/>
          <a:p>
            <a:pPr algn="ctr"/>
            <a:r>
              <a:rPr lang="en-US" sz="600" dirty="0" err="1"/>
              <a:t>तांबे</a:t>
            </a:r>
            <a:r>
              <a:rPr lang="en-US" sz="600" dirty="0"/>
              <a:t> </a:t>
            </a:r>
            <a:endParaRPr lang="en-US" sz="600" dirty="0" smtClean="0"/>
          </a:p>
          <a:p>
            <a:pPr algn="ctr"/>
            <a:r>
              <a:rPr lang="en-US" sz="600" dirty="0" err="1" smtClean="0"/>
              <a:t>का</a:t>
            </a:r>
            <a:endParaRPr lang="en-US" sz="600" dirty="0" smtClean="0"/>
          </a:p>
          <a:p>
            <a:pPr algn="ctr"/>
            <a:r>
              <a:rPr lang="en-US" sz="600" dirty="0" smtClean="0"/>
              <a:t> </a:t>
            </a:r>
            <a:r>
              <a:rPr lang="en-US" sz="600" dirty="0" err="1"/>
              <a:t>पाइप</a:t>
            </a:r>
            <a:r>
              <a:rPr lang="en-US" sz="600" dirty="0"/>
              <a:t> </a:t>
            </a:r>
          </a:p>
        </p:txBody>
      </p:sp>
      <p:sp>
        <p:nvSpPr>
          <p:cNvPr id="13" name="Rectangle 12"/>
          <p:cNvSpPr/>
          <p:nvPr/>
        </p:nvSpPr>
        <p:spPr>
          <a:xfrm>
            <a:off x="4072068" y="854372"/>
            <a:ext cx="325730" cy="184666"/>
          </a:xfrm>
          <a:prstGeom prst="rect">
            <a:avLst/>
          </a:prstGeom>
        </p:spPr>
        <p:txBody>
          <a:bodyPr wrap="none">
            <a:spAutoFit/>
          </a:bodyPr>
          <a:lstStyle/>
          <a:p>
            <a:pPr algn="ctr"/>
            <a:r>
              <a:rPr lang="en-US" sz="600" dirty="0" err="1"/>
              <a:t>पानी</a:t>
            </a:r>
            <a:endParaRPr lang="en-US" sz="600" dirty="0"/>
          </a:p>
        </p:txBody>
      </p:sp>
      <p:sp>
        <p:nvSpPr>
          <p:cNvPr id="14" name="Rectangle 13"/>
          <p:cNvSpPr/>
          <p:nvPr/>
        </p:nvSpPr>
        <p:spPr>
          <a:xfrm>
            <a:off x="3581400" y="433230"/>
            <a:ext cx="327334" cy="184666"/>
          </a:xfrm>
          <a:prstGeom prst="rect">
            <a:avLst/>
          </a:prstGeom>
        </p:spPr>
        <p:txBody>
          <a:bodyPr wrap="none">
            <a:spAutoFit/>
          </a:bodyPr>
          <a:lstStyle/>
          <a:p>
            <a:pPr algn="ctr"/>
            <a:r>
              <a:rPr lang="en-US" sz="600" dirty="0" err="1"/>
              <a:t>गिट्टी</a:t>
            </a:r>
            <a:endParaRPr lang="en-US" sz="600" dirty="0"/>
          </a:p>
        </p:txBody>
      </p:sp>
      <p:sp>
        <p:nvSpPr>
          <p:cNvPr id="15" name="Rectangle 14"/>
          <p:cNvSpPr/>
          <p:nvPr/>
        </p:nvSpPr>
        <p:spPr>
          <a:xfrm>
            <a:off x="961800" y="1219930"/>
            <a:ext cx="457177" cy="184666"/>
          </a:xfrm>
          <a:prstGeom prst="rect">
            <a:avLst/>
          </a:prstGeom>
        </p:spPr>
        <p:txBody>
          <a:bodyPr wrap="none">
            <a:spAutoFit/>
          </a:bodyPr>
          <a:lstStyle/>
          <a:p>
            <a:pPr algn="ctr"/>
            <a:r>
              <a:rPr lang="hi-IN" sz="600" dirty="0"/>
              <a:t>अब्रेसिव </a:t>
            </a:r>
            <a:endParaRPr lang="en-US" sz="600" dirty="0"/>
          </a:p>
        </p:txBody>
      </p:sp>
      <p:sp>
        <p:nvSpPr>
          <p:cNvPr id="16" name="Rectangle 15"/>
          <p:cNvSpPr/>
          <p:nvPr/>
        </p:nvSpPr>
        <p:spPr>
          <a:xfrm>
            <a:off x="325272" y="1889543"/>
            <a:ext cx="327334" cy="184666"/>
          </a:xfrm>
          <a:prstGeom prst="rect">
            <a:avLst/>
          </a:prstGeom>
        </p:spPr>
        <p:txBody>
          <a:bodyPr wrap="none">
            <a:spAutoFit/>
          </a:bodyPr>
          <a:lstStyle/>
          <a:p>
            <a:pPr algn="ctr"/>
            <a:r>
              <a:rPr lang="en-US" sz="600" dirty="0" err="1"/>
              <a:t>गिट्टी</a:t>
            </a:r>
            <a:endParaRPr lang="en-US" sz="600" dirty="0"/>
          </a:p>
        </p:txBody>
      </p:sp>
      <p:sp>
        <p:nvSpPr>
          <p:cNvPr id="17" name="Rectangle 16"/>
          <p:cNvSpPr/>
          <p:nvPr/>
        </p:nvSpPr>
        <p:spPr>
          <a:xfrm>
            <a:off x="1700317" y="1753853"/>
            <a:ext cx="344966" cy="184666"/>
          </a:xfrm>
          <a:prstGeom prst="rect">
            <a:avLst/>
          </a:prstGeom>
        </p:spPr>
        <p:txBody>
          <a:bodyPr wrap="none">
            <a:spAutoFit/>
          </a:bodyPr>
          <a:lstStyle/>
          <a:p>
            <a:pPr algn="ctr"/>
            <a:r>
              <a:rPr lang="en-US" sz="600" dirty="0" err="1"/>
              <a:t>गिट्टी</a:t>
            </a:r>
            <a:r>
              <a:rPr lang="en-US" sz="600" dirty="0"/>
              <a:t> </a:t>
            </a:r>
          </a:p>
        </p:txBody>
      </p:sp>
      <p:sp>
        <p:nvSpPr>
          <p:cNvPr id="18" name="Rectangle 17"/>
          <p:cNvSpPr/>
          <p:nvPr/>
        </p:nvSpPr>
        <p:spPr>
          <a:xfrm>
            <a:off x="1447800" y="1468025"/>
            <a:ext cx="324127" cy="184666"/>
          </a:xfrm>
          <a:prstGeom prst="rect">
            <a:avLst/>
          </a:prstGeom>
        </p:spPr>
        <p:txBody>
          <a:bodyPr wrap="none">
            <a:spAutoFit/>
          </a:bodyPr>
          <a:lstStyle/>
          <a:p>
            <a:pPr algn="ctr"/>
            <a:r>
              <a:rPr lang="en-US" sz="600" dirty="0" err="1"/>
              <a:t>तांबा</a:t>
            </a:r>
            <a:endParaRPr lang="en-US" sz="600" dirty="0"/>
          </a:p>
        </p:txBody>
      </p:sp>
      <p:sp>
        <p:nvSpPr>
          <p:cNvPr id="19" name="Rectangle 18"/>
          <p:cNvSpPr/>
          <p:nvPr/>
        </p:nvSpPr>
        <p:spPr>
          <a:xfrm>
            <a:off x="1073980" y="1756782"/>
            <a:ext cx="373820" cy="276999"/>
          </a:xfrm>
          <a:prstGeom prst="rect">
            <a:avLst/>
          </a:prstGeom>
        </p:spPr>
        <p:txBody>
          <a:bodyPr wrap="none">
            <a:spAutoFit/>
          </a:bodyPr>
          <a:lstStyle/>
          <a:p>
            <a:pPr algn="ctr"/>
            <a:r>
              <a:rPr lang="en-US" sz="600" dirty="0" err="1"/>
              <a:t>कठोर</a:t>
            </a:r>
            <a:r>
              <a:rPr lang="en-US" sz="600" dirty="0"/>
              <a:t> </a:t>
            </a:r>
            <a:endParaRPr lang="en-US" sz="600" dirty="0" smtClean="0"/>
          </a:p>
          <a:p>
            <a:pPr algn="ctr"/>
            <a:r>
              <a:rPr lang="en-US" sz="600" dirty="0" err="1" smtClean="0"/>
              <a:t>पत्थर</a:t>
            </a:r>
            <a:r>
              <a:rPr lang="en-US" sz="600" dirty="0" smtClean="0"/>
              <a:t> </a:t>
            </a:r>
            <a:endParaRPr lang="en-US" sz="600" dirty="0"/>
          </a:p>
        </p:txBody>
      </p:sp>
      <p:sp>
        <p:nvSpPr>
          <p:cNvPr id="21" name="Rectangle 20"/>
          <p:cNvSpPr/>
          <p:nvPr/>
        </p:nvSpPr>
        <p:spPr>
          <a:xfrm>
            <a:off x="685800" y="2336006"/>
            <a:ext cx="373820" cy="276999"/>
          </a:xfrm>
          <a:prstGeom prst="rect">
            <a:avLst/>
          </a:prstGeom>
        </p:spPr>
        <p:txBody>
          <a:bodyPr wrap="none">
            <a:spAutoFit/>
          </a:bodyPr>
          <a:lstStyle/>
          <a:p>
            <a:pPr algn="ctr"/>
            <a:r>
              <a:rPr lang="en-US" sz="600" dirty="0" err="1"/>
              <a:t>कठोर</a:t>
            </a:r>
            <a:r>
              <a:rPr lang="en-US" sz="600" dirty="0"/>
              <a:t> </a:t>
            </a:r>
            <a:endParaRPr lang="en-US" sz="600" dirty="0" smtClean="0"/>
          </a:p>
          <a:p>
            <a:pPr algn="ctr"/>
            <a:r>
              <a:rPr lang="en-US" sz="600" dirty="0" err="1" smtClean="0"/>
              <a:t>पत्थर</a:t>
            </a:r>
            <a:r>
              <a:rPr lang="en-US" sz="600" dirty="0" smtClean="0"/>
              <a:t> </a:t>
            </a:r>
            <a:endParaRPr lang="en-US" sz="600" dirty="0"/>
          </a:p>
        </p:txBody>
      </p:sp>
    </p:spTree>
    <p:extLst>
      <p:ext uri="{BB962C8B-B14F-4D97-AF65-F5344CB8AC3E}">
        <p14:creationId xmlns:p14="http://schemas.microsoft.com/office/powerpoint/2010/main" val="4255063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23554" name="Picture 2" descr="C:\Users\HP\Desktop\PYRAMIDS\PYRAMID IMAGES\p0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3" y="1"/>
            <a:ext cx="4572000" cy="33004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23603"/>
            <a:ext cx="1736373" cy="400110"/>
          </a:xfrm>
          <a:prstGeom prst="rect">
            <a:avLst/>
          </a:prstGeom>
        </p:spPr>
        <p:txBody>
          <a:bodyPr wrap="none">
            <a:spAutoFit/>
          </a:bodyPr>
          <a:lstStyle/>
          <a:p>
            <a:r>
              <a:rPr lang="en-US" sz="2000" dirty="0" err="1">
                <a:solidFill>
                  <a:srgbClr val="FF0000"/>
                </a:solidFill>
              </a:rPr>
              <a:t>माप</a:t>
            </a:r>
            <a:r>
              <a:rPr lang="en-US" sz="2000" dirty="0">
                <a:solidFill>
                  <a:srgbClr val="FF0000"/>
                </a:solidFill>
              </a:rPr>
              <a:t> </a:t>
            </a:r>
            <a:r>
              <a:rPr lang="en-US" sz="2000" dirty="0" err="1">
                <a:solidFill>
                  <a:srgbClr val="FF0000"/>
                </a:solidFill>
              </a:rPr>
              <a:t>के</a:t>
            </a:r>
            <a:r>
              <a:rPr lang="en-US" sz="2000" dirty="0">
                <a:solidFill>
                  <a:srgbClr val="FF0000"/>
                </a:solidFill>
              </a:rPr>
              <a:t> </a:t>
            </a:r>
            <a:r>
              <a:rPr lang="en-US" sz="2000" dirty="0" err="1" smtClean="0">
                <a:solidFill>
                  <a:srgbClr val="FF0000"/>
                </a:solidFill>
              </a:rPr>
              <a:t>उपकरण</a:t>
            </a:r>
            <a:endParaRPr lang="en-US" sz="2000" dirty="0">
              <a:solidFill>
                <a:srgbClr val="FF0000"/>
              </a:solidFill>
            </a:endParaRPr>
          </a:p>
        </p:txBody>
      </p:sp>
      <p:sp>
        <p:nvSpPr>
          <p:cNvPr id="4" name="Rectangle 3"/>
          <p:cNvSpPr/>
          <p:nvPr/>
        </p:nvSpPr>
        <p:spPr>
          <a:xfrm>
            <a:off x="4267200" y="326261"/>
            <a:ext cx="2286000" cy="1077218"/>
          </a:xfrm>
          <a:prstGeom prst="rect">
            <a:avLst/>
          </a:prstGeom>
        </p:spPr>
        <p:txBody>
          <a:bodyPr>
            <a:spAutoFit/>
          </a:bodyPr>
          <a:lstStyle/>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p:txBody>
      </p:sp>
      <p:sp>
        <p:nvSpPr>
          <p:cNvPr id="5" name="Rectangle 4"/>
          <p:cNvSpPr/>
          <p:nvPr/>
        </p:nvSpPr>
        <p:spPr>
          <a:xfrm>
            <a:off x="441039" y="401389"/>
            <a:ext cx="377026" cy="184666"/>
          </a:xfrm>
          <a:prstGeom prst="rect">
            <a:avLst/>
          </a:prstGeom>
        </p:spPr>
        <p:txBody>
          <a:bodyPr wrap="none">
            <a:spAutoFit/>
          </a:bodyPr>
          <a:lstStyle/>
          <a:p>
            <a:pPr algn="ctr"/>
            <a:r>
              <a:rPr lang="en-US" sz="600" dirty="0" err="1"/>
              <a:t>साहुल</a:t>
            </a:r>
            <a:r>
              <a:rPr lang="en-US" sz="600" dirty="0"/>
              <a:t> </a:t>
            </a:r>
          </a:p>
        </p:txBody>
      </p:sp>
      <p:sp>
        <p:nvSpPr>
          <p:cNvPr id="6" name="Rectangle 5"/>
          <p:cNvSpPr/>
          <p:nvPr/>
        </p:nvSpPr>
        <p:spPr>
          <a:xfrm>
            <a:off x="526289" y="659606"/>
            <a:ext cx="370614" cy="184666"/>
          </a:xfrm>
          <a:prstGeom prst="rect">
            <a:avLst/>
          </a:prstGeom>
        </p:spPr>
        <p:txBody>
          <a:bodyPr wrap="none">
            <a:spAutoFit/>
          </a:bodyPr>
          <a:lstStyle/>
          <a:p>
            <a:pPr algn="ctr"/>
            <a:r>
              <a:rPr lang="en-US" sz="600" dirty="0" err="1"/>
              <a:t>चौरस</a:t>
            </a:r>
            <a:r>
              <a:rPr lang="en-US" sz="600" dirty="0"/>
              <a:t> </a:t>
            </a:r>
          </a:p>
        </p:txBody>
      </p:sp>
      <p:sp>
        <p:nvSpPr>
          <p:cNvPr id="7" name="Rectangle 6"/>
          <p:cNvSpPr/>
          <p:nvPr/>
        </p:nvSpPr>
        <p:spPr>
          <a:xfrm>
            <a:off x="1981200" y="474940"/>
            <a:ext cx="731289" cy="184666"/>
          </a:xfrm>
          <a:prstGeom prst="rect">
            <a:avLst/>
          </a:prstGeom>
        </p:spPr>
        <p:txBody>
          <a:bodyPr wrap="none">
            <a:spAutoFit/>
          </a:bodyPr>
          <a:lstStyle/>
          <a:p>
            <a:pPr algn="ctr"/>
            <a:r>
              <a:rPr lang="en-US" sz="600" dirty="0" err="1"/>
              <a:t>लक्ष्य</a:t>
            </a:r>
            <a:r>
              <a:rPr lang="en-US" sz="600" dirty="0"/>
              <a:t> </a:t>
            </a:r>
            <a:r>
              <a:rPr lang="en-US" sz="600" dirty="0" err="1"/>
              <a:t>के</a:t>
            </a:r>
            <a:r>
              <a:rPr lang="en-US" sz="600" dirty="0"/>
              <a:t> </a:t>
            </a:r>
            <a:r>
              <a:rPr lang="en-US" sz="600" dirty="0" err="1"/>
              <a:t>लिए</a:t>
            </a:r>
            <a:r>
              <a:rPr lang="en-US" sz="600" dirty="0"/>
              <a:t> </a:t>
            </a:r>
            <a:r>
              <a:rPr lang="en-US" sz="600" dirty="0" err="1"/>
              <a:t>ग्रोमा</a:t>
            </a:r>
            <a:endParaRPr lang="en-US" sz="600" dirty="0"/>
          </a:p>
        </p:txBody>
      </p:sp>
      <p:sp>
        <p:nvSpPr>
          <p:cNvPr id="8" name="Rectangle 7"/>
          <p:cNvSpPr/>
          <p:nvPr/>
        </p:nvSpPr>
        <p:spPr>
          <a:xfrm>
            <a:off x="2950012" y="925412"/>
            <a:ext cx="612176" cy="369332"/>
          </a:xfrm>
          <a:prstGeom prst="rect">
            <a:avLst/>
          </a:prstGeom>
        </p:spPr>
        <p:txBody>
          <a:bodyPr wrap="square">
            <a:spAutoFit/>
          </a:bodyPr>
          <a:lstStyle/>
          <a:p>
            <a:pPr algn="ctr"/>
            <a:r>
              <a:rPr lang="en-US" sz="600" dirty="0" err="1" smtClean="0"/>
              <a:t>ऊर्ध्वाधर</a:t>
            </a:r>
            <a:r>
              <a:rPr lang="hi-IN" sz="600" dirty="0" smtClean="0"/>
              <a:t>ता</a:t>
            </a:r>
            <a:r>
              <a:rPr lang="en-US" sz="600" dirty="0" smtClean="0"/>
              <a:t> </a:t>
            </a:r>
            <a:br>
              <a:rPr lang="en-US" sz="600" dirty="0" smtClean="0"/>
            </a:br>
            <a:r>
              <a:rPr lang="en-US" sz="600" dirty="0" err="1" smtClean="0"/>
              <a:t>की</a:t>
            </a:r>
            <a:r>
              <a:rPr lang="en-US" sz="600" dirty="0" smtClean="0"/>
              <a:t> </a:t>
            </a:r>
            <a:r>
              <a:rPr lang="en-US" sz="600" dirty="0" err="1"/>
              <a:t>जांच</a:t>
            </a:r>
            <a:r>
              <a:rPr lang="en-US" sz="600" dirty="0"/>
              <a:t> </a:t>
            </a:r>
            <a:r>
              <a:rPr lang="en-US" sz="600" dirty="0" err="1" smtClean="0"/>
              <a:t>के</a:t>
            </a:r>
            <a:r>
              <a:rPr lang="en-US" sz="600" dirty="0" smtClean="0"/>
              <a:t> </a:t>
            </a:r>
            <a:r>
              <a:rPr lang="en-US" sz="600" dirty="0" err="1"/>
              <a:t>लिए</a:t>
            </a:r>
            <a:endParaRPr lang="en-US" sz="600" dirty="0"/>
          </a:p>
        </p:txBody>
      </p:sp>
      <p:sp>
        <p:nvSpPr>
          <p:cNvPr id="9" name="Rectangle 8"/>
          <p:cNvSpPr/>
          <p:nvPr/>
        </p:nvSpPr>
        <p:spPr>
          <a:xfrm>
            <a:off x="3733800" y="1819083"/>
            <a:ext cx="551754" cy="184666"/>
          </a:xfrm>
          <a:prstGeom prst="rect">
            <a:avLst/>
          </a:prstGeom>
        </p:spPr>
        <p:txBody>
          <a:bodyPr wrap="none">
            <a:spAutoFit/>
          </a:bodyPr>
          <a:lstStyle/>
          <a:p>
            <a:pPr algn="ctr"/>
            <a:r>
              <a:rPr lang="en-US" sz="600" dirty="0" err="1"/>
              <a:t>क्षितिजीयता</a:t>
            </a:r>
            <a:endParaRPr lang="en-US" sz="600" dirty="0"/>
          </a:p>
        </p:txBody>
      </p:sp>
      <p:sp>
        <p:nvSpPr>
          <p:cNvPr id="10" name="Rectangle 9"/>
          <p:cNvSpPr/>
          <p:nvPr/>
        </p:nvSpPr>
        <p:spPr>
          <a:xfrm>
            <a:off x="3562188" y="2686972"/>
            <a:ext cx="476412" cy="184666"/>
          </a:xfrm>
          <a:prstGeom prst="rect">
            <a:avLst/>
          </a:prstGeom>
        </p:spPr>
        <p:txBody>
          <a:bodyPr wrap="none">
            <a:spAutoFit/>
          </a:bodyPr>
          <a:lstStyle/>
          <a:p>
            <a:pPr algn="ctr"/>
            <a:r>
              <a:rPr lang="en-US" sz="600" dirty="0" err="1"/>
              <a:t>समतलता</a:t>
            </a:r>
            <a:endParaRPr lang="en-US" sz="600" dirty="0"/>
          </a:p>
        </p:txBody>
      </p:sp>
      <p:sp>
        <p:nvSpPr>
          <p:cNvPr id="11" name="Rectangle 10"/>
          <p:cNvSpPr/>
          <p:nvPr/>
        </p:nvSpPr>
        <p:spPr>
          <a:xfrm>
            <a:off x="3650424" y="1010572"/>
            <a:ext cx="769176" cy="276999"/>
          </a:xfrm>
          <a:prstGeom prst="rect">
            <a:avLst/>
          </a:prstGeom>
        </p:spPr>
        <p:txBody>
          <a:bodyPr wrap="square">
            <a:spAutoFit/>
          </a:bodyPr>
          <a:lstStyle/>
          <a:p>
            <a:pPr algn="ctr"/>
            <a:r>
              <a:rPr lang="en-US" sz="600" dirty="0" err="1"/>
              <a:t>कोणों</a:t>
            </a:r>
            <a:r>
              <a:rPr lang="en-US" sz="600" dirty="0"/>
              <a:t> </a:t>
            </a:r>
            <a:r>
              <a:rPr lang="en-US" sz="600" dirty="0" err="1"/>
              <a:t>के</a:t>
            </a:r>
            <a:r>
              <a:rPr lang="en-US" sz="600" dirty="0"/>
              <a:t> </a:t>
            </a:r>
            <a:r>
              <a:rPr lang="en-US" sz="600" dirty="0" err="1"/>
              <a:t>लिए</a:t>
            </a:r>
            <a:r>
              <a:rPr lang="en-US" sz="600" dirty="0"/>
              <a:t> </a:t>
            </a:r>
            <a:r>
              <a:rPr lang="en-US" sz="600" dirty="0" err="1"/>
              <a:t>अंकगणित</a:t>
            </a:r>
            <a:r>
              <a:rPr lang="en-US" sz="600" dirty="0"/>
              <a:t> </a:t>
            </a:r>
            <a:r>
              <a:rPr lang="en-US" sz="600" dirty="0" err="1"/>
              <a:t>की</a:t>
            </a:r>
            <a:r>
              <a:rPr lang="en-US" sz="600" dirty="0"/>
              <a:t> </a:t>
            </a:r>
            <a:r>
              <a:rPr lang="en-US" sz="600" dirty="0" err="1"/>
              <a:t>रस्सी</a:t>
            </a:r>
            <a:endParaRPr lang="en-US" sz="600" dirty="0"/>
          </a:p>
        </p:txBody>
      </p:sp>
      <p:sp>
        <p:nvSpPr>
          <p:cNvPr id="12" name="Rectangle 11"/>
          <p:cNvSpPr/>
          <p:nvPr/>
        </p:nvSpPr>
        <p:spPr>
          <a:xfrm>
            <a:off x="526289" y="1834873"/>
            <a:ext cx="583552" cy="461665"/>
          </a:xfrm>
          <a:prstGeom prst="rect">
            <a:avLst/>
          </a:prstGeom>
        </p:spPr>
        <p:txBody>
          <a:bodyPr wrap="square">
            <a:spAutoFit/>
          </a:bodyPr>
          <a:lstStyle/>
          <a:p>
            <a:pPr algn="ctr"/>
            <a:r>
              <a:rPr lang="en-US" sz="600" dirty="0" err="1"/>
              <a:t>अनुपात</a:t>
            </a:r>
            <a:r>
              <a:rPr lang="en-US" sz="600" dirty="0"/>
              <a:t> </a:t>
            </a:r>
            <a:r>
              <a:rPr lang="en-US" sz="600" dirty="0" err="1"/>
              <a:t>और</a:t>
            </a:r>
            <a:r>
              <a:rPr lang="en-US" sz="600" dirty="0"/>
              <a:t> </a:t>
            </a:r>
            <a:r>
              <a:rPr lang="en-US" sz="600" dirty="0" err="1"/>
              <a:t>कोण</a:t>
            </a:r>
            <a:r>
              <a:rPr lang="en-US" sz="600" dirty="0"/>
              <a:t> </a:t>
            </a:r>
            <a:r>
              <a:rPr lang="en-US" sz="600" dirty="0" err="1"/>
              <a:t>के</a:t>
            </a:r>
            <a:r>
              <a:rPr lang="en-US" sz="600" dirty="0"/>
              <a:t> </a:t>
            </a:r>
            <a:r>
              <a:rPr lang="en-US" sz="600" dirty="0" err="1"/>
              <a:t>मूल्यांकन</a:t>
            </a:r>
            <a:r>
              <a:rPr lang="en-US" sz="600" dirty="0"/>
              <a:t> </a:t>
            </a:r>
            <a:r>
              <a:rPr lang="en-US" sz="600" dirty="0" err="1"/>
              <a:t>के</a:t>
            </a:r>
            <a:r>
              <a:rPr lang="en-US" sz="600" dirty="0"/>
              <a:t> </a:t>
            </a:r>
            <a:r>
              <a:rPr lang="en-US" sz="600" dirty="0" err="1"/>
              <a:t>लिए</a:t>
            </a:r>
            <a:r>
              <a:rPr lang="en-US" sz="600" dirty="0"/>
              <a:t> </a:t>
            </a:r>
            <a:r>
              <a:rPr lang="en-US" sz="600" dirty="0" err="1"/>
              <a:t>कम्पास</a:t>
            </a:r>
            <a:endParaRPr lang="en-US" sz="600" dirty="0"/>
          </a:p>
        </p:txBody>
      </p:sp>
      <p:sp>
        <p:nvSpPr>
          <p:cNvPr id="13" name="Rectangle 12"/>
          <p:cNvSpPr/>
          <p:nvPr/>
        </p:nvSpPr>
        <p:spPr>
          <a:xfrm>
            <a:off x="526288" y="2917805"/>
            <a:ext cx="3512311" cy="369332"/>
          </a:xfrm>
          <a:prstGeom prst="rect">
            <a:avLst/>
          </a:prstGeom>
        </p:spPr>
        <p:txBody>
          <a:bodyPr wrap="square">
            <a:spAutoFit/>
          </a:bodyPr>
          <a:lstStyle/>
          <a:p>
            <a:r>
              <a:rPr lang="en-US" sz="600" dirty="0" err="1"/>
              <a:t>जहाँ</a:t>
            </a:r>
            <a:r>
              <a:rPr lang="en-US" sz="600" dirty="0"/>
              <a:t> </a:t>
            </a:r>
            <a:r>
              <a:rPr lang="en-US" sz="600" dirty="0" err="1"/>
              <a:t>कहीं</a:t>
            </a:r>
            <a:r>
              <a:rPr lang="en-US" sz="600" dirty="0"/>
              <a:t> </a:t>
            </a:r>
            <a:r>
              <a:rPr lang="en-US" sz="600" dirty="0" err="1"/>
              <a:t>भी</a:t>
            </a:r>
            <a:r>
              <a:rPr lang="en-US" sz="600" dirty="0"/>
              <a:t> </a:t>
            </a:r>
            <a:r>
              <a:rPr lang="en-US" sz="600" dirty="0" err="1"/>
              <a:t>लंबाई</a:t>
            </a:r>
            <a:r>
              <a:rPr lang="en-US" sz="600" dirty="0"/>
              <a:t> </a:t>
            </a:r>
            <a:r>
              <a:rPr lang="en-US" sz="600" dirty="0" err="1"/>
              <a:t>मापने</a:t>
            </a:r>
            <a:r>
              <a:rPr lang="en-US" sz="600" dirty="0"/>
              <a:t> </a:t>
            </a:r>
            <a:r>
              <a:rPr lang="en-US" sz="600" dirty="0" err="1"/>
              <a:t>की</a:t>
            </a:r>
            <a:r>
              <a:rPr lang="en-US" sz="600" dirty="0"/>
              <a:t> </a:t>
            </a:r>
            <a:r>
              <a:rPr lang="en-US" sz="600" dirty="0" err="1"/>
              <a:t>ज़रुरत</a:t>
            </a:r>
            <a:r>
              <a:rPr lang="en-US" sz="600" dirty="0"/>
              <a:t> </a:t>
            </a:r>
            <a:r>
              <a:rPr lang="en-US" sz="600" dirty="0" err="1"/>
              <a:t>पड़े</a:t>
            </a:r>
            <a:r>
              <a:rPr lang="en-US" sz="600" dirty="0"/>
              <a:t> </a:t>
            </a:r>
            <a:r>
              <a:rPr lang="en-US" sz="600" dirty="0" err="1"/>
              <a:t>वहां</a:t>
            </a:r>
            <a:r>
              <a:rPr lang="en-US" sz="600" dirty="0"/>
              <a:t> </a:t>
            </a:r>
            <a:r>
              <a:rPr lang="en-US" sz="600" dirty="0" err="1"/>
              <a:t>दूरी</a:t>
            </a:r>
            <a:r>
              <a:rPr lang="en-US" sz="600" dirty="0"/>
              <a:t> </a:t>
            </a:r>
            <a:r>
              <a:rPr lang="en-US" sz="600" dirty="0" err="1"/>
              <a:t>मापने</a:t>
            </a:r>
            <a:r>
              <a:rPr lang="en-US" sz="600" dirty="0"/>
              <a:t> </a:t>
            </a:r>
            <a:r>
              <a:rPr lang="en-US" sz="600" dirty="0" err="1"/>
              <a:t>के</a:t>
            </a:r>
            <a:r>
              <a:rPr lang="en-US" sz="600" dirty="0"/>
              <a:t> </a:t>
            </a:r>
            <a:r>
              <a:rPr lang="en-US" sz="600" dirty="0" err="1"/>
              <a:t>लिए</a:t>
            </a:r>
            <a:r>
              <a:rPr lang="en-US" sz="600" dirty="0"/>
              <a:t> </a:t>
            </a:r>
            <a:r>
              <a:rPr lang="en-US" sz="600" dirty="0" err="1"/>
              <a:t>रोलर</a:t>
            </a:r>
            <a:r>
              <a:rPr lang="en-US" sz="600" dirty="0"/>
              <a:t> </a:t>
            </a:r>
            <a:r>
              <a:rPr lang="en-US" sz="600" dirty="0" err="1"/>
              <a:t>का</a:t>
            </a:r>
            <a:r>
              <a:rPr lang="en-US" sz="600" dirty="0"/>
              <a:t> </a:t>
            </a:r>
            <a:r>
              <a:rPr lang="en-US" sz="600" dirty="0" err="1"/>
              <a:t>उपयोग</a:t>
            </a:r>
            <a:r>
              <a:rPr lang="en-US" sz="600" dirty="0"/>
              <a:t> </a:t>
            </a:r>
            <a:r>
              <a:rPr lang="hi-IN" sz="600" dirty="0" smtClean="0"/>
              <a:t>किया</a:t>
            </a:r>
            <a:r>
              <a:rPr lang="en-US" sz="600" dirty="0" smtClean="0"/>
              <a:t> </a:t>
            </a:r>
            <a:r>
              <a:rPr lang="hi-IN" sz="600" dirty="0" smtClean="0"/>
              <a:t>जाता</a:t>
            </a:r>
            <a:r>
              <a:rPr lang="en-US" sz="600" dirty="0" smtClean="0"/>
              <a:t> </a:t>
            </a:r>
            <a:r>
              <a:rPr lang="en-US" sz="600" dirty="0" err="1" smtClean="0"/>
              <a:t>था</a:t>
            </a:r>
            <a:r>
              <a:rPr lang="en-US" sz="600" dirty="0" smtClean="0"/>
              <a:t>, </a:t>
            </a:r>
          </a:p>
          <a:p>
            <a:r>
              <a:rPr lang="en-US" sz="600" dirty="0" err="1" smtClean="0"/>
              <a:t>जो</a:t>
            </a:r>
            <a:r>
              <a:rPr lang="en-US" sz="600" dirty="0" smtClean="0"/>
              <a:t> </a:t>
            </a:r>
            <a:r>
              <a:rPr lang="en-US" sz="600" dirty="0" err="1"/>
              <a:t>कुल</a:t>
            </a:r>
            <a:r>
              <a:rPr lang="en-US" sz="600" dirty="0"/>
              <a:t> "</a:t>
            </a:r>
            <a:r>
              <a:rPr lang="en-US" sz="600" dirty="0" err="1"/>
              <a:t>पाई</a:t>
            </a:r>
            <a:r>
              <a:rPr lang="en-US" sz="600" dirty="0"/>
              <a:t>" </a:t>
            </a:r>
            <a:r>
              <a:rPr lang="en-US" sz="600" dirty="0" err="1"/>
              <a:t>की</a:t>
            </a:r>
            <a:r>
              <a:rPr lang="en-US" sz="600" dirty="0"/>
              <a:t> </a:t>
            </a:r>
            <a:r>
              <a:rPr lang="en-US" sz="600" dirty="0" err="1"/>
              <a:t>संख्या</a:t>
            </a:r>
            <a:r>
              <a:rPr lang="en-US" sz="600" dirty="0"/>
              <a:t> </a:t>
            </a:r>
            <a:r>
              <a:rPr lang="en-US" sz="600" dirty="0" err="1" smtClean="0"/>
              <a:t>बताता</a:t>
            </a:r>
            <a:r>
              <a:rPr lang="en-US" sz="600" dirty="0"/>
              <a:t> </a:t>
            </a:r>
            <a:r>
              <a:rPr lang="en-US" sz="600" dirty="0" err="1"/>
              <a:t>था</a:t>
            </a:r>
            <a:r>
              <a:rPr lang="en-US" sz="600" dirty="0"/>
              <a:t>.</a:t>
            </a:r>
          </a:p>
          <a:p>
            <a:endParaRPr lang="en-US" sz="600" dirty="0"/>
          </a:p>
        </p:txBody>
      </p:sp>
      <p:sp>
        <p:nvSpPr>
          <p:cNvPr id="14" name="Rounded Rectangle 13"/>
          <p:cNvSpPr/>
          <p:nvPr/>
        </p:nvSpPr>
        <p:spPr>
          <a:xfrm>
            <a:off x="3429000" y="2871638"/>
            <a:ext cx="304800" cy="18466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5915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24578" name="Picture 2" descr="C:\Users\HP\Desktop\PYRAMIDS\PYRAMID IMAGES\p0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193994"/>
            <a:ext cx="4572000" cy="400110"/>
          </a:xfrm>
          <a:prstGeom prst="rect">
            <a:avLst/>
          </a:prstGeom>
        </p:spPr>
        <p:txBody>
          <a:bodyPr wrap="square">
            <a:spAutoFit/>
          </a:bodyPr>
          <a:lstStyle/>
          <a:p>
            <a:pPr algn="ctr"/>
            <a:r>
              <a:rPr lang="en-US" sz="2000" dirty="0" err="1">
                <a:solidFill>
                  <a:srgbClr val="FF0000"/>
                </a:solidFill>
              </a:rPr>
              <a:t>वर्नियर</a:t>
            </a:r>
            <a:r>
              <a:rPr lang="en-US" sz="2000" dirty="0">
                <a:solidFill>
                  <a:srgbClr val="FF0000"/>
                </a:solidFill>
              </a:rPr>
              <a:t> (*) </a:t>
            </a:r>
            <a:r>
              <a:rPr lang="en-US" sz="2000" dirty="0" err="1">
                <a:solidFill>
                  <a:srgbClr val="FF0000"/>
                </a:solidFill>
              </a:rPr>
              <a:t>से</a:t>
            </a:r>
            <a:r>
              <a:rPr lang="en-US" sz="2000" dirty="0">
                <a:solidFill>
                  <a:srgbClr val="FF0000"/>
                </a:solidFill>
              </a:rPr>
              <a:t> 3000 </a:t>
            </a:r>
            <a:r>
              <a:rPr lang="en-US" sz="2000" dirty="0" err="1">
                <a:solidFill>
                  <a:srgbClr val="FF0000"/>
                </a:solidFill>
              </a:rPr>
              <a:t>साल</a:t>
            </a:r>
            <a:r>
              <a:rPr lang="en-US" sz="2000" dirty="0">
                <a:solidFill>
                  <a:srgbClr val="FF0000"/>
                </a:solidFill>
              </a:rPr>
              <a:t> </a:t>
            </a:r>
            <a:r>
              <a:rPr lang="en-US" sz="2000" dirty="0" err="1">
                <a:solidFill>
                  <a:srgbClr val="FF0000"/>
                </a:solidFill>
              </a:rPr>
              <a:t>पहले</a:t>
            </a:r>
            <a:r>
              <a:rPr lang="en-US" sz="2000" dirty="0">
                <a:solidFill>
                  <a:srgbClr val="FF0000"/>
                </a:solidFill>
              </a:rPr>
              <a:t> </a:t>
            </a:r>
          </a:p>
        </p:txBody>
      </p:sp>
      <p:sp>
        <p:nvSpPr>
          <p:cNvPr id="4" name="Rectangle 3"/>
          <p:cNvSpPr/>
          <p:nvPr/>
        </p:nvSpPr>
        <p:spPr>
          <a:xfrm>
            <a:off x="4038600" y="331232"/>
            <a:ext cx="2286000" cy="707886"/>
          </a:xfrm>
          <a:prstGeom prst="rect">
            <a:avLst/>
          </a:prstGeom>
        </p:spPr>
        <p:txBody>
          <a:bodyPr>
            <a:spAutoFit/>
          </a:bodyPr>
          <a:lstStyle/>
          <a:p>
            <a:r>
              <a:rPr lang="en-US" dirty="0"/>
              <a:t> </a:t>
            </a:r>
          </a:p>
          <a:p>
            <a:r>
              <a:rPr lang="en-US" dirty="0"/>
              <a:t> </a:t>
            </a:r>
          </a:p>
          <a:p>
            <a:r>
              <a:rPr lang="en-US" dirty="0"/>
              <a:t> </a:t>
            </a:r>
          </a:p>
          <a:p>
            <a:r>
              <a:rPr lang="en-US" dirty="0" smtClean="0"/>
              <a:t> </a:t>
            </a:r>
            <a:endParaRPr lang="en-US" dirty="0"/>
          </a:p>
          <a:p>
            <a:r>
              <a:rPr lang="en-US" dirty="0"/>
              <a:t> </a:t>
            </a:r>
          </a:p>
        </p:txBody>
      </p:sp>
      <p:sp>
        <p:nvSpPr>
          <p:cNvPr id="5" name="Rectangle 4"/>
          <p:cNvSpPr/>
          <p:nvPr/>
        </p:nvSpPr>
        <p:spPr>
          <a:xfrm>
            <a:off x="304800" y="849194"/>
            <a:ext cx="1752600" cy="523220"/>
          </a:xfrm>
          <a:prstGeom prst="rect">
            <a:avLst/>
          </a:prstGeom>
        </p:spPr>
        <p:txBody>
          <a:bodyPr wrap="square">
            <a:spAutoFit/>
          </a:bodyPr>
          <a:lstStyle/>
          <a:p>
            <a:r>
              <a:rPr lang="en-US" sz="700" dirty="0" err="1"/>
              <a:t>यह</a:t>
            </a:r>
            <a:r>
              <a:rPr lang="en-US" sz="700" dirty="0"/>
              <a:t> </a:t>
            </a:r>
            <a:r>
              <a:rPr lang="en-US" sz="700" dirty="0" err="1"/>
              <a:t>बारीकी</a:t>
            </a:r>
            <a:r>
              <a:rPr lang="en-US" sz="700" dirty="0"/>
              <a:t> </a:t>
            </a:r>
            <a:r>
              <a:rPr lang="en-US" sz="700" dirty="0" err="1"/>
              <a:t>से</a:t>
            </a:r>
            <a:r>
              <a:rPr lang="en-US" sz="700" dirty="0"/>
              <a:t> </a:t>
            </a:r>
            <a:r>
              <a:rPr lang="en-US" sz="700" dirty="0" err="1"/>
              <a:t>लम्बाई</a:t>
            </a:r>
            <a:r>
              <a:rPr lang="en-US" sz="700" dirty="0"/>
              <a:t> </a:t>
            </a:r>
            <a:r>
              <a:rPr lang="en-US" sz="700" dirty="0" err="1"/>
              <a:t>मापने</a:t>
            </a:r>
            <a:r>
              <a:rPr lang="en-US" sz="700" dirty="0"/>
              <a:t> </a:t>
            </a:r>
            <a:r>
              <a:rPr lang="en-US" sz="700" dirty="0" err="1"/>
              <a:t>का</a:t>
            </a:r>
            <a:r>
              <a:rPr lang="en-US" sz="700" dirty="0"/>
              <a:t> </a:t>
            </a:r>
            <a:r>
              <a:rPr lang="en-US" sz="700" dirty="0" err="1"/>
              <a:t>एक</a:t>
            </a:r>
            <a:r>
              <a:rPr lang="en-US" sz="700" dirty="0"/>
              <a:t> </a:t>
            </a:r>
            <a:r>
              <a:rPr lang="en-US" sz="700" dirty="0" smtClean="0"/>
              <a:t/>
            </a:r>
            <a:br>
              <a:rPr lang="en-US" sz="700" dirty="0" smtClean="0"/>
            </a:br>
            <a:r>
              <a:rPr lang="en-US" sz="700" dirty="0" err="1" smtClean="0"/>
              <a:t>उपकरण</a:t>
            </a:r>
            <a:r>
              <a:rPr lang="en-US" sz="700" dirty="0" smtClean="0"/>
              <a:t> </a:t>
            </a:r>
            <a:r>
              <a:rPr lang="en-US" sz="700" dirty="0" err="1"/>
              <a:t>है</a:t>
            </a:r>
            <a:r>
              <a:rPr lang="en-US" sz="700" dirty="0"/>
              <a:t>, </a:t>
            </a:r>
            <a:r>
              <a:rPr lang="en-US" sz="700" dirty="0" err="1"/>
              <a:t>जिसे</a:t>
            </a:r>
            <a:r>
              <a:rPr lang="en-US" sz="700" dirty="0"/>
              <a:t> </a:t>
            </a:r>
            <a:r>
              <a:rPr lang="en-US" sz="700" dirty="0" err="1"/>
              <a:t>मिस्र-विशेषज्ञ</a:t>
            </a:r>
            <a:r>
              <a:rPr lang="en-US" sz="700" dirty="0"/>
              <a:t> </a:t>
            </a:r>
            <a:r>
              <a:rPr lang="en-US" sz="700" dirty="0" err="1"/>
              <a:t>नहीं</a:t>
            </a:r>
            <a:r>
              <a:rPr lang="en-US" sz="700" dirty="0"/>
              <a:t>, </a:t>
            </a:r>
            <a:r>
              <a:rPr lang="en-US" sz="700" dirty="0" smtClean="0"/>
              <a:t/>
            </a:r>
            <a:br>
              <a:rPr lang="en-US" sz="700" dirty="0" smtClean="0"/>
            </a:br>
            <a:r>
              <a:rPr lang="en-US" sz="700" dirty="0" err="1" smtClean="0"/>
              <a:t>लेकिन</a:t>
            </a:r>
            <a:r>
              <a:rPr lang="en-US" sz="700" dirty="0" smtClean="0"/>
              <a:t> </a:t>
            </a:r>
            <a:r>
              <a:rPr lang="en-US" sz="700" dirty="0" err="1"/>
              <a:t>इंजीनियरिंग</a:t>
            </a:r>
            <a:r>
              <a:rPr lang="en-US" sz="700" dirty="0"/>
              <a:t> </a:t>
            </a:r>
            <a:r>
              <a:rPr lang="en-US" sz="700" dirty="0" err="1"/>
              <a:t>से</a:t>
            </a:r>
            <a:r>
              <a:rPr lang="en-US" sz="700" dirty="0"/>
              <a:t> </a:t>
            </a:r>
            <a:r>
              <a:rPr lang="en-US" sz="700" dirty="0" err="1"/>
              <a:t>जुड़े</a:t>
            </a:r>
            <a:r>
              <a:rPr lang="en-US" sz="700" dirty="0"/>
              <a:t> </a:t>
            </a:r>
            <a:r>
              <a:rPr lang="en-US" sz="700" dirty="0" err="1"/>
              <a:t>लोग</a:t>
            </a:r>
            <a:r>
              <a:rPr lang="en-US" sz="700" dirty="0"/>
              <a:t> </a:t>
            </a:r>
            <a:r>
              <a:rPr lang="en-US" sz="700" dirty="0" err="1"/>
              <a:t>उपयोग</a:t>
            </a:r>
            <a:r>
              <a:rPr lang="en-US" sz="700" dirty="0"/>
              <a:t> </a:t>
            </a:r>
            <a:r>
              <a:rPr lang="en-US" sz="700" dirty="0" smtClean="0"/>
              <a:t/>
            </a:r>
            <a:br>
              <a:rPr lang="en-US" sz="700" dirty="0" smtClean="0"/>
            </a:br>
            <a:r>
              <a:rPr lang="en-US" sz="700" dirty="0" err="1" smtClean="0"/>
              <a:t>करते</a:t>
            </a:r>
            <a:r>
              <a:rPr lang="en-US" sz="700" dirty="0" smtClean="0"/>
              <a:t> </a:t>
            </a:r>
            <a:r>
              <a:rPr lang="en-US" sz="700" dirty="0" err="1"/>
              <a:t>हैं</a:t>
            </a:r>
            <a:r>
              <a:rPr lang="en-US" sz="700" dirty="0"/>
              <a:t>.</a:t>
            </a:r>
          </a:p>
        </p:txBody>
      </p:sp>
      <p:sp>
        <p:nvSpPr>
          <p:cNvPr id="6" name="Rectangle 5"/>
          <p:cNvSpPr/>
          <p:nvPr/>
        </p:nvSpPr>
        <p:spPr>
          <a:xfrm>
            <a:off x="530194" y="1650206"/>
            <a:ext cx="918841" cy="200055"/>
          </a:xfrm>
          <a:prstGeom prst="rect">
            <a:avLst/>
          </a:prstGeom>
        </p:spPr>
        <p:txBody>
          <a:bodyPr wrap="none">
            <a:spAutoFit/>
          </a:bodyPr>
          <a:lstStyle/>
          <a:p>
            <a:pPr algn="ctr"/>
            <a:r>
              <a:rPr lang="en-US" sz="700" dirty="0" err="1"/>
              <a:t>यानि</a:t>
            </a:r>
            <a:r>
              <a:rPr lang="en-US" sz="700" dirty="0"/>
              <a:t> </a:t>
            </a:r>
            <a:r>
              <a:rPr lang="en-US" sz="700" dirty="0" err="1"/>
              <a:t>इंजीनियर</a:t>
            </a:r>
            <a:r>
              <a:rPr lang="en-US" sz="700" dirty="0"/>
              <a:t> </a:t>
            </a:r>
            <a:r>
              <a:rPr lang="en-US" sz="700" dirty="0" err="1" smtClean="0"/>
              <a:t>लोग</a:t>
            </a:r>
            <a:r>
              <a:rPr lang="en-US" sz="700" dirty="0" smtClean="0"/>
              <a:t>!</a:t>
            </a:r>
            <a:endParaRPr lang="en-US" sz="700" dirty="0"/>
          </a:p>
        </p:txBody>
      </p:sp>
      <p:sp>
        <p:nvSpPr>
          <p:cNvPr id="7" name="Rectangle 6"/>
          <p:cNvSpPr/>
          <p:nvPr/>
        </p:nvSpPr>
        <p:spPr>
          <a:xfrm>
            <a:off x="143300" y="2238464"/>
            <a:ext cx="2904699" cy="630942"/>
          </a:xfrm>
          <a:prstGeom prst="rect">
            <a:avLst/>
          </a:prstGeom>
        </p:spPr>
        <p:txBody>
          <a:bodyPr wrap="square">
            <a:spAutoFit/>
          </a:bodyPr>
          <a:lstStyle/>
          <a:p>
            <a:r>
              <a:rPr lang="en-US" sz="700" dirty="0" err="1"/>
              <a:t>इस</a:t>
            </a:r>
            <a:r>
              <a:rPr lang="en-US" sz="700" dirty="0"/>
              <a:t> </a:t>
            </a:r>
            <a:r>
              <a:rPr lang="en-US" sz="700" dirty="0" err="1"/>
              <a:t>उपकरण</a:t>
            </a:r>
            <a:r>
              <a:rPr lang="en-US" sz="700" dirty="0"/>
              <a:t> </a:t>
            </a:r>
            <a:r>
              <a:rPr lang="en-US" sz="700" dirty="0" err="1"/>
              <a:t>में</a:t>
            </a:r>
            <a:r>
              <a:rPr lang="en-US" sz="700" dirty="0"/>
              <a:t>, </a:t>
            </a:r>
            <a:r>
              <a:rPr lang="en-US" sz="700" dirty="0" err="1"/>
              <a:t>आमने-सामने</a:t>
            </a:r>
            <a:r>
              <a:rPr lang="en-US" sz="700" dirty="0"/>
              <a:t> </a:t>
            </a:r>
            <a:r>
              <a:rPr lang="en-US" sz="700" dirty="0" err="1"/>
              <a:t>दो</a:t>
            </a:r>
            <a:r>
              <a:rPr lang="en-US" sz="700" dirty="0"/>
              <a:t> </a:t>
            </a:r>
            <a:r>
              <a:rPr lang="en-US" sz="700" dirty="0" err="1"/>
              <a:t>पट्टियां</a:t>
            </a:r>
            <a:r>
              <a:rPr lang="en-US" sz="700" dirty="0"/>
              <a:t> </a:t>
            </a:r>
            <a:r>
              <a:rPr lang="en-US" sz="700" dirty="0" err="1"/>
              <a:t>होती</a:t>
            </a:r>
            <a:r>
              <a:rPr lang="en-US" sz="700" dirty="0"/>
              <a:t> </a:t>
            </a:r>
            <a:r>
              <a:rPr lang="en-US" sz="700" dirty="0" err="1"/>
              <a:t>हैं</a:t>
            </a:r>
            <a:r>
              <a:rPr lang="en-US" sz="700" dirty="0"/>
              <a:t>. </a:t>
            </a:r>
            <a:r>
              <a:rPr lang="en-US" sz="700" dirty="0" err="1"/>
              <a:t>एक</a:t>
            </a:r>
            <a:r>
              <a:rPr lang="en-US" sz="700" dirty="0"/>
              <a:t> </a:t>
            </a:r>
            <a:r>
              <a:rPr lang="en-US" sz="700" dirty="0" err="1"/>
              <a:t>पट्टी</a:t>
            </a:r>
            <a:r>
              <a:rPr lang="en-US" sz="700" dirty="0"/>
              <a:t> </a:t>
            </a:r>
            <a:r>
              <a:rPr lang="en-US" sz="700" dirty="0" err="1"/>
              <a:t>पर</a:t>
            </a:r>
            <a:r>
              <a:rPr lang="en-US" sz="700" dirty="0"/>
              <a:t> </a:t>
            </a:r>
            <a:r>
              <a:rPr lang="en-US" sz="700" dirty="0" err="1"/>
              <a:t>मिलीमीटर</a:t>
            </a:r>
            <a:r>
              <a:rPr lang="en-US" sz="700" dirty="0"/>
              <a:t> </a:t>
            </a:r>
            <a:r>
              <a:rPr lang="en-US" sz="700" dirty="0" err="1"/>
              <a:t>के</a:t>
            </a:r>
            <a:r>
              <a:rPr lang="en-US" sz="700" dirty="0"/>
              <a:t> </a:t>
            </a:r>
            <a:r>
              <a:rPr lang="en-US" sz="700" dirty="0" err="1"/>
              <a:t>निशान</a:t>
            </a:r>
            <a:r>
              <a:rPr lang="en-US" sz="700" dirty="0"/>
              <a:t> </a:t>
            </a:r>
            <a:r>
              <a:rPr lang="en-US" sz="700" dirty="0" err="1"/>
              <a:t>होते</a:t>
            </a:r>
            <a:r>
              <a:rPr lang="en-US" sz="700" dirty="0"/>
              <a:t> </a:t>
            </a:r>
            <a:r>
              <a:rPr lang="en-US" sz="700" dirty="0" err="1"/>
              <a:t>हैं</a:t>
            </a:r>
            <a:r>
              <a:rPr lang="en-US" sz="700" dirty="0"/>
              <a:t>, </a:t>
            </a:r>
            <a:r>
              <a:rPr lang="en-US" sz="700" dirty="0" err="1"/>
              <a:t>दूसरी</a:t>
            </a:r>
            <a:r>
              <a:rPr lang="en-US" sz="700" dirty="0"/>
              <a:t> </a:t>
            </a:r>
            <a:r>
              <a:rPr lang="en-US" sz="700" dirty="0" err="1"/>
              <a:t>पर</a:t>
            </a:r>
            <a:r>
              <a:rPr lang="en-US" sz="700" dirty="0"/>
              <a:t> 0.9-</a:t>
            </a:r>
            <a:r>
              <a:rPr lang="en-US" sz="700" dirty="0" err="1"/>
              <a:t>मिमी</a:t>
            </a:r>
            <a:r>
              <a:rPr lang="en-US" sz="700" dirty="0"/>
              <a:t> </a:t>
            </a:r>
            <a:r>
              <a:rPr lang="en-US" sz="700" dirty="0" err="1"/>
              <a:t>के</a:t>
            </a:r>
            <a:r>
              <a:rPr lang="en-US" sz="700" dirty="0"/>
              <a:t> </a:t>
            </a:r>
            <a:r>
              <a:rPr lang="en-US" sz="700" dirty="0" err="1"/>
              <a:t>निशान</a:t>
            </a:r>
            <a:r>
              <a:rPr lang="en-US" sz="700" dirty="0"/>
              <a:t>. </a:t>
            </a:r>
            <a:r>
              <a:rPr lang="en-US" sz="700" dirty="0" err="1"/>
              <a:t>नीचे</a:t>
            </a:r>
            <a:r>
              <a:rPr lang="en-US" sz="700" dirty="0"/>
              <a:t>, </a:t>
            </a:r>
            <a:r>
              <a:rPr lang="en-US" sz="700" dirty="0" err="1"/>
              <a:t>एक</a:t>
            </a:r>
            <a:r>
              <a:rPr lang="en-US" sz="700" dirty="0"/>
              <a:t> </a:t>
            </a:r>
            <a:r>
              <a:rPr lang="en-US" sz="700" dirty="0" err="1"/>
              <a:t>स्केल</a:t>
            </a:r>
            <a:r>
              <a:rPr lang="en-US" sz="700" dirty="0"/>
              <a:t> </a:t>
            </a:r>
            <a:r>
              <a:rPr lang="en-US" sz="700" dirty="0" err="1"/>
              <a:t>लगभग</a:t>
            </a:r>
            <a:r>
              <a:rPr lang="en-US" sz="700" dirty="0"/>
              <a:t> 3.6-</a:t>
            </a:r>
            <a:r>
              <a:rPr lang="en-US" sz="700" dirty="0" err="1"/>
              <a:t>मिमी</a:t>
            </a:r>
            <a:r>
              <a:rPr lang="en-US" sz="700" dirty="0"/>
              <a:t> </a:t>
            </a:r>
            <a:r>
              <a:rPr lang="en-US" sz="700" dirty="0" err="1"/>
              <a:t>का</a:t>
            </a:r>
            <a:r>
              <a:rPr lang="en-US" sz="700" dirty="0"/>
              <a:t> </a:t>
            </a:r>
            <a:r>
              <a:rPr lang="en-US" sz="700" dirty="0" err="1"/>
              <a:t>माप</a:t>
            </a:r>
            <a:r>
              <a:rPr lang="en-US" sz="700" dirty="0"/>
              <a:t> </a:t>
            </a:r>
            <a:r>
              <a:rPr lang="en-US" sz="700" dirty="0" err="1"/>
              <a:t>दिखाता</a:t>
            </a:r>
            <a:r>
              <a:rPr lang="en-US" sz="700" dirty="0"/>
              <a:t> </a:t>
            </a:r>
            <a:r>
              <a:rPr lang="en-US" sz="700" dirty="0" err="1"/>
              <a:t>है</a:t>
            </a:r>
            <a:r>
              <a:rPr lang="en-US" sz="700" dirty="0"/>
              <a:t>. </a:t>
            </a:r>
            <a:r>
              <a:rPr lang="en-US" sz="700" dirty="0" err="1"/>
              <a:t>लेकिन</a:t>
            </a:r>
            <a:r>
              <a:rPr lang="en-US" sz="700" dirty="0"/>
              <a:t>, </a:t>
            </a:r>
            <a:r>
              <a:rPr lang="en-US" sz="700" dirty="0" err="1"/>
              <a:t>दो</a:t>
            </a:r>
            <a:r>
              <a:rPr lang="en-US" sz="700" dirty="0"/>
              <a:t> </a:t>
            </a:r>
            <a:r>
              <a:rPr lang="en-US" sz="700" dirty="0" err="1"/>
              <a:t>जुड़े</a:t>
            </a:r>
            <a:r>
              <a:rPr lang="en-US" sz="700" dirty="0"/>
              <a:t> </a:t>
            </a:r>
            <a:r>
              <a:rPr lang="en-US" sz="700" dirty="0" err="1"/>
              <a:t>हुए</a:t>
            </a:r>
            <a:r>
              <a:rPr lang="en-US" sz="700" dirty="0"/>
              <a:t> </a:t>
            </a:r>
            <a:r>
              <a:rPr lang="en-US" sz="700" dirty="0" err="1"/>
              <a:t>निशानों</a:t>
            </a:r>
            <a:r>
              <a:rPr lang="en-US" sz="700" dirty="0"/>
              <a:t> </a:t>
            </a:r>
            <a:r>
              <a:rPr lang="hi-IN" sz="700" dirty="0" smtClean="0"/>
              <a:t>से</a:t>
            </a:r>
            <a:r>
              <a:rPr lang="en-US" sz="700" dirty="0" smtClean="0"/>
              <a:t> </a:t>
            </a:r>
            <a:r>
              <a:rPr lang="en-US" sz="700" dirty="0" err="1" smtClean="0"/>
              <a:t>हम</a:t>
            </a:r>
            <a:r>
              <a:rPr lang="en-US" sz="700" dirty="0" smtClean="0"/>
              <a:t> </a:t>
            </a:r>
            <a:r>
              <a:rPr lang="en-US" sz="700" dirty="0" err="1"/>
              <a:t>माप</a:t>
            </a:r>
            <a:r>
              <a:rPr lang="en-US" sz="700" dirty="0"/>
              <a:t> </a:t>
            </a:r>
            <a:r>
              <a:rPr lang="en-US" sz="700" dirty="0" err="1"/>
              <a:t>को</a:t>
            </a:r>
            <a:r>
              <a:rPr lang="en-US" sz="700" dirty="0"/>
              <a:t> </a:t>
            </a:r>
            <a:r>
              <a:rPr lang="en-US" sz="700" dirty="0" err="1"/>
              <a:t>अधिक</a:t>
            </a:r>
            <a:r>
              <a:rPr lang="en-US" sz="700" dirty="0"/>
              <a:t> </a:t>
            </a:r>
            <a:r>
              <a:rPr lang="en-US" sz="700" dirty="0" err="1"/>
              <a:t>बारीकी</a:t>
            </a:r>
            <a:r>
              <a:rPr lang="en-US" sz="700" dirty="0"/>
              <a:t> </a:t>
            </a:r>
            <a:r>
              <a:rPr lang="en-US" sz="700" dirty="0" err="1"/>
              <a:t>से</a:t>
            </a:r>
            <a:r>
              <a:rPr lang="en-US" sz="700" dirty="0"/>
              <a:t> </a:t>
            </a:r>
            <a:r>
              <a:rPr lang="en-US" sz="700" dirty="0" err="1"/>
              <a:t>यानि</a:t>
            </a:r>
            <a:r>
              <a:rPr lang="en-US" sz="700" dirty="0"/>
              <a:t> 3.64-</a:t>
            </a:r>
            <a:r>
              <a:rPr lang="en-US" sz="700" dirty="0" err="1"/>
              <a:t>मिमी</a:t>
            </a:r>
            <a:r>
              <a:rPr lang="en-US" sz="700" dirty="0"/>
              <a:t> </a:t>
            </a:r>
            <a:r>
              <a:rPr lang="en-US" sz="700" dirty="0" err="1"/>
              <a:t>पढ़</a:t>
            </a:r>
            <a:r>
              <a:rPr lang="en-US" sz="700" dirty="0"/>
              <a:t> </a:t>
            </a:r>
            <a:r>
              <a:rPr lang="en-US" sz="700" dirty="0" err="1"/>
              <a:t>सकते</a:t>
            </a:r>
            <a:r>
              <a:rPr lang="en-US" sz="700" dirty="0"/>
              <a:t> </a:t>
            </a:r>
            <a:r>
              <a:rPr lang="en-US" sz="700" dirty="0" err="1"/>
              <a:t>हैं</a:t>
            </a:r>
            <a:r>
              <a:rPr lang="en-US" sz="700" dirty="0" smtClean="0"/>
              <a:t>. </a:t>
            </a:r>
            <a:r>
              <a:rPr lang="en-US" sz="700" dirty="0" err="1"/>
              <a:t>वर्नियर</a:t>
            </a:r>
            <a:r>
              <a:rPr lang="en-US" sz="700" dirty="0"/>
              <a:t> </a:t>
            </a:r>
            <a:r>
              <a:rPr lang="en-US" sz="700" dirty="0" err="1"/>
              <a:t>कैलिपर्स</a:t>
            </a:r>
            <a:r>
              <a:rPr lang="en-US" sz="700" dirty="0"/>
              <a:t> </a:t>
            </a:r>
            <a:r>
              <a:rPr lang="en-US" sz="700" dirty="0" err="1"/>
              <a:t>की</a:t>
            </a:r>
            <a:r>
              <a:rPr lang="en-US" sz="700" dirty="0"/>
              <a:t> </a:t>
            </a:r>
            <a:r>
              <a:rPr lang="en-US" sz="700" dirty="0" err="1"/>
              <a:t>शुद्धता</a:t>
            </a:r>
            <a:r>
              <a:rPr lang="en-US" sz="700" dirty="0"/>
              <a:t> 2/100° </a:t>
            </a:r>
            <a:r>
              <a:rPr lang="en-US" sz="700" dirty="0" err="1"/>
              <a:t>मिलीमीटर</a:t>
            </a:r>
            <a:r>
              <a:rPr lang="en-US" sz="700" dirty="0"/>
              <a:t> </a:t>
            </a:r>
            <a:r>
              <a:rPr lang="en-US" sz="700" dirty="0" err="1"/>
              <a:t>तक</a:t>
            </a:r>
            <a:r>
              <a:rPr lang="en-US" sz="700" dirty="0"/>
              <a:t> </a:t>
            </a:r>
            <a:r>
              <a:rPr lang="en-US" sz="700" dirty="0" err="1"/>
              <a:t>सटीक</a:t>
            </a:r>
            <a:r>
              <a:rPr lang="en-US" sz="700" dirty="0"/>
              <a:t> </a:t>
            </a:r>
            <a:r>
              <a:rPr lang="en-US" sz="700" dirty="0" err="1"/>
              <a:t>होती</a:t>
            </a:r>
            <a:r>
              <a:rPr lang="en-US" sz="700" dirty="0"/>
              <a:t> </a:t>
            </a:r>
            <a:r>
              <a:rPr lang="en-US" sz="700" dirty="0" err="1"/>
              <a:t>है</a:t>
            </a:r>
            <a:r>
              <a:rPr lang="en-US" sz="700" dirty="0" smtClean="0"/>
              <a:t>.</a:t>
            </a:r>
            <a:endParaRPr lang="en-US" sz="700" dirty="0"/>
          </a:p>
        </p:txBody>
      </p:sp>
      <p:sp>
        <p:nvSpPr>
          <p:cNvPr id="10" name="Rectangle 9"/>
          <p:cNvSpPr/>
          <p:nvPr/>
        </p:nvSpPr>
        <p:spPr>
          <a:xfrm>
            <a:off x="304800" y="2974151"/>
            <a:ext cx="3200400" cy="184666"/>
          </a:xfrm>
          <a:prstGeom prst="rect">
            <a:avLst/>
          </a:prstGeom>
        </p:spPr>
        <p:txBody>
          <a:bodyPr wrap="square">
            <a:spAutoFit/>
          </a:bodyPr>
          <a:lstStyle/>
          <a:p>
            <a:r>
              <a:rPr lang="en-US" sz="600" dirty="0" smtClean="0"/>
              <a:t>631 </a:t>
            </a:r>
            <a:r>
              <a:rPr lang="en-US" sz="600" dirty="0" err="1"/>
              <a:t>में</a:t>
            </a:r>
            <a:r>
              <a:rPr lang="en-US" sz="600" dirty="0"/>
              <a:t>, </a:t>
            </a:r>
            <a:r>
              <a:rPr lang="en-US" sz="600" dirty="0" err="1"/>
              <a:t>फ्रांसीसी</a:t>
            </a:r>
            <a:r>
              <a:rPr lang="en-US" sz="600" dirty="0"/>
              <a:t> </a:t>
            </a:r>
            <a:r>
              <a:rPr lang="en-US" sz="600" dirty="0" err="1"/>
              <a:t>गणितज्ञ</a:t>
            </a:r>
            <a:r>
              <a:rPr lang="en-US" sz="600" dirty="0"/>
              <a:t> </a:t>
            </a:r>
            <a:r>
              <a:rPr lang="en-US" sz="600" dirty="0" err="1"/>
              <a:t>पियरे</a:t>
            </a:r>
            <a:r>
              <a:rPr lang="en-US" sz="600" dirty="0"/>
              <a:t> </a:t>
            </a:r>
            <a:r>
              <a:rPr lang="en-US" sz="600" dirty="0" err="1"/>
              <a:t>वर्नियर</a:t>
            </a:r>
            <a:r>
              <a:rPr lang="en-US" sz="600" dirty="0"/>
              <a:t> </a:t>
            </a:r>
            <a:r>
              <a:rPr lang="en-US" sz="600" dirty="0" err="1"/>
              <a:t>ने</a:t>
            </a:r>
            <a:r>
              <a:rPr lang="en-US" sz="600" dirty="0"/>
              <a:t>, </a:t>
            </a:r>
            <a:r>
              <a:rPr lang="en-US" sz="600" dirty="0" err="1"/>
              <a:t>इस</a:t>
            </a:r>
            <a:r>
              <a:rPr lang="en-US" sz="600" dirty="0"/>
              <a:t> </a:t>
            </a:r>
            <a:r>
              <a:rPr lang="en-US" sz="600" dirty="0" err="1"/>
              <a:t>उपकरण</a:t>
            </a:r>
            <a:r>
              <a:rPr lang="en-US" sz="600" dirty="0"/>
              <a:t> </a:t>
            </a:r>
            <a:r>
              <a:rPr lang="en-US" sz="600" dirty="0" err="1"/>
              <a:t>का</a:t>
            </a:r>
            <a:r>
              <a:rPr lang="en-US" sz="600" dirty="0"/>
              <a:t> </a:t>
            </a:r>
            <a:r>
              <a:rPr lang="en-US" sz="600" dirty="0" err="1"/>
              <a:t>आविष्कार</a:t>
            </a:r>
            <a:r>
              <a:rPr lang="en-US" sz="600" dirty="0"/>
              <a:t> </a:t>
            </a:r>
            <a:r>
              <a:rPr lang="en-US" sz="600" dirty="0" err="1"/>
              <a:t>किया</a:t>
            </a:r>
            <a:r>
              <a:rPr lang="en-US" sz="600" dirty="0"/>
              <a:t> </a:t>
            </a:r>
            <a:r>
              <a:rPr lang="en-US" sz="600" dirty="0" err="1"/>
              <a:t>था</a:t>
            </a:r>
            <a:r>
              <a:rPr lang="en-US" sz="600" dirty="0"/>
              <a:t>. </a:t>
            </a:r>
          </a:p>
        </p:txBody>
      </p:sp>
      <p:sp>
        <p:nvSpPr>
          <p:cNvPr id="11" name="Rounded Rectangle 10"/>
          <p:cNvSpPr/>
          <p:nvPr/>
        </p:nvSpPr>
        <p:spPr>
          <a:xfrm>
            <a:off x="2667000" y="507206"/>
            <a:ext cx="304800" cy="1779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4586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25602" name="Picture 2" descr="C:\Users\HP\Desktop\PYRAMIDS\PYRAMID IMAGES\p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572000" cy="330090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267200" y="888206"/>
            <a:ext cx="2286000" cy="461665"/>
          </a:xfrm>
          <a:prstGeom prst="rect">
            <a:avLst/>
          </a:prstGeom>
        </p:spPr>
        <p:txBody>
          <a:bodyPr>
            <a:spAutoFit/>
          </a:bodyPr>
          <a:lstStyle/>
          <a:p>
            <a:r>
              <a:rPr lang="en-US" dirty="0"/>
              <a:t> </a:t>
            </a:r>
          </a:p>
          <a:p>
            <a:r>
              <a:rPr lang="en-US" dirty="0"/>
              <a:t> </a:t>
            </a:r>
          </a:p>
          <a:p>
            <a:r>
              <a:rPr lang="en-US" dirty="0"/>
              <a:t> </a:t>
            </a:r>
          </a:p>
        </p:txBody>
      </p:sp>
      <p:sp>
        <p:nvSpPr>
          <p:cNvPr id="4" name="Rectangle 3"/>
          <p:cNvSpPr/>
          <p:nvPr/>
        </p:nvSpPr>
        <p:spPr>
          <a:xfrm>
            <a:off x="109316" y="183296"/>
            <a:ext cx="1795684" cy="400110"/>
          </a:xfrm>
          <a:prstGeom prst="rect">
            <a:avLst/>
          </a:prstGeom>
        </p:spPr>
        <p:txBody>
          <a:bodyPr wrap="none">
            <a:spAutoFit/>
          </a:bodyPr>
          <a:lstStyle/>
          <a:p>
            <a:r>
              <a:rPr lang="en-US" sz="2000" dirty="0" err="1">
                <a:solidFill>
                  <a:srgbClr val="FF0000"/>
                </a:solidFill>
              </a:rPr>
              <a:t>मिस्र</a:t>
            </a:r>
            <a:r>
              <a:rPr lang="en-US" sz="2000" dirty="0">
                <a:solidFill>
                  <a:srgbClr val="FF0000"/>
                </a:solidFill>
              </a:rPr>
              <a:t> </a:t>
            </a:r>
            <a:r>
              <a:rPr lang="hi-IN" sz="2000" dirty="0" smtClean="0">
                <a:solidFill>
                  <a:srgbClr val="FF0000"/>
                </a:solidFill>
              </a:rPr>
              <a:t>का</a:t>
            </a:r>
            <a:r>
              <a:rPr lang="en-US" sz="2000" dirty="0" smtClean="0">
                <a:solidFill>
                  <a:srgbClr val="FF0000"/>
                </a:solidFill>
              </a:rPr>
              <a:t> </a:t>
            </a:r>
            <a:r>
              <a:rPr lang="en-US" sz="2000" dirty="0" err="1">
                <a:solidFill>
                  <a:srgbClr val="FF0000"/>
                </a:solidFill>
              </a:rPr>
              <a:t>क्यूबिट</a:t>
            </a:r>
            <a:r>
              <a:rPr lang="en-US" sz="2000" dirty="0">
                <a:solidFill>
                  <a:srgbClr val="FF0000"/>
                </a:solidFill>
              </a:rPr>
              <a:t> </a:t>
            </a:r>
          </a:p>
        </p:txBody>
      </p:sp>
      <p:sp>
        <p:nvSpPr>
          <p:cNvPr id="5" name="Rectangle 4"/>
          <p:cNvSpPr/>
          <p:nvPr/>
        </p:nvSpPr>
        <p:spPr>
          <a:xfrm>
            <a:off x="2529771" y="551140"/>
            <a:ext cx="1303562" cy="184666"/>
          </a:xfrm>
          <a:prstGeom prst="rect">
            <a:avLst/>
          </a:prstGeom>
        </p:spPr>
        <p:txBody>
          <a:bodyPr wrap="none">
            <a:spAutoFit/>
          </a:bodyPr>
          <a:lstStyle/>
          <a:p>
            <a:pPr algn="ctr"/>
            <a:r>
              <a:rPr lang="en-US" sz="600" dirty="0" err="1"/>
              <a:t>क्यूबिट</a:t>
            </a:r>
            <a:r>
              <a:rPr lang="en-US" sz="600" dirty="0"/>
              <a:t> </a:t>
            </a:r>
            <a:r>
              <a:rPr lang="en-US" sz="600" dirty="0" err="1"/>
              <a:t>अमेनोथेप</a:t>
            </a:r>
            <a:r>
              <a:rPr lang="en-US" sz="600" dirty="0"/>
              <a:t> II, 1559-1539 (</a:t>
            </a:r>
            <a:r>
              <a:rPr lang="en-US" sz="600" dirty="0" err="1"/>
              <a:t>लूव्र</a:t>
            </a:r>
            <a:r>
              <a:rPr lang="en-US" sz="600" dirty="0"/>
              <a:t>)</a:t>
            </a:r>
          </a:p>
        </p:txBody>
      </p:sp>
      <p:sp>
        <p:nvSpPr>
          <p:cNvPr id="6" name="Rectangle 5"/>
          <p:cNvSpPr/>
          <p:nvPr/>
        </p:nvSpPr>
        <p:spPr>
          <a:xfrm>
            <a:off x="152400" y="587127"/>
            <a:ext cx="1898277" cy="200055"/>
          </a:xfrm>
          <a:prstGeom prst="rect">
            <a:avLst/>
          </a:prstGeom>
        </p:spPr>
        <p:txBody>
          <a:bodyPr wrap="none">
            <a:spAutoFit/>
          </a:bodyPr>
          <a:lstStyle/>
          <a:p>
            <a:pPr algn="ctr"/>
            <a:r>
              <a:rPr lang="en-US" sz="700" dirty="0" err="1"/>
              <a:t>मिस्र</a:t>
            </a:r>
            <a:r>
              <a:rPr lang="en-US" sz="700" dirty="0"/>
              <a:t> </a:t>
            </a:r>
            <a:r>
              <a:rPr lang="en-US" sz="700" dirty="0" err="1"/>
              <a:t>में</a:t>
            </a:r>
            <a:r>
              <a:rPr lang="en-US" sz="700" dirty="0"/>
              <a:t> </a:t>
            </a:r>
            <a:r>
              <a:rPr lang="en-US" sz="700" dirty="0" err="1"/>
              <a:t>क्यूबिट</a:t>
            </a:r>
            <a:r>
              <a:rPr lang="en-US" sz="700" dirty="0"/>
              <a:t> </a:t>
            </a:r>
            <a:r>
              <a:rPr lang="en-US" sz="700" dirty="0" err="1"/>
              <a:t>के</a:t>
            </a:r>
            <a:r>
              <a:rPr lang="en-US" sz="700" dirty="0"/>
              <a:t> </a:t>
            </a:r>
            <a:r>
              <a:rPr lang="en-US" sz="700" dirty="0" err="1"/>
              <a:t>उपखंड</a:t>
            </a:r>
            <a:r>
              <a:rPr lang="en-US" sz="700" dirty="0"/>
              <a:t> </a:t>
            </a:r>
            <a:r>
              <a:rPr lang="en-US" sz="700" dirty="0" err="1"/>
              <a:t>तेजी</a:t>
            </a:r>
            <a:r>
              <a:rPr lang="en-US" sz="700" dirty="0"/>
              <a:t> </a:t>
            </a:r>
            <a:r>
              <a:rPr lang="en-US" sz="700" dirty="0" err="1"/>
              <a:t>से</a:t>
            </a:r>
            <a:r>
              <a:rPr lang="en-US" sz="700" dirty="0"/>
              <a:t> </a:t>
            </a:r>
            <a:r>
              <a:rPr lang="en-US" sz="700" dirty="0" err="1"/>
              <a:t>शुद्ध</a:t>
            </a:r>
            <a:r>
              <a:rPr lang="en-US" sz="700" dirty="0"/>
              <a:t> </a:t>
            </a:r>
            <a:r>
              <a:rPr lang="en-US" sz="700" dirty="0" err="1"/>
              <a:t>होते</a:t>
            </a:r>
            <a:r>
              <a:rPr lang="en-US" sz="700" dirty="0"/>
              <a:t> </a:t>
            </a:r>
            <a:r>
              <a:rPr lang="en-US" sz="700" dirty="0" err="1"/>
              <a:t>जाते</a:t>
            </a:r>
            <a:r>
              <a:rPr lang="en-US" sz="700" dirty="0"/>
              <a:t> </a:t>
            </a:r>
            <a:r>
              <a:rPr lang="en-US" sz="700" dirty="0" err="1"/>
              <a:t>हैं</a:t>
            </a:r>
            <a:r>
              <a:rPr lang="en-US" sz="700" dirty="0"/>
              <a:t>. </a:t>
            </a:r>
          </a:p>
        </p:txBody>
      </p:sp>
      <p:sp>
        <p:nvSpPr>
          <p:cNvPr id="8" name="Rectangle 7"/>
          <p:cNvSpPr/>
          <p:nvPr/>
        </p:nvSpPr>
        <p:spPr>
          <a:xfrm>
            <a:off x="457200" y="2570257"/>
            <a:ext cx="3657600" cy="415498"/>
          </a:xfrm>
          <a:prstGeom prst="rect">
            <a:avLst/>
          </a:prstGeom>
        </p:spPr>
        <p:txBody>
          <a:bodyPr wrap="square">
            <a:spAutoFit/>
          </a:bodyPr>
          <a:lstStyle/>
          <a:p>
            <a:pPr algn="ctr"/>
            <a:r>
              <a:rPr lang="en-US" sz="700" dirty="0" err="1"/>
              <a:t>दाईं</a:t>
            </a:r>
            <a:r>
              <a:rPr lang="en-US" sz="700" dirty="0"/>
              <a:t> </a:t>
            </a:r>
            <a:r>
              <a:rPr lang="en-US" sz="700" dirty="0" err="1"/>
              <a:t>ओर</a:t>
            </a:r>
            <a:r>
              <a:rPr lang="en-US" sz="700" dirty="0"/>
              <a:t> </a:t>
            </a:r>
            <a:r>
              <a:rPr lang="en-US" sz="700" dirty="0" err="1"/>
              <a:t>से</a:t>
            </a:r>
            <a:r>
              <a:rPr lang="en-US" sz="700" dirty="0"/>
              <a:t>, </a:t>
            </a:r>
            <a:r>
              <a:rPr lang="en-US" sz="700" dirty="0" err="1"/>
              <a:t>उपखंड</a:t>
            </a:r>
            <a:r>
              <a:rPr lang="en-US" sz="700" dirty="0"/>
              <a:t> "</a:t>
            </a:r>
            <a:r>
              <a:rPr lang="en-US" sz="700" dirty="0" err="1"/>
              <a:t>उंगली</a:t>
            </a:r>
            <a:r>
              <a:rPr lang="en-US" sz="700" dirty="0"/>
              <a:t>" </a:t>
            </a:r>
            <a:r>
              <a:rPr lang="en-US" sz="700" dirty="0" err="1"/>
              <a:t>खुद</a:t>
            </a:r>
            <a:r>
              <a:rPr lang="en-US" sz="700" dirty="0"/>
              <a:t> </a:t>
            </a:r>
            <a:r>
              <a:rPr lang="en-US" sz="700" dirty="0" err="1"/>
              <a:t>बारीक</a:t>
            </a:r>
            <a:r>
              <a:rPr lang="en-US" sz="700" dirty="0"/>
              <a:t> </a:t>
            </a:r>
            <a:r>
              <a:rPr lang="en-US" sz="700" dirty="0" err="1"/>
              <a:t>उपखंडों</a:t>
            </a:r>
            <a:r>
              <a:rPr lang="en-US" sz="700" dirty="0"/>
              <a:t> </a:t>
            </a:r>
            <a:r>
              <a:rPr lang="en-US" sz="700" dirty="0" err="1"/>
              <a:t>में</a:t>
            </a:r>
            <a:r>
              <a:rPr lang="en-US" sz="700" dirty="0"/>
              <a:t> </a:t>
            </a:r>
            <a:r>
              <a:rPr lang="en-US" sz="700" dirty="0" err="1"/>
              <a:t>बंटती</a:t>
            </a:r>
            <a:r>
              <a:rPr lang="en-US" sz="700" dirty="0"/>
              <a:t> </a:t>
            </a:r>
            <a:r>
              <a:rPr lang="en-US" sz="700" dirty="0" err="1"/>
              <a:t>हैं</a:t>
            </a:r>
            <a:r>
              <a:rPr lang="en-US" sz="700" dirty="0"/>
              <a:t> </a:t>
            </a:r>
            <a:r>
              <a:rPr lang="en-US" sz="700" dirty="0" err="1"/>
              <a:t>पहले</a:t>
            </a:r>
            <a:r>
              <a:rPr lang="en-US" sz="700" dirty="0"/>
              <a:t> 2 &amp;&amp;&amp;, </a:t>
            </a:r>
            <a:r>
              <a:rPr lang="en-US" sz="700" dirty="0" err="1"/>
              <a:t>फिर</a:t>
            </a:r>
            <a:r>
              <a:rPr lang="en-US" sz="700" dirty="0"/>
              <a:t> 3 &amp;&amp;&amp;, 4 &amp;&amp;&amp;, </a:t>
            </a:r>
            <a:r>
              <a:rPr lang="en-US" sz="700" dirty="0" err="1"/>
              <a:t>इत्यादि</a:t>
            </a:r>
            <a:r>
              <a:rPr lang="en-US" sz="700" dirty="0"/>
              <a:t>. </a:t>
            </a:r>
            <a:r>
              <a:rPr lang="en-US" sz="700" dirty="0" err="1"/>
              <a:t>प्रतीक</a:t>
            </a:r>
            <a:r>
              <a:rPr lang="en-US" sz="700" dirty="0"/>
              <a:t> (&amp;)  "</a:t>
            </a:r>
            <a:r>
              <a:rPr lang="en-US" sz="700" dirty="0" err="1"/>
              <a:t>होरस</a:t>
            </a:r>
            <a:r>
              <a:rPr lang="en-US" sz="700" dirty="0"/>
              <a:t> </a:t>
            </a:r>
            <a:r>
              <a:rPr lang="en-US" sz="700" dirty="0" err="1"/>
              <a:t>की</a:t>
            </a:r>
            <a:r>
              <a:rPr lang="en-US" sz="700" dirty="0"/>
              <a:t> </a:t>
            </a:r>
            <a:r>
              <a:rPr lang="en-US" sz="700" dirty="0" err="1"/>
              <a:t>आँख</a:t>
            </a:r>
            <a:r>
              <a:rPr lang="en-US" sz="700" dirty="0"/>
              <a:t>" </a:t>
            </a:r>
            <a:r>
              <a:rPr lang="en-US" sz="700" dirty="0" err="1"/>
              <a:t>के</a:t>
            </a:r>
            <a:r>
              <a:rPr lang="en-US" sz="700" dirty="0"/>
              <a:t> </a:t>
            </a:r>
            <a:r>
              <a:rPr lang="en-US" sz="700" dirty="0" err="1"/>
              <a:t>परिणामस्वरूप</a:t>
            </a:r>
            <a:r>
              <a:rPr lang="en-US" sz="700" dirty="0"/>
              <a:t> </a:t>
            </a:r>
            <a:r>
              <a:rPr lang="en-US" sz="700" dirty="0" smtClean="0"/>
              <a:t>"</a:t>
            </a:r>
            <a:r>
              <a:rPr lang="hi-IN" sz="700" dirty="0" smtClean="0"/>
              <a:t>विभाजित</a:t>
            </a:r>
            <a:r>
              <a:rPr lang="en-US" sz="700" dirty="0" smtClean="0"/>
              <a:t>" </a:t>
            </a:r>
            <a:r>
              <a:rPr lang="en-US" sz="700" dirty="0" err="1"/>
              <a:t>होता</a:t>
            </a:r>
            <a:r>
              <a:rPr lang="en-US" sz="700" dirty="0"/>
              <a:t> </a:t>
            </a:r>
            <a:r>
              <a:rPr lang="en-US" sz="700" dirty="0" err="1" smtClean="0"/>
              <a:t>है</a:t>
            </a:r>
            <a:r>
              <a:rPr lang="en-US" sz="700" dirty="0" smtClean="0"/>
              <a:t>. </a:t>
            </a:r>
            <a:r>
              <a:rPr lang="en-US" sz="700" dirty="0" err="1" smtClean="0"/>
              <a:t>इन</a:t>
            </a:r>
            <a:r>
              <a:rPr lang="en-US" sz="700" dirty="0" smtClean="0"/>
              <a:t> </a:t>
            </a:r>
            <a:r>
              <a:rPr lang="en-US" sz="700" dirty="0" err="1"/>
              <a:t>उपखंडों</a:t>
            </a:r>
            <a:r>
              <a:rPr lang="en-US" sz="700" dirty="0"/>
              <a:t> </a:t>
            </a:r>
            <a:r>
              <a:rPr lang="en-US" sz="700" dirty="0" err="1"/>
              <a:t>की</a:t>
            </a:r>
            <a:r>
              <a:rPr lang="en-US" sz="700" dirty="0"/>
              <a:t> </a:t>
            </a:r>
            <a:r>
              <a:rPr lang="en-US" sz="700" dirty="0" err="1"/>
              <a:t>प्रगतिशील</a:t>
            </a:r>
            <a:r>
              <a:rPr lang="en-US" sz="700" dirty="0"/>
              <a:t> </a:t>
            </a:r>
            <a:r>
              <a:rPr lang="en-US" sz="700" dirty="0" err="1"/>
              <a:t>प्रकृति</a:t>
            </a:r>
            <a:r>
              <a:rPr lang="en-US" sz="700" dirty="0"/>
              <a:t>, </a:t>
            </a:r>
            <a:r>
              <a:rPr lang="en-US" sz="700" dirty="0" err="1"/>
              <a:t>केवल</a:t>
            </a:r>
            <a:r>
              <a:rPr lang="en-US" sz="700" dirty="0"/>
              <a:t> </a:t>
            </a:r>
            <a:r>
              <a:rPr lang="en-US" sz="700" dirty="0" err="1"/>
              <a:t>कोहनी</a:t>
            </a:r>
            <a:r>
              <a:rPr lang="en-US" sz="700" dirty="0"/>
              <a:t> </a:t>
            </a:r>
            <a:r>
              <a:rPr lang="en-US" sz="700" dirty="0" err="1"/>
              <a:t>के</a:t>
            </a:r>
            <a:r>
              <a:rPr lang="en-US" sz="700" dirty="0"/>
              <a:t> </a:t>
            </a:r>
            <a:r>
              <a:rPr lang="en-US" sz="700" dirty="0" err="1"/>
              <a:t>आधे</a:t>
            </a:r>
            <a:r>
              <a:rPr lang="en-US" sz="700" dirty="0"/>
              <a:t> </a:t>
            </a:r>
            <a:r>
              <a:rPr lang="en-US" sz="700" dirty="0" err="1"/>
              <a:t>हिस्से</a:t>
            </a:r>
            <a:r>
              <a:rPr lang="en-US" sz="700" dirty="0"/>
              <a:t> </a:t>
            </a:r>
            <a:r>
              <a:rPr lang="en-US" sz="700" dirty="0" err="1"/>
              <a:t>पर</a:t>
            </a:r>
            <a:r>
              <a:rPr lang="en-US" sz="700" dirty="0"/>
              <a:t> </a:t>
            </a:r>
            <a:r>
              <a:rPr lang="en-US" sz="700" dirty="0" err="1"/>
              <a:t>ही</a:t>
            </a:r>
            <a:r>
              <a:rPr lang="en-US" sz="700" dirty="0"/>
              <a:t> </a:t>
            </a:r>
            <a:r>
              <a:rPr lang="en-US" sz="700" dirty="0" err="1"/>
              <a:t>क्यों</a:t>
            </a:r>
            <a:r>
              <a:rPr lang="en-US" sz="700" dirty="0"/>
              <a:t> </a:t>
            </a:r>
            <a:r>
              <a:rPr lang="en-US" sz="700" dirty="0" err="1"/>
              <a:t>दिखाई</a:t>
            </a:r>
            <a:r>
              <a:rPr lang="en-US" sz="700" dirty="0"/>
              <a:t> </a:t>
            </a:r>
            <a:r>
              <a:rPr lang="en-US" sz="700" dirty="0" err="1"/>
              <a:t>देती</a:t>
            </a:r>
            <a:r>
              <a:rPr lang="en-US" sz="700" dirty="0"/>
              <a:t> </a:t>
            </a:r>
            <a:r>
              <a:rPr lang="en-US" sz="700" dirty="0" err="1"/>
              <a:t>थी</a:t>
            </a:r>
            <a:r>
              <a:rPr lang="en-US" sz="700" dirty="0"/>
              <a:t> </a:t>
            </a:r>
            <a:r>
              <a:rPr lang="hi-IN" sz="700" dirty="0"/>
              <a:t>इसे</a:t>
            </a:r>
            <a:r>
              <a:rPr lang="en-US" sz="700" dirty="0" smtClean="0"/>
              <a:t> </a:t>
            </a:r>
            <a:r>
              <a:rPr lang="en-US" sz="700" dirty="0" err="1"/>
              <a:t>अभी</a:t>
            </a:r>
            <a:r>
              <a:rPr lang="en-US" sz="700" dirty="0"/>
              <a:t> </a:t>
            </a:r>
            <a:r>
              <a:rPr lang="en-US" sz="700" dirty="0" err="1"/>
              <a:t>तक</a:t>
            </a:r>
            <a:r>
              <a:rPr lang="en-US" sz="700" dirty="0"/>
              <a:t> </a:t>
            </a:r>
            <a:r>
              <a:rPr lang="en-US" sz="700" dirty="0" err="1"/>
              <a:t>किसी</a:t>
            </a:r>
            <a:r>
              <a:rPr lang="en-US" sz="700" dirty="0"/>
              <a:t> </a:t>
            </a:r>
            <a:r>
              <a:rPr lang="en-US" sz="700" dirty="0" err="1"/>
              <a:t>ने</a:t>
            </a:r>
            <a:r>
              <a:rPr lang="en-US" sz="700" dirty="0"/>
              <a:t> </a:t>
            </a:r>
            <a:r>
              <a:rPr lang="en-US" sz="700" dirty="0" err="1"/>
              <a:t>नहीं</a:t>
            </a:r>
            <a:r>
              <a:rPr lang="en-US" sz="700" dirty="0"/>
              <a:t> </a:t>
            </a:r>
            <a:r>
              <a:rPr lang="en-US" sz="700" dirty="0" err="1"/>
              <a:t>समझाया</a:t>
            </a:r>
            <a:r>
              <a:rPr lang="en-US" sz="700" dirty="0"/>
              <a:t> </a:t>
            </a:r>
            <a:r>
              <a:rPr lang="en-US" sz="700" dirty="0" err="1"/>
              <a:t>है</a:t>
            </a:r>
            <a:r>
              <a:rPr lang="en-US" sz="700" dirty="0"/>
              <a:t>.</a:t>
            </a:r>
          </a:p>
        </p:txBody>
      </p:sp>
      <p:sp>
        <p:nvSpPr>
          <p:cNvPr id="9" name="Rectangle 8"/>
          <p:cNvSpPr/>
          <p:nvPr/>
        </p:nvSpPr>
        <p:spPr>
          <a:xfrm>
            <a:off x="109316" y="1369898"/>
            <a:ext cx="359393" cy="184666"/>
          </a:xfrm>
          <a:prstGeom prst="rect">
            <a:avLst/>
          </a:prstGeom>
        </p:spPr>
        <p:txBody>
          <a:bodyPr wrap="none">
            <a:spAutoFit/>
          </a:bodyPr>
          <a:lstStyle/>
          <a:p>
            <a:pPr algn="ctr"/>
            <a:r>
              <a:rPr lang="en-US" sz="600" dirty="0" err="1"/>
              <a:t>उंगली</a:t>
            </a:r>
            <a:endParaRPr lang="en-US" sz="600" dirty="0"/>
          </a:p>
        </p:txBody>
      </p:sp>
      <p:sp>
        <p:nvSpPr>
          <p:cNvPr id="10" name="Rectangle 9"/>
          <p:cNvSpPr/>
          <p:nvPr/>
        </p:nvSpPr>
        <p:spPr>
          <a:xfrm>
            <a:off x="601639" y="1323732"/>
            <a:ext cx="357790" cy="184666"/>
          </a:xfrm>
          <a:prstGeom prst="rect">
            <a:avLst/>
          </a:prstGeom>
        </p:spPr>
        <p:txBody>
          <a:bodyPr wrap="none">
            <a:spAutoFit/>
          </a:bodyPr>
          <a:lstStyle/>
          <a:p>
            <a:pPr algn="ctr"/>
            <a:r>
              <a:rPr lang="en-US" sz="600" dirty="0" err="1"/>
              <a:t>हथेली</a:t>
            </a:r>
            <a:endParaRPr lang="en-US" sz="600" dirty="0"/>
          </a:p>
        </p:txBody>
      </p:sp>
      <p:sp>
        <p:nvSpPr>
          <p:cNvPr id="11" name="Rectangle 10"/>
          <p:cNvSpPr/>
          <p:nvPr/>
        </p:nvSpPr>
        <p:spPr>
          <a:xfrm>
            <a:off x="1065144" y="1254189"/>
            <a:ext cx="609600" cy="184666"/>
          </a:xfrm>
          <a:prstGeom prst="rect">
            <a:avLst/>
          </a:prstGeom>
        </p:spPr>
        <p:txBody>
          <a:bodyPr wrap="square">
            <a:spAutoFit/>
          </a:bodyPr>
          <a:lstStyle/>
          <a:p>
            <a:pPr algn="ctr"/>
            <a:r>
              <a:rPr lang="en-US" sz="600" dirty="0" err="1" smtClean="0"/>
              <a:t>डबल</a:t>
            </a:r>
            <a:r>
              <a:rPr lang="en-US" sz="600" dirty="0" smtClean="0"/>
              <a:t> </a:t>
            </a:r>
            <a:r>
              <a:rPr lang="en-US" sz="600" dirty="0" err="1" smtClean="0"/>
              <a:t>हथेली</a:t>
            </a:r>
            <a:r>
              <a:rPr lang="en-US" sz="600" dirty="0" smtClean="0"/>
              <a:t> </a:t>
            </a:r>
            <a:endParaRPr lang="en-US" sz="600" dirty="0"/>
          </a:p>
        </p:txBody>
      </p:sp>
      <p:sp>
        <p:nvSpPr>
          <p:cNvPr id="12" name="Rectangle 11"/>
          <p:cNvSpPr/>
          <p:nvPr/>
        </p:nvSpPr>
        <p:spPr>
          <a:xfrm>
            <a:off x="1730914" y="1208022"/>
            <a:ext cx="348172" cy="276999"/>
          </a:xfrm>
          <a:prstGeom prst="rect">
            <a:avLst/>
          </a:prstGeom>
        </p:spPr>
        <p:txBody>
          <a:bodyPr wrap="none">
            <a:spAutoFit/>
          </a:bodyPr>
          <a:lstStyle/>
          <a:p>
            <a:pPr algn="ctr"/>
            <a:r>
              <a:rPr lang="en-US" sz="600" dirty="0" err="1" smtClean="0"/>
              <a:t>छोटा</a:t>
            </a:r>
            <a:endParaRPr lang="en-US" sz="600" dirty="0" smtClean="0"/>
          </a:p>
          <a:p>
            <a:pPr algn="ctr"/>
            <a:r>
              <a:rPr lang="en-US" sz="600" dirty="0" smtClean="0"/>
              <a:t> </a:t>
            </a:r>
            <a:r>
              <a:rPr lang="en-US" sz="600" dirty="0" err="1"/>
              <a:t>पंजा</a:t>
            </a:r>
            <a:r>
              <a:rPr lang="en-US" sz="600" dirty="0"/>
              <a:t> </a:t>
            </a:r>
          </a:p>
        </p:txBody>
      </p:sp>
      <p:sp>
        <p:nvSpPr>
          <p:cNvPr id="13" name="Rectangle 12"/>
          <p:cNvSpPr/>
          <p:nvPr/>
        </p:nvSpPr>
        <p:spPr>
          <a:xfrm>
            <a:off x="2044530" y="1165205"/>
            <a:ext cx="330539" cy="276999"/>
          </a:xfrm>
          <a:prstGeom prst="rect">
            <a:avLst/>
          </a:prstGeom>
        </p:spPr>
        <p:txBody>
          <a:bodyPr wrap="none">
            <a:spAutoFit/>
          </a:bodyPr>
          <a:lstStyle/>
          <a:p>
            <a:pPr algn="ctr"/>
            <a:r>
              <a:rPr lang="en-US" sz="600" dirty="0" err="1"/>
              <a:t>बड़ा</a:t>
            </a:r>
            <a:r>
              <a:rPr lang="en-US" sz="600" dirty="0"/>
              <a:t> </a:t>
            </a:r>
            <a:endParaRPr lang="en-US" sz="600" dirty="0" smtClean="0"/>
          </a:p>
          <a:p>
            <a:pPr algn="ctr"/>
            <a:r>
              <a:rPr lang="en-US" sz="600" dirty="0" err="1" smtClean="0"/>
              <a:t>पंजा</a:t>
            </a:r>
            <a:r>
              <a:rPr lang="en-US" sz="600" dirty="0" smtClean="0"/>
              <a:t> </a:t>
            </a:r>
            <a:endParaRPr lang="en-US" sz="600" dirty="0"/>
          </a:p>
        </p:txBody>
      </p:sp>
      <p:sp>
        <p:nvSpPr>
          <p:cNvPr id="14" name="Rectangle 13"/>
          <p:cNvSpPr/>
          <p:nvPr/>
        </p:nvSpPr>
        <p:spPr>
          <a:xfrm>
            <a:off x="2419073" y="1211371"/>
            <a:ext cx="324127" cy="184666"/>
          </a:xfrm>
          <a:prstGeom prst="rect">
            <a:avLst/>
          </a:prstGeom>
        </p:spPr>
        <p:txBody>
          <a:bodyPr wrap="none">
            <a:spAutoFit/>
          </a:bodyPr>
          <a:lstStyle/>
          <a:p>
            <a:pPr algn="ctr"/>
            <a:r>
              <a:rPr lang="en-US" sz="600" dirty="0" err="1"/>
              <a:t>डेज़र</a:t>
            </a:r>
            <a:endParaRPr lang="en-US" sz="600" dirty="0"/>
          </a:p>
        </p:txBody>
      </p:sp>
      <p:sp>
        <p:nvSpPr>
          <p:cNvPr id="15" name="Rectangle 14"/>
          <p:cNvSpPr/>
          <p:nvPr/>
        </p:nvSpPr>
        <p:spPr>
          <a:xfrm>
            <a:off x="2972200" y="1092899"/>
            <a:ext cx="418704" cy="276999"/>
          </a:xfrm>
          <a:prstGeom prst="rect">
            <a:avLst/>
          </a:prstGeom>
        </p:spPr>
        <p:txBody>
          <a:bodyPr wrap="none">
            <a:spAutoFit/>
          </a:bodyPr>
          <a:lstStyle/>
          <a:p>
            <a:pPr algn="ctr"/>
            <a:r>
              <a:rPr lang="en-US" sz="600" dirty="0" err="1"/>
              <a:t>क्यूबिट</a:t>
            </a:r>
            <a:r>
              <a:rPr lang="en-US" sz="600" dirty="0"/>
              <a:t> </a:t>
            </a:r>
            <a:endParaRPr lang="en-US" sz="600" dirty="0" smtClean="0"/>
          </a:p>
          <a:p>
            <a:pPr algn="ctr"/>
            <a:r>
              <a:rPr lang="en-US" sz="600" dirty="0" err="1" smtClean="0"/>
              <a:t>रीमेन</a:t>
            </a:r>
            <a:r>
              <a:rPr lang="en-US" sz="600" dirty="0" smtClean="0"/>
              <a:t> </a:t>
            </a:r>
            <a:endParaRPr lang="en-US" sz="600" dirty="0"/>
          </a:p>
        </p:txBody>
      </p:sp>
      <p:sp>
        <p:nvSpPr>
          <p:cNvPr id="16" name="Rectangle 15"/>
          <p:cNvSpPr/>
          <p:nvPr/>
        </p:nvSpPr>
        <p:spPr>
          <a:xfrm>
            <a:off x="3619896" y="1069522"/>
            <a:ext cx="418704" cy="276999"/>
          </a:xfrm>
          <a:prstGeom prst="rect">
            <a:avLst/>
          </a:prstGeom>
        </p:spPr>
        <p:txBody>
          <a:bodyPr wrap="none">
            <a:spAutoFit/>
          </a:bodyPr>
          <a:lstStyle/>
          <a:p>
            <a:pPr algn="ctr"/>
            <a:r>
              <a:rPr lang="hi-IN" sz="600" dirty="0" smtClean="0"/>
              <a:t>छोटा</a:t>
            </a:r>
            <a:r>
              <a:rPr lang="en-US" sz="600" dirty="0" smtClean="0"/>
              <a:t> </a:t>
            </a:r>
          </a:p>
          <a:p>
            <a:pPr algn="ctr"/>
            <a:r>
              <a:rPr lang="en-US" sz="600" dirty="0" err="1" smtClean="0"/>
              <a:t>क्यूबिट</a:t>
            </a:r>
            <a:r>
              <a:rPr lang="en-US" sz="600" dirty="0" smtClean="0"/>
              <a:t> </a:t>
            </a:r>
            <a:endParaRPr lang="en-US" sz="600" dirty="0"/>
          </a:p>
        </p:txBody>
      </p:sp>
      <p:sp>
        <p:nvSpPr>
          <p:cNvPr id="17" name="Rectangle 16"/>
          <p:cNvSpPr/>
          <p:nvPr/>
        </p:nvSpPr>
        <p:spPr>
          <a:xfrm>
            <a:off x="4170928" y="1068407"/>
            <a:ext cx="401072" cy="276999"/>
          </a:xfrm>
          <a:prstGeom prst="rect">
            <a:avLst/>
          </a:prstGeom>
        </p:spPr>
        <p:txBody>
          <a:bodyPr wrap="none">
            <a:spAutoFit/>
          </a:bodyPr>
          <a:lstStyle/>
          <a:p>
            <a:pPr algn="ctr"/>
            <a:r>
              <a:rPr lang="en-US" sz="600" dirty="0" err="1" smtClean="0"/>
              <a:t>शाही</a:t>
            </a:r>
            <a:endParaRPr lang="en-US" sz="600" dirty="0" smtClean="0"/>
          </a:p>
          <a:p>
            <a:pPr algn="ctr"/>
            <a:r>
              <a:rPr lang="en-US" sz="600" dirty="0" err="1" smtClean="0"/>
              <a:t>क्यूबिट</a:t>
            </a:r>
            <a:endParaRPr lang="en-US" sz="600" dirty="0"/>
          </a:p>
        </p:txBody>
      </p:sp>
    </p:spTree>
    <p:extLst>
      <p:ext uri="{BB962C8B-B14F-4D97-AF65-F5344CB8AC3E}">
        <p14:creationId xmlns:p14="http://schemas.microsoft.com/office/powerpoint/2010/main" val="2384428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4572000" cy="3300413"/>
          </a:xfrm>
          <a:ln/>
        </p:spPr>
        <p:style>
          <a:lnRef idx="2">
            <a:schemeClr val="accent6"/>
          </a:lnRef>
          <a:fillRef idx="1">
            <a:schemeClr val="lt1"/>
          </a:fillRef>
          <a:effectRef idx="0">
            <a:schemeClr val="accent6"/>
          </a:effectRef>
          <a:fontRef idx="minor">
            <a:schemeClr val="dk1"/>
          </a:fontRef>
        </p:style>
        <p:txBody>
          <a:bodyPr/>
          <a:lstStyle/>
          <a:p>
            <a:endParaRPr lang="en-US" dirty="0"/>
          </a:p>
        </p:txBody>
      </p:sp>
      <p:pic>
        <p:nvPicPr>
          <p:cNvPr id="26627" name="Picture 3" descr="C:\Users\HP\Desktop\PYRAMIDS\PYRAMID IMAGES\p0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56" y="-1"/>
            <a:ext cx="4606055"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14800" y="354806"/>
            <a:ext cx="2286000" cy="584775"/>
          </a:xfrm>
          <a:prstGeom prst="rect">
            <a:avLst/>
          </a:prstGeom>
        </p:spPr>
        <p:txBody>
          <a:bodyPr>
            <a:spAutoFit/>
          </a:bodyPr>
          <a:lstStyle/>
          <a:p>
            <a:r>
              <a:rPr lang="en-US" dirty="0"/>
              <a:t> </a:t>
            </a:r>
          </a:p>
          <a:p>
            <a:r>
              <a:rPr lang="en-US" dirty="0"/>
              <a:t> </a:t>
            </a:r>
          </a:p>
          <a:p>
            <a:r>
              <a:rPr lang="en-US" dirty="0"/>
              <a:t> </a:t>
            </a:r>
          </a:p>
          <a:p>
            <a:r>
              <a:rPr lang="en-US" dirty="0"/>
              <a:t> </a:t>
            </a:r>
          </a:p>
        </p:txBody>
      </p:sp>
      <p:sp>
        <p:nvSpPr>
          <p:cNvPr id="4" name="Rectangle 3"/>
          <p:cNvSpPr/>
          <p:nvPr/>
        </p:nvSpPr>
        <p:spPr>
          <a:xfrm>
            <a:off x="192099" y="47242"/>
            <a:ext cx="1319592" cy="200055"/>
          </a:xfrm>
          <a:prstGeom prst="rect">
            <a:avLst/>
          </a:prstGeom>
        </p:spPr>
        <p:txBody>
          <a:bodyPr wrap="none">
            <a:spAutoFit/>
          </a:bodyPr>
          <a:lstStyle/>
          <a:p>
            <a:r>
              <a:rPr lang="en-US" sz="700" dirty="0" err="1"/>
              <a:t>इस</a:t>
            </a:r>
            <a:r>
              <a:rPr lang="en-US" sz="700" dirty="0"/>
              <a:t> </a:t>
            </a:r>
            <a:r>
              <a:rPr lang="en-US" sz="700" dirty="0" err="1"/>
              <a:t>मिथक</a:t>
            </a:r>
            <a:r>
              <a:rPr lang="en-US" sz="700" dirty="0"/>
              <a:t> </a:t>
            </a:r>
            <a:r>
              <a:rPr lang="en-US" sz="700" dirty="0" err="1"/>
              <a:t>को</a:t>
            </a:r>
            <a:r>
              <a:rPr lang="en-US" sz="700" dirty="0"/>
              <a:t> </a:t>
            </a:r>
            <a:r>
              <a:rPr lang="en-US" sz="700" dirty="0" err="1"/>
              <a:t>समझने</a:t>
            </a:r>
            <a:r>
              <a:rPr lang="en-US" sz="700" dirty="0"/>
              <a:t> </a:t>
            </a:r>
            <a:r>
              <a:rPr lang="en-US" sz="700" dirty="0" err="1"/>
              <a:t>की</a:t>
            </a:r>
            <a:r>
              <a:rPr lang="en-US" sz="700" dirty="0"/>
              <a:t> </a:t>
            </a:r>
            <a:r>
              <a:rPr lang="en-US" sz="700" dirty="0" err="1" smtClean="0"/>
              <a:t>कुंजी</a:t>
            </a:r>
            <a:r>
              <a:rPr lang="en-US" sz="700" dirty="0" smtClean="0"/>
              <a:t> : </a:t>
            </a:r>
            <a:endParaRPr lang="en-US" sz="700" dirty="0"/>
          </a:p>
        </p:txBody>
      </p:sp>
      <p:sp>
        <p:nvSpPr>
          <p:cNvPr id="5" name="Rectangle 4"/>
          <p:cNvSpPr/>
          <p:nvPr/>
        </p:nvSpPr>
        <p:spPr>
          <a:xfrm>
            <a:off x="160254" y="258342"/>
            <a:ext cx="4106946" cy="415498"/>
          </a:xfrm>
          <a:prstGeom prst="rect">
            <a:avLst/>
          </a:prstGeom>
        </p:spPr>
        <p:txBody>
          <a:bodyPr wrap="square">
            <a:spAutoFit/>
          </a:bodyPr>
          <a:lstStyle/>
          <a:p>
            <a:r>
              <a:rPr lang="en-US" sz="700" dirty="0" err="1"/>
              <a:t>प्राचीन</a:t>
            </a:r>
            <a:r>
              <a:rPr lang="en-US" sz="700" dirty="0"/>
              <a:t> </a:t>
            </a:r>
            <a:r>
              <a:rPr lang="en-US" sz="700" dirty="0" err="1"/>
              <a:t>मिस्र</a:t>
            </a:r>
            <a:r>
              <a:rPr lang="en-US" sz="700" dirty="0"/>
              <a:t> </a:t>
            </a:r>
            <a:r>
              <a:rPr lang="en-US" sz="700" dirty="0" err="1"/>
              <a:t>में</a:t>
            </a:r>
            <a:r>
              <a:rPr lang="en-US" sz="700" dirty="0"/>
              <a:t> </a:t>
            </a:r>
            <a:r>
              <a:rPr lang="en-US" sz="700" dirty="0" err="1"/>
              <a:t>किसी</a:t>
            </a:r>
            <a:r>
              <a:rPr lang="en-US" sz="700" dirty="0"/>
              <a:t> "</a:t>
            </a:r>
            <a:r>
              <a:rPr lang="en-US" sz="700" dirty="0" err="1"/>
              <a:t>माप</a:t>
            </a:r>
            <a:r>
              <a:rPr lang="en-US" sz="700" dirty="0"/>
              <a:t>" </a:t>
            </a:r>
            <a:r>
              <a:rPr lang="en-US" sz="700" dirty="0" err="1"/>
              <a:t>को</a:t>
            </a:r>
            <a:r>
              <a:rPr lang="en-US" sz="700" dirty="0"/>
              <a:t> </a:t>
            </a:r>
            <a:r>
              <a:rPr lang="en-US" sz="700" dirty="0" err="1"/>
              <a:t>किसी</a:t>
            </a:r>
            <a:r>
              <a:rPr lang="en-US" sz="700" dirty="0"/>
              <a:t> </a:t>
            </a:r>
            <a:r>
              <a:rPr lang="en-US" sz="700" dirty="0" err="1"/>
              <a:t>एक</a:t>
            </a:r>
            <a:r>
              <a:rPr lang="en-US" sz="700" dirty="0"/>
              <a:t> </a:t>
            </a:r>
            <a:r>
              <a:rPr lang="en-US" sz="700" dirty="0" err="1"/>
              <a:t>संख्या</a:t>
            </a:r>
            <a:r>
              <a:rPr lang="en-US" sz="700" dirty="0"/>
              <a:t> </a:t>
            </a:r>
            <a:r>
              <a:rPr lang="en-US" sz="700" dirty="0" err="1"/>
              <a:t>और</a:t>
            </a:r>
            <a:r>
              <a:rPr lang="en-US" sz="700" dirty="0"/>
              <a:t> </a:t>
            </a:r>
            <a:r>
              <a:rPr lang="en-US" sz="700" dirty="0" err="1"/>
              <a:t>दो</a:t>
            </a:r>
            <a:r>
              <a:rPr lang="en-US" sz="700" dirty="0"/>
              <a:t> </a:t>
            </a:r>
            <a:r>
              <a:rPr lang="en-US" sz="700" dirty="0" err="1"/>
              <a:t>संख्याओं</a:t>
            </a:r>
            <a:r>
              <a:rPr lang="en-US" sz="700" dirty="0"/>
              <a:t> </a:t>
            </a:r>
            <a:r>
              <a:rPr lang="en-US" sz="700" dirty="0" err="1"/>
              <a:t>के</a:t>
            </a:r>
            <a:r>
              <a:rPr lang="en-US" sz="700" dirty="0"/>
              <a:t> </a:t>
            </a:r>
            <a:r>
              <a:rPr lang="en-US" sz="700" dirty="0" err="1"/>
              <a:t>अनुपात</a:t>
            </a:r>
            <a:r>
              <a:rPr lang="en-US" sz="700" dirty="0"/>
              <a:t> </a:t>
            </a:r>
            <a:r>
              <a:rPr lang="en-US" sz="700" dirty="0" err="1"/>
              <a:t>के</a:t>
            </a:r>
            <a:r>
              <a:rPr lang="en-US" sz="700" dirty="0"/>
              <a:t> </a:t>
            </a:r>
            <a:r>
              <a:rPr lang="en-US" sz="700" dirty="0" err="1"/>
              <a:t>योग</a:t>
            </a:r>
            <a:r>
              <a:rPr lang="en-US" sz="700" dirty="0"/>
              <a:t> </a:t>
            </a:r>
            <a:r>
              <a:rPr lang="en-US" sz="700" dirty="0" err="1"/>
              <a:t>रूप</a:t>
            </a:r>
            <a:r>
              <a:rPr lang="en-US" sz="700" dirty="0"/>
              <a:t> </a:t>
            </a:r>
            <a:r>
              <a:rPr lang="en-US" sz="700" dirty="0" err="1"/>
              <a:t>में</a:t>
            </a:r>
            <a:r>
              <a:rPr lang="en-US" sz="700" dirty="0"/>
              <a:t> </a:t>
            </a:r>
            <a:r>
              <a:rPr lang="en-US" sz="700" dirty="0" err="1"/>
              <a:t>व्यक्त</a:t>
            </a:r>
            <a:r>
              <a:rPr lang="en-US" sz="700" dirty="0"/>
              <a:t> </a:t>
            </a:r>
            <a:r>
              <a:rPr lang="en-US" sz="700" dirty="0" err="1"/>
              <a:t>किया</a:t>
            </a:r>
            <a:r>
              <a:rPr lang="en-US" sz="700" dirty="0"/>
              <a:t> </a:t>
            </a:r>
            <a:r>
              <a:rPr lang="en-US" sz="700" dirty="0" err="1"/>
              <a:t>जाता</a:t>
            </a:r>
            <a:r>
              <a:rPr lang="en-US" sz="700" dirty="0"/>
              <a:t> </a:t>
            </a:r>
            <a:r>
              <a:rPr lang="en-US" sz="700" dirty="0" err="1"/>
              <a:t>था</a:t>
            </a:r>
            <a:r>
              <a:rPr lang="en-US" sz="700" dirty="0"/>
              <a:t>. </a:t>
            </a:r>
            <a:r>
              <a:rPr lang="en-US" sz="700" dirty="0" err="1"/>
              <a:t>उसका</a:t>
            </a:r>
            <a:r>
              <a:rPr lang="en-US" sz="700" dirty="0"/>
              <a:t> </a:t>
            </a:r>
            <a:r>
              <a:rPr lang="en-US" sz="700" dirty="0" err="1"/>
              <a:t>उपयोग</a:t>
            </a:r>
            <a:r>
              <a:rPr lang="en-US" sz="700" dirty="0"/>
              <a:t> </a:t>
            </a:r>
            <a:r>
              <a:rPr lang="en-US" sz="700" dirty="0" err="1"/>
              <a:t>नक्शा</a:t>
            </a:r>
            <a:r>
              <a:rPr lang="en-US" sz="700" dirty="0"/>
              <a:t> </a:t>
            </a:r>
            <a:r>
              <a:rPr lang="en-US" sz="700" dirty="0" err="1"/>
              <a:t>पढ़ने</a:t>
            </a:r>
            <a:r>
              <a:rPr lang="en-US" sz="700" dirty="0"/>
              <a:t> </a:t>
            </a:r>
            <a:r>
              <a:rPr lang="en-US" sz="700" dirty="0" err="1"/>
              <a:t>के</a:t>
            </a:r>
            <a:r>
              <a:rPr lang="en-US" sz="700" dirty="0"/>
              <a:t> </a:t>
            </a:r>
            <a:r>
              <a:rPr lang="en-US" sz="700" dirty="0" err="1"/>
              <a:t>लिए</a:t>
            </a:r>
            <a:r>
              <a:rPr lang="en-US" sz="700" dirty="0"/>
              <a:t>, </a:t>
            </a:r>
            <a:r>
              <a:rPr lang="en-US" sz="700" dirty="0" err="1"/>
              <a:t>या</a:t>
            </a:r>
            <a:r>
              <a:rPr lang="en-US" sz="700" dirty="0"/>
              <a:t> </a:t>
            </a:r>
            <a:r>
              <a:rPr lang="en-US" sz="700" dirty="0" err="1"/>
              <a:t>फिर</a:t>
            </a:r>
            <a:r>
              <a:rPr lang="en-US" sz="700" dirty="0"/>
              <a:t> </a:t>
            </a:r>
            <a:r>
              <a:rPr lang="en-US" sz="700" dirty="0" err="1"/>
              <a:t>डेटा</a:t>
            </a:r>
            <a:r>
              <a:rPr lang="en-US" sz="700" dirty="0"/>
              <a:t> </a:t>
            </a:r>
            <a:r>
              <a:rPr lang="en-US" sz="700" dirty="0" err="1"/>
              <a:t>रिकॉर्ड</a:t>
            </a:r>
            <a:r>
              <a:rPr lang="en-US" sz="700" dirty="0"/>
              <a:t> </a:t>
            </a:r>
            <a:r>
              <a:rPr lang="en-US" sz="700" dirty="0" err="1"/>
              <a:t>करने</a:t>
            </a:r>
            <a:r>
              <a:rPr lang="en-US" sz="700" dirty="0"/>
              <a:t> </a:t>
            </a:r>
            <a:r>
              <a:rPr lang="en-US" sz="700" dirty="0" err="1"/>
              <a:t>के</a:t>
            </a:r>
            <a:r>
              <a:rPr lang="en-US" sz="700" dirty="0"/>
              <a:t> </a:t>
            </a:r>
            <a:r>
              <a:rPr lang="en-US" sz="700" dirty="0" err="1"/>
              <a:t>लिए</a:t>
            </a:r>
            <a:r>
              <a:rPr lang="en-US" sz="700" dirty="0"/>
              <a:t> </a:t>
            </a:r>
            <a:r>
              <a:rPr lang="en-US" sz="700" dirty="0" err="1"/>
              <a:t>किया</a:t>
            </a:r>
            <a:r>
              <a:rPr lang="en-US" sz="700" dirty="0"/>
              <a:t> </a:t>
            </a:r>
            <a:r>
              <a:rPr lang="en-US" sz="700" dirty="0" err="1"/>
              <a:t>जाता</a:t>
            </a:r>
            <a:r>
              <a:rPr lang="en-US" sz="700" dirty="0"/>
              <a:t> </a:t>
            </a:r>
            <a:r>
              <a:rPr lang="en-US" sz="700" dirty="0" err="1"/>
              <a:t>था</a:t>
            </a:r>
            <a:r>
              <a:rPr lang="en-US" sz="700" dirty="0"/>
              <a:t>. </a:t>
            </a:r>
            <a:r>
              <a:rPr lang="en-US" sz="700" dirty="0" err="1"/>
              <a:t>मिस्रवासी</a:t>
            </a:r>
            <a:r>
              <a:rPr lang="en-US" sz="700" dirty="0"/>
              <a:t> </a:t>
            </a:r>
            <a:r>
              <a:rPr lang="en-US" sz="700" dirty="0" err="1"/>
              <a:t>तब</a:t>
            </a:r>
            <a:r>
              <a:rPr lang="en-US" sz="700" dirty="0"/>
              <a:t> </a:t>
            </a:r>
            <a:r>
              <a:rPr lang="en-US" sz="700" dirty="0" err="1"/>
              <a:t>एक</a:t>
            </a:r>
            <a:r>
              <a:rPr lang="en-US" sz="700" dirty="0"/>
              <a:t> </a:t>
            </a:r>
            <a:r>
              <a:rPr lang="en-US" sz="700" dirty="0" err="1"/>
              <a:t>क्यूबिट</a:t>
            </a:r>
            <a:r>
              <a:rPr lang="en-US" sz="700" dirty="0"/>
              <a:t> </a:t>
            </a:r>
            <a:r>
              <a:rPr lang="en-US" sz="700" dirty="0" err="1"/>
              <a:t>नहीं</a:t>
            </a:r>
            <a:r>
              <a:rPr lang="en-US" sz="700" dirty="0"/>
              <a:t>, </a:t>
            </a:r>
            <a:r>
              <a:rPr lang="en-US" sz="700" dirty="0" err="1"/>
              <a:t>बल्कि</a:t>
            </a:r>
            <a:r>
              <a:rPr lang="en-US" sz="700" dirty="0"/>
              <a:t> </a:t>
            </a:r>
            <a:r>
              <a:rPr lang="en-US" sz="700" dirty="0" err="1"/>
              <a:t>दो</a:t>
            </a:r>
            <a:r>
              <a:rPr lang="en-US" sz="700" dirty="0"/>
              <a:t> </a:t>
            </a:r>
            <a:r>
              <a:rPr lang="en-US" sz="700" dirty="0" err="1"/>
              <a:t>का</a:t>
            </a:r>
            <a:r>
              <a:rPr lang="en-US" sz="700" dirty="0"/>
              <a:t> </a:t>
            </a:r>
            <a:r>
              <a:rPr lang="en-US" sz="700" dirty="0" err="1"/>
              <a:t>उपयोग</a:t>
            </a:r>
            <a:r>
              <a:rPr lang="en-US" sz="700" dirty="0"/>
              <a:t> </a:t>
            </a:r>
            <a:r>
              <a:rPr lang="en-US" sz="700" dirty="0" err="1"/>
              <a:t>करते</a:t>
            </a:r>
            <a:r>
              <a:rPr lang="en-US" sz="700" dirty="0"/>
              <a:t> </a:t>
            </a:r>
            <a:r>
              <a:rPr lang="en-US" sz="700" dirty="0" err="1"/>
              <a:t>थे</a:t>
            </a:r>
            <a:r>
              <a:rPr lang="en-US" sz="700" dirty="0"/>
              <a:t>, </a:t>
            </a:r>
            <a:r>
              <a:rPr lang="en-US" sz="700" dirty="0" err="1"/>
              <a:t>जिसमें</a:t>
            </a:r>
            <a:r>
              <a:rPr lang="en-US" sz="700" dirty="0"/>
              <a:t> </a:t>
            </a:r>
            <a:r>
              <a:rPr lang="en-US" sz="700" dirty="0" err="1"/>
              <a:t>से</a:t>
            </a:r>
            <a:r>
              <a:rPr lang="en-US" sz="700" dirty="0"/>
              <a:t> </a:t>
            </a:r>
            <a:r>
              <a:rPr lang="en-US" sz="700" dirty="0" err="1"/>
              <a:t>दूसरा</a:t>
            </a:r>
            <a:r>
              <a:rPr lang="en-US" sz="700" dirty="0"/>
              <a:t> 180° </a:t>
            </a:r>
            <a:r>
              <a:rPr lang="en-US" sz="700" dirty="0" err="1"/>
              <a:t>पर</a:t>
            </a:r>
            <a:r>
              <a:rPr lang="en-US" sz="700" dirty="0"/>
              <a:t> </a:t>
            </a:r>
            <a:r>
              <a:rPr lang="en-US" sz="700" dirty="0" err="1"/>
              <a:t>मुड़ा</a:t>
            </a:r>
            <a:r>
              <a:rPr lang="en-US" sz="700" dirty="0"/>
              <a:t> </a:t>
            </a:r>
            <a:r>
              <a:rPr lang="en-US" sz="700" dirty="0" err="1"/>
              <a:t>होता</a:t>
            </a:r>
            <a:r>
              <a:rPr lang="en-US" sz="700" dirty="0"/>
              <a:t> </a:t>
            </a:r>
            <a:r>
              <a:rPr lang="en-US" sz="700" dirty="0" err="1"/>
              <a:t>था</a:t>
            </a:r>
            <a:r>
              <a:rPr lang="en-US" sz="700" dirty="0"/>
              <a:t>.</a:t>
            </a:r>
          </a:p>
        </p:txBody>
      </p:sp>
      <p:sp>
        <p:nvSpPr>
          <p:cNvPr id="6" name="Rectangle 5"/>
          <p:cNvSpPr/>
          <p:nvPr/>
        </p:nvSpPr>
        <p:spPr>
          <a:xfrm>
            <a:off x="1905000" y="1353331"/>
            <a:ext cx="2286000" cy="415498"/>
          </a:xfrm>
          <a:prstGeom prst="rect">
            <a:avLst/>
          </a:prstGeom>
        </p:spPr>
        <p:txBody>
          <a:bodyPr>
            <a:spAutoFit/>
          </a:bodyPr>
          <a:lstStyle/>
          <a:p>
            <a:r>
              <a:rPr lang="en-US" sz="700" dirty="0" err="1" smtClean="0"/>
              <a:t>इस</a:t>
            </a:r>
            <a:r>
              <a:rPr lang="en-US" sz="700" dirty="0" smtClean="0"/>
              <a:t> </a:t>
            </a:r>
            <a:r>
              <a:rPr lang="en-US" sz="700" dirty="0" err="1"/>
              <a:t>प्रकार</a:t>
            </a:r>
            <a:r>
              <a:rPr lang="en-US" sz="700" dirty="0"/>
              <a:t> </a:t>
            </a:r>
            <a:r>
              <a:rPr lang="en-US" sz="700" dirty="0" err="1"/>
              <a:t>शाही</a:t>
            </a:r>
            <a:r>
              <a:rPr lang="en-US" sz="700" dirty="0"/>
              <a:t> </a:t>
            </a:r>
            <a:r>
              <a:rPr lang="en-US" sz="700" dirty="0" err="1"/>
              <a:t>मिस्री</a:t>
            </a:r>
            <a:r>
              <a:rPr lang="en-US" sz="700" dirty="0"/>
              <a:t> </a:t>
            </a:r>
            <a:r>
              <a:rPr lang="en-US" sz="700" dirty="0" err="1"/>
              <a:t>क्यूबिट</a:t>
            </a:r>
            <a:r>
              <a:rPr lang="en-US" sz="700" dirty="0"/>
              <a:t> </a:t>
            </a:r>
            <a:r>
              <a:rPr lang="en-US" sz="700" dirty="0" err="1"/>
              <a:t>में</a:t>
            </a:r>
            <a:r>
              <a:rPr lang="en-US" sz="700" dirty="0"/>
              <a:t> </a:t>
            </a:r>
            <a:r>
              <a:rPr lang="en-US" sz="700" dirty="0" err="1"/>
              <a:t>एक</a:t>
            </a:r>
            <a:r>
              <a:rPr lang="en-US" sz="700" dirty="0"/>
              <a:t> "</a:t>
            </a:r>
            <a:r>
              <a:rPr lang="en-US" sz="700" dirty="0" err="1"/>
              <a:t>मल्टी-वर्नियर</a:t>
            </a:r>
            <a:r>
              <a:rPr lang="en-US" sz="700" dirty="0"/>
              <a:t>" </a:t>
            </a:r>
            <a:r>
              <a:rPr lang="en-US" sz="700" dirty="0" err="1"/>
              <a:t>सिस्टम</a:t>
            </a:r>
            <a:r>
              <a:rPr lang="en-US" sz="700" dirty="0"/>
              <a:t> </a:t>
            </a:r>
            <a:r>
              <a:rPr lang="en-US" sz="700" dirty="0" err="1"/>
              <a:t>था</a:t>
            </a:r>
            <a:r>
              <a:rPr lang="en-US" sz="700" dirty="0"/>
              <a:t> </a:t>
            </a:r>
            <a:r>
              <a:rPr lang="en-US" sz="700" dirty="0" err="1"/>
              <a:t>जो</a:t>
            </a:r>
            <a:r>
              <a:rPr lang="en-US" sz="700" dirty="0"/>
              <a:t> </a:t>
            </a:r>
            <a:r>
              <a:rPr lang="en-US" sz="700" dirty="0" err="1"/>
              <a:t>एक</a:t>
            </a:r>
            <a:r>
              <a:rPr lang="en-US" sz="700" dirty="0"/>
              <a:t> </a:t>
            </a:r>
            <a:r>
              <a:rPr lang="en-US" sz="700" dirty="0" err="1"/>
              <a:t>उंगली</a:t>
            </a:r>
            <a:r>
              <a:rPr lang="en-US" sz="700" dirty="0"/>
              <a:t> </a:t>
            </a:r>
            <a:r>
              <a:rPr lang="en-US" sz="700" dirty="0" err="1"/>
              <a:t>के</a:t>
            </a:r>
            <a:r>
              <a:rPr lang="en-US" sz="700" dirty="0"/>
              <a:t> </a:t>
            </a:r>
            <a:r>
              <a:rPr lang="en-US" sz="700" dirty="0" err="1"/>
              <a:t>सोलहवें</a:t>
            </a:r>
            <a:r>
              <a:rPr lang="en-US" sz="700" dirty="0"/>
              <a:t> </a:t>
            </a:r>
            <a:r>
              <a:rPr lang="en-US" sz="700" dirty="0" err="1"/>
              <a:t>भाग</a:t>
            </a:r>
            <a:r>
              <a:rPr lang="en-US" sz="700" dirty="0"/>
              <a:t> </a:t>
            </a:r>
            <a:r>
              <a:rPr lang="en-US" sz="700" dirty="0" err="1"/>
              <a:t>तक</a:t>
            </a:r>
            <a:r>
              <a:rPr lang="en-US" sz="700" dirty="0"/>
              <a:t>, </a:t>
            </a:r>
            <a:r>
              <a:rPr lang="en-US" sz="700" dirty="0" err="1"/>
              <a:t>यानि</a:t>
            </a:r>
            <a:r>
              <a:rPr lang="en-US" sz="700" dirty="0"/>
              <a:t> 0.116 </a:t>
            </a:r>
            <a:r>
              <a:rPr lang="en-US" sz="700" dirty="0" err="1"/>
              <a:t>अंगुल</a:t>
            </a:r>
            <a:r>
              <a:rPr lang="en-US" sz="700" dirty="0"/>
              <a:t> </a:t>
            </a:r>
            <a:r>
              <a:rPr lang="en-US" sz="700" dirty="0" err="1"/>
              <a:t>तक</a:t>
            </a:r>
            <a:r>
              <a:rPr lang="en-US" sz="700" dirty="0"/>
              <a:t> </a:t>
            </a:r>
            <a:r>
              <a:rPr lang="en-US" sz="700" dirty="0" err="1"/>
              <a:t>सटीक</a:t>
            </a:r>
            <a:r>
              <a:rPr lang="en-US" sz="700" dirty="0"/>
              <a:t> </a:t>
            </a:r>
            <a:r>
              <a:rPr lang="en-US" sz="700" dirty="0" err="1"/>
              <a:t>माप</a:t>
            </a:r>
            <a:r>
              <a:rPr lang="en-US" sz="700" dirty="0"/>
              <a:t> </a:t>
            </a:r>
            <a:r>
              <a:rPr lang="en-US" sz="700" dirty="0" err="1"/>
              <a:t>की</a:t>
            </a:r>
            <a:r>
              <a:rPr lang="en-US" sz="700" dirty="0"/>
              <a:t> </a:t>
            </a:r>
            <a:r>
              <a:rPr lang="en-US" sz="700" dirty="0" err="1"/>
              <a:t>अनुमति</a:t>
            </a:r>
            <a:r>
              <a:rPr lang="en-US" sz="700" dirty="0"/>
              <a:t> </a:t>
            </a:r>
            <a:r>
              <a:rPr lang="en-US" sz="700" dirty="0" err="1"/>
              <a:t>देता</a:t>
            </a:r>
            <a:r>
              <a:rPr lang="en-US" sz="700" dirty="0"/>
              <a:t> </a:t>
            </a:r>
            <a:r>
              <a:rPr lang="en-US" sz="700" dirty="0" err="1"/>
              <a:t>था</a:t>
            </a:r>
            <a:r>
              <a:rPr lang="en-US" sz="700" dirty="0"/>
              <a:t>.</a:t>
            </a:r>
          </a:p>
        </p:txBody>
      </p:sp>
      <p:sp>
        <p:nvSpPr>
          <p:cNvPr id="7" name="Rectangle 6"/>
          <p:cNvSpPr/>
          <p:nvPr/>
        </p:nvSpPr>
        <p:spPr>
          <a:xfrm>
            <a:off x="2091573" y="1768829"/>
            <a:ext cx="1760454" cy="369332"/>
          </a:xfrm>
          <a:prstGeom prst="rect">
            <a:avLst/>
          </a:prstGeom>
        </p:spPr>
        <p:txBody>
          <a:bodyPr wrap="square">
            <a:spAutoFit/>
          </a:bodyPr>
          <a:lstStyle/>
          <a:p>
            <a:r>
              <a:rPr lang="en-US" sz="600" dirty="0" err="1"/>
              <a:t>हाल</a:t>
            </a:r>
            <a:r>
              <a:rPr lang="en-US" sz="600" dirty="0"/>
              <a:t> </a:t>
            </a:r>
            <a:r>
              <a:rPr lang="en-US" sz="600" dirty="0" err="1"/>
              <a:t>ही</a:t>
            </a:r>
            <a:r>
              <a:rPr lang="en-US" sz="600" dirty="0"/>
              <a:t> </a:t>
            </a:r>
            <a:r>
              <a:rPr lang="en-US" sz="600" dirty="0" err="1"/>
              <a:t>में</a:t>
            </a:r>
            <a:r>
              <a:rPr lang="en-US" sz="600" dirty="0"/>
              <a:t> </a:t>
            </a:r>
            <a:r>
              <a:rPr lang="hi-IN" sz="600" dirty="0" smtClean="0"/>
              <a:t>हमें</a:t>
            </a:r>
            <a:r>
              <a:rPr lang="en-US" sz="600" dirty="0" smtClean="0"/>
              <a:t> </a:t>
            </a:r>
            <a:r>
              <a:rPr lang="en-US" sz="600" dirty="0" err="1" smtClean="0"/>
              <a:t>ऐसे</a:t>
            </a:r>
            <a:r>
              <a:rPr lang="en-US" sz="600" dirty="0" smtClean="0"/>
              <a:t> </a:t>
            </a:r>
            <a:r>
              <a:rPr lang="en-US" sz="600" dirty="0" err="1"/>
              <a:t>चार</a:t>
            </a:r>
            <a:r>
              <a:rPr lang="en-US" sz="600" dirty="0"/>
              <a:t> </a:t>
            </a:r>
            <a:r>
              <a:rPr lang="en-US" sz="600" dirty="0" err="1"/>
              <a:t>प्राचीन</a:t>
            </a:r>
            <a:r>
              <a:rPr lang="en-US" sz="600" dirty="0"/>
              <a:t> </a:t>
            </a:r>
            <a:r>
              <a:rPr lang="en-US" sz="600" dirty="0" err="1"/>
              <a:t>निबंधों</a:t>
            </a:r>
            <a:r>
              <a:rPr lang="en-US" sz="600" dirty="0"/>
              <a:t> </a:t>
            </a:r>
            <a:r>
              <a:rPr lang="en-US" sz="600" dirty="0" err="1"/>
              <a:t>के</a:t>
            </a:r>
            <a:r>
              <a:rPr lang="en-US" sz="600" dirty="0"/>
              <a:t> </a:t>
            </a:r>
            <a:r>
              <a:rPr lang="en-US" sz="600" dirty="0" err="1"/>
              <a:t>बारे</a:t>
            </a:r>
            <a:r>
              <a:rPr lang="en-US" sz="600" dirty="0"/>
              <a:t> </a:t>
            </a:r>
            <a:r>
              <a:rPr lang="en-US" sz="600" dirty="0" err="1"/>
              <a:t>में</a:t>
            </a:r>
            <a:r>
              <a:rPr lang="en-US" sz="600" dirty="0"/>
              <a:t> </a:t>
            </a:r>
            <a:r>
              <a:rPr lang="en-US" sz="600" dirty="0" err="1"/>
              <a:t>पता</a:t>
            </a:r>
            <a:r>
              <a:rPr lang="en-US" sz="600" dirty="0"/>
              <a:t> </a:t>
            </a:r>
            <a:r>
              <a:rPr lang="en-US" sz="600" dirty="0" err="1"/>
              <a:t>चला</a:t>
            </a:r>
            <a:r>
              <a:rPr lang="en-US" sz="600" dirty="0"/>
              <a:t> </a:t>
            </a:r>
            <a:r>
              <a:rPr lang="en-US" sz="600" dirty="0" err="1"/>
              <a:t>हैं</a:t>
            </a:r>
            <a:r>
              <a:rPr lang="en-US" sz="600" dirty="0"/>
              <a:t> </a:t>
            </a:r>
            <a:r>
              <a:rPr lang="en-US" sz="600" dirty="0" err="1"/>
              <a:t>जिनका</a:t>
            </a:r>
            <a:r>
              <a:rPr lang="en-US" sz="600" dirty="0"/>
              <a:t> </a:t>
            </a:r>
            <a:r>
              <a:rPr lang="en-US" sz="600" dirty="0" err="1" smtClean="0"/>
              <a:t>सम्बन्ध</a:t>
            </a:r>
            <a:r>
              <a:rPr lang="en-US" sz="600" dirty="0" smtClean="0"/>
              <a:t> </a:t>
            </a:r>
            <a:r>
              <a:rPr lang="en-US" sz="600" dirty="0" err="1"/>
              <a:t>मिस्र</a:t>
            </a:r>
            <a:r>
              <a:rPr lang="en-US" sz="600" dirty="0"/>
              <a:t> </a:t>
            </a:r>
            <a:r>
              <a:rPr lang="en-US" sz="600" dirty="0" err="1"/>
              <a:t>के</a:t>
            </a:r>
            <a:r>
              <a:rPr lang="en-US" sz="600" dirty="0"/>
              <a:t> </a:t>
            </a:r>
            <a:r>
              <a:rPr lang="en-US" sz="600" dirty="0" err="1"/>
              <a:t>गणित</a:t>
            </a:r>
            <a:r>
              <a:rPr lang="en-US" sz="600" dirty="0"/>
              <a:t> </a:t>
            </a:r>
            <a:r>
              <a:rPr lang="en-US" sz="600" dirty="0" err="1"/>
              <a:t>से</a:t>
            </a:r>
            <a:r>
              <a:rPr lang="en-US" sz="600" dirty="0"/>
              <a:t> </a:t>
            </a:r>
            <a:r>
              <a:rPr lang="en-US" sz="600" dirty="0" err="1"/>
              <a:t>था</a:t>
            </a:r>
            <a:r>
              <a:rPr lang="en-US" sz="600" dirty="0"/>
              <a:t>. </a:t>
            </a:r>
            <a:r>
              <a:rPr lang="en-US" sz="600" dirty="0" err="1"/>
              <a:t>असल</a:t>
            </a:r>
            <a:r>
              <a:rPr lang="en-US" sz="600" dirty="0"/>
              <a:t> </a:t>
            </a:r>
            <a:r>
              <a:rPr lang="en-US" sz="600" dirty="0" err="1"/>
              <a:t>में</a:t>
            </a:r>
            <a:r>
              <a:rPr lang="en-US" sz="600" dirty="0"/>
              <a:t> </a:t>
            </a:r>
            <a:r>
              <a:rPr lang="en-US" sz="600" dirty="0" err="1"/>
              <a:t>वे</a:t>
            </a:r>
            <a:r>
              <a:rPr lang="en-US" sz="600" dirty="0"/>
              <a:t> </a:t>
            </a:r>
            <a:r>
              <a:rPr lang="en-US" sz="600" dirty="0" err="1"/>
              <a:t>प्रश्न</a:t>
            </a:r>
            <a:r>
              <a:rPr lang="en-US" sz="600" dirty="0"/>
              <a:t> </a:t>
            </a:r>
            <a:r>
              <a:rPr lang="en-US" sz="600" dirty="0" err="1"/>
              <a:t>केवल</a:t>
            </a:r>
            <a:r>
              <a:rPr lang="en-US" sz="600" dirty="0"/>
              <a:t> </a:t>
            </a:r>
            <a:r>
              <a:rPr lang="en-US" sz="600" dirty="0" err="1"/>
              <a:t>प्राथमिक</a:t>
            </a:r>
            <a:r>
              <a:rPr lang="en-US" sz="600" dirty="0"/>
              <a:t> </a:t>
            </a:r>
            <a:r>
              <a:rPr lang="en-US" sz="600" dirty="0" err="1"/>
              <a:t>क्लास</a:t>
            </a:r>
            <a:r>
              <a:rPr lang="en-US" sz="600" dirty="0"/>
              <a:t> </a:t>
            </a:r>
            <a:r>
              <a:rPr lang="en-US" sz="600" dirty="0" err="1"/>
              <a:t>के</a:t>
            </a:r>
            <a:r>
              <a:rPr lang="en-US" sz="600" dirty="0"/>
              <a:t> </a:t>
            </a:r>
            <a:r>
              <a:rPr lang="en-US" sz="600" dirty="0" err="1"/>
              <a:t>लिए</a:t>
            </a:r>
            <a:r>
              <a:rPr lang="en-US" sz="600" dirty="0"/>
              <a:t> </a:t>
            </a:r>
            <a:r>
              <a:rPr lang="en-US" sz="600" dirty="0" err="1"/>
              <a:t>ही</a:t>
            </a:r>
            <a:r>
              <a:rPr lang="en-US" sz="600" dirty="0"/>
              <a:t> </a:t>
            </a:r>
            <a:r>
              <a:rPr lang="en-US" sz="600" dirty="0" err="1"/>
              <a:t>उपयुक्त</a:t>
            </a:r>
            <a:r>
              <a:rPr lang="en-US" sz="600" dirty="0"/>
              <a:t> </a:t>
            </a:r>
            <a:r>
              <a:rPr lang="en-US" sz="600" dirty="0" err="1"/>
              <a:t>हैं</a:t>
            </a:r>
            <a:r>
              <a:rPr lang="en-US" sz="600" dirty="0"/>
              <a:t>.</a:t>
            </a:r>
          </a:p>
        </p:txBody>
      </p:sp>
      <p:sp>
        <p:nvSpPr>
          <p:cNvPr id="8" name="Rectangle 7"/>
          <p:cNvSpPr/>
          <p:nvPr/>
        </p:nvSpPr>
        <p:spPr>
          <a:xfrm>
            <a:off x="2057400" y="2107406"/>
            <a:ext cx="1066800" cy="369332"/>
          </a:xfrm>
          <a:prstGeom prst="rect">
            <a:avLst/>
          </a:prstGeom>
        </p:spPr>
        <p:txBody>
          <a:bodyPr wrap="square">
            <a:spAutoFit/>
          </a:bodyPr>
          <a:lstStyle/>
          <a:p>
            <a:pPr algn="ctr"/>
            <a:r>
              <a:rPr lang="en-US" sz="600" dirty="0" err="1"/>
              <a:t>एक</a:t>
            </a:r>
            <a:r>
              <a:rPr lang="en-US" sz="600" dirty="0"/>
              <a:t> </a:t>
            </a:r>
            <a:r>
              <a:rPr lang="en-US" sz="600" dirty="0" err="1"/>
              <a:t>ग्रैनरी</a:t>
            </a:r>
            <a:r>
              <a:rPr lang="en-US" sz="600" dirty="0"/>
              <a:t> </a:t>
            </a:r>
            <a:r>
              <a:rPr lang="en-US" sz="600" dirty="0" smtClean="0"/>
              <a:t/>
            </a:r>
            <a:br>
              <a:rPr lang="en-US" sz="600" dirty="0" smtClean="0"/>
            </a:br>
            <a:r>
              <a:rPr lang="en-US" sz="600" dirty="0" smtClean="0"/>
              <a:t>(</a:t>
            </a:r>
            <a:r>
              <a:rPr lang="en-US" sz="600" dirty="0" err="1" smtClean="0"/>
              <a:t>अनाज</a:t>
            </a:r>
            <a:r>
              <a:rPr lang="en-US" sz="600" dirty="0" smtClean="0"/>
              <a:t> </a:t>
            </a:r>
            <a:r>
              <a:rPr lang="en-US" sz="600" dirty="0" err="1" smtClean="0"/>
              <a:t>के</a:t>
            </a:r>
            <a:r>
              <a:rPr lang="en-US" sz="600" dirty="0" smtClean="0"/>
              <a:t> </a:t>
            </a:r>
            <a:r>
              <a:rPr lang="en-US" sz="600" dirty="0" err="1"/>
              <a:t>गोदाम</a:t>
            </a:r>
            <a:r>
              <a:rPr lang="en-US" sz="600" dirty="0"/>
              <a:t>) </a:t>
            </a:r>
            <a:r>
              <a:rPr lang="en-US" sz="600" dirty="0" smtClean="0"/>
              <a:t/>
            </a:r>
            <a:br>
              <a:rPr lang="en-US" sz="600" dirty="0" smtClean="0"/>
            </a:br>
            <a:r>
              <a:rPr lang="en-US" sz="600" dirty="0" err="1" smtClean="0"/>
              <a:t>के</a:t>
            </a:r>
            <a:r>
              <a:rPr lang="en-US" sz="600" dirty="0" smtClean="0"/>
              <a:t> </a:t>
            </a:r>
            <a:r>
              <a:rPr lang="en-US" sz="600" dirty="0" err="1"/>
              <a:t>आयाम</a:t>
            </a:r>
            <a:r>
              <a:rPr lang="en-US" sz="600" dirty="0"/>
              <a:t> </a:t>
            </a:r>
            <a:r>
              <a:rPr lang="en-US" sz="600" dirty="0" err="1" smtClean="0"/>
              <a:t>निम्नलिखित</a:t>
            </a:r>
            <a:r>
              <a:rPr lang="en-US" sz="600" dirty="0"/>
              <a:t> </a:t>
            </a:r>
            <a:r>
              <a:rPr lang="en-US" sz="600" dirty="0" err="1" smtClean="0"/>
              <a:t>हैं</a:t>
            </a:r>
            <a:r>
              <a:rPr lang="en-US" sz="600" dirty="0"/>
              <a:t>.</a:t>
            </a:r>
          </a:p>
        </p:txBody>
      </p:sp>
      <p:sp>
        <p:nvSpPr>
          <p:cNvPr id="9" name="Rectangle 8"/>
          <p:cNvSpPr/>
          <p:nvPr/>
        </p:nvSpPr>
        <p:spPr>
          <a:xfrm>
            <a:off x="1828800" y="770304"/>
            <a:ext cx="2286000" cy="307777"/>
          </a:xfrm>
          <a:prstGeom prst="rect">
            <a:avLst/>
          </a:prstGeom>
        </p:spPr>
        <p:txBody>
          <a:bodyPr>
            <a:spAutoFit/>
          </a:bodyPr>
          <a:lstStyle/>
          <a:p>
            <a:r>
              <a:rPr lang="en-US" sz="700" dirty="0" err="1"/>
              <a:t>दूसरे</a:t>
            </a:r>
            <a:r>
              <a:rPr lang="en-US" sz="700" dirty="0"/>
              <a:t> </a:t>
            </a:r>
            <a:r>
              <a:rPr lang="en-US" sz="700" dirty="0" err="1"/>
              <a:t>क्यूबिट</a:t>
            </a:r>
            <a:r>
              <a:rPr lang="en-US" sz="700" dirty="0"/>
              <a:t> </a:t>
            </a:r>
            <a:r>
              <a:rPr lang="en-US" sz="700" dirty="0" err="1"/>
              <a:t>को</a:t>
            </a:r>
            <a:r>
              <a:rPr lang="en-US" sz="700" dirty="0"/>
              <a:t> </a:t>
            </a:r>
            <a:r>
              <a:rPr lang="en-US" sz="700" dirty="0" err="1"/>
              <a:t>खिसकाकर</a:t>
            </a:r>
            <a:r>
              <a:rPr lang="en-US" sz="700" dirty="0"/>
              <a:t> (</a:t>
            </a:r>
            <a:r>
              <a:rPr lang="en-US" sz="700" dirty="0" err="1"/>
              <a:t>यहां</a:t>
            </a:r>
            <a:r>
              <a:rPr lang="en-US" sz="700" dirty="0"/>
              <a:t> </a:t>
            </a:r>
            <a:r>
              <a:rPr lang="en-US" sz="700" dirty="0" err="1"/>
              <a:t>से</a:t>
            </a:r>
            <a:r>
              <a:rPr lang="en-US" sz="700" dirty="0"/>
              <a:t> 2.5-</a:t>
            </a:r>
            <a:r>
              <a:rPr lang="en-US" sz="700" dirty="0" err="1"/>
              <a:t>सेंटीमीटर</a:t>
            </a:r>
            <a:r>
              <a:rPr lang="en-US" sz="700" dirty="0"/>
              <a:t>) </a:t>
            </a:r>
            <a:r>
              <a:rPr lang="en-US" sz="700" dirty="0" err="1"/>
              <a:t>शिफ्ट</a:t>
            </a:r>
            <a:r>
              <a:rPr lang="en-US" sz="700" dirty="0"/>
              <a:t> </a:t>
            </a:r>
            <a:r>
              <a:rPr lang="en-US" sz="700" dirty="0" err="1"/>
              <a:t>करें</a:t>
            </a:r>
            <a:r>
              <a:rPr lang="en-US" sz="700" dirty="0"/>
              <a:t>, </a:t>
            </a:r>
            <a:r>
              <a:rPr lang="en-US" sz="700" dirty="0" err="1"/>
              <a:t>तब</a:t>
            </a:r>
            <a:r>
              <a:rPr lang="en-US" sz="700" dirty="0"/>
              <a:t> </a:t>
            </a:r>
            <a:r>
              <a:rPr lang="en-US" sz="700" dirty="0" err="1"/>
              <a:t>दो</a:t>
            </a:r>
            <a:r>
              <a:rPr lang="en-US" sz="700" dirty="0"/>
              <a:t> </a:t>
            </a:r>
            <a:r>
              <a:rPr lang="en-US" sz="700" dirty="0" err="1"/>
              <a:t>निशानों</a:t>
            </a:r>
            <a:r>
              <a:rPr lang="en-US" sz="700" dirty="0"/>
              <a:t> </a:t>
            </a:r>
            <a:r>
              <a:rPr lang="en-US" sz="700" dirty="0" err="1"/>
              <a:t>के</a:t>
            </a:r>
            <a:r>
              <a:rPr lang="en-US" sz="700" dirty="0"/>
              <a:t> </a:t>
            </a:r>
            <a:r>
              <a:rPr lang="en-US" sz="700" dirty="0" err="1"/>
              <a:t>बीच</a:t>
            </a:r>
            <a:r>
              <a:rPr lang="en-US" sz="700" dirty="0"/>
              <a:t> </a:t>
            </a:r>
            <a:r>
              <a:rPr lang="en-US" sz="700" dirty="0" err="1"/>
              <a:t>के</a:t>
            </a:r>
            <a:r>
              <a:rPr lang="en-US" sz="700" dirty="0"/>
              <a:t> </a:t>
            </a:r>
            <a:r>
              <a:rPr lang="en-US" sz="700" dirty="0" err="1" smtClean="0"/>
              <a:t>संयोग</a:t>
            </a:r>
            <a:r>
              <a:rPr lang="en-US" sz="700" dirty="0" smtClean="0"/>
              <a:t> </a:t>
            </a:r>
            <a:r>
              <a:rPr lang="en-US" sz="700" dirty="0" err="1"/>
              <a:t>मिलेंगे</a:t>
            </a:r>
            <a:r>
              <a:rPr lang="en-US" sz="700" dirty="0"/>
              <a:t>.</a:t>
            </a:r>
            <a:r>
              <a:rPr lang="en-US" sz="700" dirty="0" smtClean="0"/>
              <a:t> </a:t>
            </a:r>
            <a:endParaRPr lang="en-US" sz="700" dirty="0"/>
          </a:p>
        </p:txBody>
      </p:sp>
    </p:spTree>
    <p:extLst>
      <p:ext uri="{BB962C8B-B14F-4D97-AF65-F5344CB8AC3E}">
        <p14:creationId xmlns:p14="http://schemas.microsoft.com/office/powerpoint/2010/main" val="2030916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4572000" cy="3300413"/>
          </a:xfrm>
          <a:ln/>
        </p:spPr>
        <p:style>
          <a:lnRef idx="2">
            <a:schemeClr val="accent6"/>
          </a:lnRef>
          <a:fillRef idx="1">
            <a:schemeClr val="lt1"/>
          </a:fillRef>
          <a:effectRef idx="0">
            <a:schemeClr val="accent6"/>
          </a:effectRef>
          <a:fontRef idx="minor">
            <a:schemeClr val="dk1"/>
          </a:fontRef>
        </p:style>
        <p:txBody>
          <a:bodyPr/>
          <a:lstStyle/>
          <a:p>
            <a:endParaRPr lang="en-US" dirty="0"/>
          </a:p>
        </p:txBody>
      </p:sp>
      <p:pic>
        <p:nvPicPr>
          <p:cNvPr id="27650" name="Picture 2" descr="C:\Users\HP\Desktop\PYRAMIDS\PYRAMID IMAGES\p0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86200" y="992089"/>
            <a:ext cx="2286000" cy="584775"/>
          </a:xfrm>
          <a:prstGeom prst="rect">
            <a:avLst/>
          </a:prstGeom>
        </p:spPr>
        <p:txBody>
          <a:bodyPr>
            <a:spAutoFit/>
          </a:bodyPr>
          <a:lstStyle/>
          <a:p>
            <a:r>
              <a:rPr lang="en-US" dirty="0"/>
              <a:t> </a:t>
            </a:r>
          </a:p>
          <a:p>
            <a:r>
              <a:rPr lang="en-US" dirty="0"/>
              <a:t> </a:t>
            </a:r>
          </a:p>
          <a:p>
            <a:r>
              <a:rPr lang="en-US" dirty="0"/>
              <a:t> </a:t>
            </a:r>
          </a:p>
          <a:p>
            <a:r>
              <a:rPr lang="en-US" dirty="0"/>
              <a:t> </a:t>
            </a:r>
          </a:p>
        </p:txBody>
      </p:sp>
      <p:sp>
        <p:nvSpPr>
          <p:cNvPr id="4" name="Rectangle 3"/>
          <p:cNvSpPr/>
          <p:nvPr/>
        </p:nvSpPr>
        <p:spPr>
          <a:xfrm>
            <a:off x="2421649" y="1107799"/>
            <a:ext cx="550151" cy="184666"/>
          </a:xfrm>
          <a:prstGeom prst="rect">
            <a:avLst/>
          </a:prstGeom>
        </p:spPr>
        <p:txBody>
          <a:bodyPr wrap="none">
            <a:spAutoFit/>
          </a:bodyPr>
          <a:lstStyle/>
          <a:p>
            <a:pPr algn="ctr"/>
            <a:r>
              <a:rPr lang="hi-IN" sz="600" dirty="0" smtClean="0"/>
              <a:t>स्थिर</a:t>
            </a:r>
            <a:r>
              <a:rPr lang="en-US" sz="600" dirty="0" smtClean="0"/>
              <a:t> </a:t>
            </a:r>
            <a:r>
              <a:rPr lang="en-US" sz="600" dirty="0" err="1" smtClean="0"/>
              <a:t>हिस्सा</a:t>
            </a:r>
            <a:endParaRPr lang="en-US" sz="600" dirty="0"/>
          </a:p>
        </p:txBody>
      </p:sp>
      <p:sp>
        <p:nvSpPr>
          <p:cNvPr id="6" name="Rectangle 5"/>
          <p:cNvSpPr/>
          <p:nvPr/>
        </p:nvSpPr>
        <p:spPr>
          <a:xfrm>
            <a:off x="152400" y="1497806"/>
            <a:ext cx="3810000" cy="415498"/>
          </a:xfrm>
          <a:prstGeom prst="rect">
            <a:avLst/>
          </a:prstGeom>
        </p:spPr>
        <p:txBody>
          <a:bodyPr wrap="square">
            <a:spAutoFit/>
          </a:bodyPr>
          <a:lstStyle/>
          <a:p>
            <a:r>
              <a:rPr lang="en-US" sz="700" dirty="0" err="1"/>
              <a:t>कोणों</a:t>
            </a:r>
            <a:r>
              <a:rPr lang="en-US" sz="700" dirty="0"/>
              <a:t> </a:t>
            </a:r>
            <a:r>
              <a:rPr lang="en-US" sz="700" dirty="0" err="1"/>
              <a:t>को</a:t>
            </a:r>
            <a:r>
              <a:rPr lang="en-US" sz="700" dirty="0"/>
              <a:t> </a:t>
            </a:r>
            <a:r>
              <a:rPr lang="en-US" sz="700" dirty="0" err="1"/>
              <a:t>मापने</a:t>
            </a:r>
            <a:r>
              <a:rPr lang="en-US" sz="700" dirty="0"/>
              <a:t> </a:t>
            </a:r>
            <a:r>
              <a:rPr lang="en-US" sz="700" dirty="0" err="1"/>
              <a:t>का</a:t>
            </a:r>
            <a:r>
              <a:rPr lang="en-US" sz="700" dirty="0"/>
              <a:t> </a:t>
            </a:r>
            <a:r>
              <a:rPr lang="en-US" sz="700" dirty="0" err="1"/>
              <a:t>एक</a:t>
            </a:r>
            <a:r>
              <a:rPr lang="en-US" sz="700" dirty="0"/>
              <a:t> </a:t>
            </a:r>
            <a:r>
              <a:rPr lang="en-US" sz="700" dirty="0" err="1"/>
              <a:t>उपकरण</a:t>
            </a:r>
            <a:r>
              <a:rPr lang="en-US" sz="700" dirty="0"/>
              <a:t> </a:t>
            </a:r>
            <a:r>
              <a:rPr lang="en-US" sz="700" dirty="0" err="1"/>
              <a:t>गोनियोमीटर</a:t>
            </a:r>
            <a:r>
              <a:rPr lang="en-US" sz="700" dirty="0"/>
              <a:t> (GONIOMETER) </a:t>
            </a:r>
            <a:r>
              <a:rPr lang="en-US" sz="700" dirty="0" err="1"/>
              <a:t>है</a:t>
            </a:r>
            <a:r>
              <a:rPr lang="en-US" sz="700" dirty="0"/>
              <a:t> </a:t>
            </a:r>
            <a:r>
              <a:rPr lang="en-US" sz="700" dirty="0" err="1"/>
              <a:t>जो</a:t>
            </a:r>
            <a:r>
              <a:rPr lang="en-US" sz="700" dirty="0"/>
              <a:t> </a:t>
            </a:r>
            <a:r>
              <a:rPr lang="en-US" sz="700" dirty="0" err="1"/>
              <a:t>असल</a:t>
            </a:r>
            <a:r>
              <a:rPr lang="en-US" sz="700" dirty="0"/>
              <a:t> </a:t>
            </a:r>
            <a:r>
              <a:rPr lang="en-US" sz="700" dirty="0" err="1"/>
              <a:t>में</a:t>
            </a:r>
            <a:r>
              <a:rPr lang="en-US" sz="700" dirty="0"/>
              <a:t> </a:t>
            </a:r>
            <a:r>
              <a:rPr lang="en-US" sz="700" dirty="0" err="1"/>
              <a:t>एक</a:t>
            </a:r>
            <a:r>
              <a:rPr lang="en-US" sz="700" dirty="0"/>
              <a:t> </a:t>
            </a:r>
            <a:r>
              <a:rPr lang="en-US" sz="700" dirty="0" err="1"/>
              <a:t>कोणीय</a:t>
            </a:r>
            <a:r>
              <a:rPr lang="en-US" sz="700" dirty="0"/>
              <a:t> </a:t>
            </a:r>
            <a:r>
              <a:rPr lang="en-US" sz="700" dirty="0" err="1"/>
              <a:t>वर्नर</a:t>
            </a:r>
            <a:r>
              <a:rPr lang="en-US" sz="700" dirty="0"/>
              <a:t> </a:t>
            </a:r>
            <a:r>
              <a:rPr lang="en-US" sz="700" dirty="0" err="1"/>
              <a:t>कैलिपर</a:t>
            </a:r>
            <a:r>
              <a:rPr lang="en-US" sz="700" dirty="0"/>
              <a:t> </a:t>
            </a:r>
            <a:r>
              <a:rPr lang="en-US" sz="700" dirty="0" err="1"/>
              <a:t>है</a:t>
            </a:r>
            <a:r>
              <a:rPr lang="en-US" sz="700" dirty="0"/>
              <a:t>. </a:t>
            </a:r>
            <a:r>
              <a:rPr lang="en-US" sz="700" dirty="0" err="1"/>
              <a:t>फिर</a:t>
            </a:r>
            <a:r>
              <a:rPr lang="en-US" sz="700" dirty="0"/>
              <a:t>, </a:t>
            </a:r>
            <a:r>
              <a:rPr lang="en-US" sz="700" dirty="0" err="1"/>
              <a:t>हम</a:t>
            </a:r>
            <a:r>
              <a:rPr lang="en-US" sz="700" dirty="0"/>
              <a:t> </a:t>
            </a:r>
            <a:r>
              <a:rPr lang="en-US" sz="700" dirty="0" err="1"/>
              <a:t>दो</a:t>
            </a:r>
            <a:r>
              <a:rPr lang="en-US" sz="700" dirty="0"/>
              <a:t> </a:t>
            </a:r>
            <a:r>
              <a:rPr lang="en-US" sz="700" dirty="0" err="1"/>
              <a:t>अलग-अलग</a:t>
            </a:r>
            <a:r>
              <a:rPr lang="en-US" sz="700" dirty="0"/>
              <a:t> </a:t>
            </a:r>
            <a:r>
              <a:rPr lang="en-US" sz="700" dirty="0" err="1"/>
              <a:t>पट्टियों</a:t>
            </a:r>
            <a:r>
              <a:rPr lang="en-US" sz="700" dirty="0"/>
              <a:t> </a:t>
            </a:r>
            <a:r>
              <a:rPr lang="en-US" sz="700" dirty="0" err="1"/>
              <a:t>के</a:t>
            </a:r>
            <a:r>
              <a:rPr lang="en-US" sz="700" dirty="0"/>
              <a:t> </a:t>
            </a:r>
            <a:r>
              <a:rPr lang="en-US" sz="700" dirty="0" err="1"/>
              <a:t>निशानों</a:t>
            </a:r>
            <a:r>
              <a:rPr lang="en-US" sz="700" dirty="0"/>
              <a:t> </a:t>
            </a:r>
            <a:r>
              <a:rPr lang="en-US" sz="700" dirty="0" err="1"/>
              <a:t>के</a:t>
            </a:r>
            <a:r>
              <a:rPr lang="en-US" sz="700" dirty="0"/>
              <a:t> </a:t>
            </a:r>
            <a:r>
              <a:rPr lang="en-US" sz="700" dirty="0" err="1"/>
              <a:t>बीच</a:t>
            </a:r>
            <a:r>
              <a:rPr lang="en-US" sz="700" dirty="0"/>
              <a:t> </a:t>
            </a:r>
            <a:r>
              <a:rPr lang="en-US" sz="700" dirty="0" err="1"/>
              <a:t>के</a:t>
            </a:r>
            <a:r>
              <a:rPr lang="en-US" sz="700" dirty="0"/>
              <a:t> </a:t>
            </a:r>
            <a:r>
              <a:rPr lang="en-US" sz="700" dirty="0" err="1"/>
              <a:t>संयोग</a:t>
            </a:r>
            <a:r>
              <a:rPr lang="en-US" sz="700" dirty="0"/>
              <a:t> </a:t>
            </a:r>
            <a:r>
              <a:rPr lang="hi-IN" sz="700" dirty="0"/>
              <a:t>को</a:t>
            </a:r>
            <a:r>
              <a:rPr lang="en-US" sz="700" dirty="0" smtClean="0"/>
              <a:t> </a:t>
            </a:r>
            <a:r>
              <a:rPr lang="en-US" sz="700" dirty="0" err="1"/>
              <a:t>खोजते</a:t>
            </a:r>
            <a:r>
              <a:rPr lang="en-US" sz="700" dirty="0"/>
              <a:t> </a:t>
            </a:r>
            <a:r>
              <a:rPr lang="en-US" sz="700" dirty="0" err="1"/>
              <a:t>हैं</a:t>
            </a:r>
            <a:r>
              <a:rPr lang="en-US" sz="700" dirty="0"/>
              <a:t>. </a:t>
            </a:r>
            <a:r>
              <a:rPr lang="en-US" sz="700" dirty="0" err="1"/>
              <a:t>गोनियोमीटर</a:t>
            </a:r>
            <a:r>
              <a:rPr lang="en-US" sz="700" dirty="0"/>
              <a:t> </a:t>
            </a:r>
            <a:r>
              <a:rPr lang="en-US" sz="700" dirty="0" err="1"/>
              <a:t>एक</a:t>
            </a:r>
            <a:r>
              <a:rPr lang="en-US" sz="700" dirty="0"/>
              <a:t> </a:t>
            </a:r>
            <a:r>
              <a:rPr lang="en-US" sz="700" dirty="0" err="1"/>
              <a:t>डिग्री</a:t>
            </a:r>
            <a:r>
              <a:rPr lang="en-US" sz="700" dirty="0"/>
              <a:t> </a:t>
            </a:r>
            <a:r>
              <a:rPr lang="en-US" sz="700" dirty="0" err="1"/>
              <a:t>के</a:t>
            </a:r>
            <a:r>
              <a:rPr lang="en-US" sz="700" dirty="0"/>
              <a:t> </a:t>
            </a:r>
            <a:r>
              <a:rPr lang="en-US" sz="700" dirty="0" err="1"/>
              <a:t>कुछ</a:t>
            </a:r>
            <a:r>
              <a:rPr lang="en-US" sz="700" dirty="0"/>
              <a:t> </a:t>
            </a:r>
            <a:r>
              <a:rPr lang="en-US" sz="700" dirty="0" err="1"/>
              <a:t>सौवें</a:t>
            </a:r>
            <a:r>
              <a:rPr lang="en-US" sz="700" dirty="0"/>
              <a:t> </a:t>
            </a:r>
            <a:r>
              <a:rPr lang="en-US" sz="700" dirty="0" err="1"/>
              <a:t>हिस्से</a:t>
            </a:r>
            <a:r>
              <a:rPr lang="en-US" sz="700" dirty="0"/>
              <a:t> </a:t>
            </a:r>
            <a:r>
              <a:rPr lang="en-US" sz="700" dirty="0" err="1"/>
              <a:t>तक</a:t>
            </a:r>
            <a:r>
              <a:rPr lang="en-US" sz="700" dirty="0"/>
              <a:t> </a:t>
            </a:r>
            <a:r>
              <a:rPr lang="en-US" sz="700" dirty="0" err="1"/>
              <a:t>माप</a:t>
            </a:r>
            <a:r>
              <a:rPr lang="en-US" sz="700" dirty="0"/>
              <a:t> </a:t>
            </a:r>
            <a:r>
              <a:rPr lang="en-US" sz="700" dirty="0" err="1"/>
              <a:t>सकता</a:t>
            </a:r>
            <a:r>
              <a:rPr lang="en-US" sz="700" dirty="0"/>
              <a:t> </a:t>
            </a:r>
            <a:r>
              <a:rPr lang="en-US" sz="700" dirty="0" err="1"/>
              <a:t>है</a:t>
            </a:r>
            <a:r>
              <a:rPr lang="en-US" sz="700" dirty="0"/>
              <a:t>.</a:t>
            </a:r>
          </a:p>
        </p:txBody>
      </p:sp>
      <p:sp>
        <p:nvSpPr>
          <p:cNvPr id="7" name="Rectangle 6"/>
          <p:cNvSpPr/>
          <p:nvPr/>
        </p:nvSpPr>
        <p:spPr>
          <a:xfrm>
            <a:off x="789125" y="2183606"/>
            <a:ext cx="2089036" cy="523220"/>
          </a:xfrm>
          <a:prstGeom prst="rect">
            <a:avLst/>
          </a:prstGeom>
        </p:spPr>
        <p:txBody>
          <a:bodyPr wrap="square">
            <a:spAutoFit/>
          </a:bodyPr>
          <a:lstStyle/>
          <a:p>
            <a:pPr algn="ctr"/>
            <a:r>
              <a:rPr lang="en-US" sz="700" dirty="0" err="1"/>
              <a:t>काफी</a:t>
            </a:r>
            <a:r>
              <a:rPr lang="en-US" sz="700" dirty="0"/>
              <a:t> </a:t>
            </a:r>
            <a:r>
              <a:rPr lang="en-US" sz="700" dirty="0" err="1"/>
              <a:t>कोशिश</a:t>
            </a:r>
            <a:r>
              <a:rPr lang="en-US" sz="700" dirty="0"/>
              <a:t> </a:t>
            </a:r>
            <a:r>
              <a:rPr lang="en-US" sz="700" dirty="0" err="1"/>
              <a:t>के</a:t>
            </a:r>
            <a:r>
              <a:rPr lang="en-US" sz="700" dirty="0"/>
              <a:t> </a:t>
            </a:r>
            <a:r>
              <a:rPr lang="en-US" sz="700" dirty="0" err="1"/>
              <a:t>बाद</a:t>
            </a:r>
            <a:r>
              <a:rPr lang="en-US" sz="700" dirty="0"/>
              <a:t> </a:t>
            </a:r>
            <a:r>
              <a:rPr lang="en-US" sz="700" dirty="0" err="1"/>
              <a:t>भी</a:t>
            </a:r>
            <a:r>
              <a:rPr lang="en-US" sz="700" dirty="0"/>
              <a:t> </a:t>
            </a:r>
            <a:r>
              <a:rPr lang="en-US" sz="700" dirty="0" err="1"/>
              <a:t>हमें</a:t>
            </a:r>
            <a:r>
              <a:rPr lang="en-US" sz="700" dirty="0"/>
              <a:t> </a:t>
            </a:r>
            <a:r>
              <a:rPr lang="en-US" sz="700" dirty="0" err="1"/>
              <a:t>मिस्र</a:t>
            </a:r>
            <a:r>
              <a:rPr lang="en-US" sz="700" dirty="0"/>
              <a:t> </a:t>
            </a:r>
            <a:r>
              <a:rPr lang="en-US" sz="700" dirty="0" err="1"/>
              <a:t>में</a:t>
            </a:r>
            <a:r>
              <a:rPr lang="en-US" sz="700" dirty="0"/>
              <a:t> </a:t>
            </a:r>
            <a:r>
              <a:rPr lang="en-US" sz="700" dirty="0" err="1"/>
              <a:t>गोनियोमीटर</a:t>
            </a:r>
            <a:r>
              <a:rPr lang="en-US" sz="700" dirty="0"/>
              <a:t> </a:t>
            </a:r>
            <a:r>
              <a:rPr lang="en-US" sz="700" dirty="0" err="1"/>
              <a:t>नहीं</a:t>
            </a:r>
            <a:r>
              <a:rPr lang="en-US" sz="700" dirty="0"/>
              <a:t> </a:t>
            </a:r>
            <a:r>
              <a:rPr lang="en-US" sz="700" dirty="0" err="1"/>
              <a:t>मिला</a:t>
            </a:r>
            <a:r>
              <a:rPr lang="en-US" sz="700" dirty="0"/>
              <a:t>. </a:t>
            </a:r>
            <a:r>
              <a:rPr lang="en-US" sz="700" dirty="0" err="1"/>
              <a:t>पर</a:t>
            </a:r>
            <a:r>
              <a:rPr lang="en-US" sz="700" dirty="0"/>
              <a:t> </a:t>
            </a:r>
            <a:r>
              <a:rPr lang="en-US" sz="700" dirty="0" err="1"/>
              <a:t>उसके</a:t>
            </a:r>
            <a:r>
              <a:rPr lang="en-US" sz="700" dirty="0"/>
              <a:t> </a:t>
            </a:r>
            <a:r>
              <a:rPr lang="en-US" sz="700" dirty="0" err="1"/>
              <a:t>निर्माण</a:t>
            </a:r>
            <a:r>
              <a:rPr lang="en-US" sz="700" dirty="0"/>
              <a:t> </a:t>
            </a:r>
            <a:r>
              <a:rPr lang="en-US" sz="700" dirty="0" err="1"/>
              <a:t>से</a:t>
            </a:r>
            <a:r>
              <a:rPr lang="en-US" sz="700" dirty="0"/>
              <a:t> </a:t>
            </a:r>
            <a:r>
              <a:rPr lang="en-US" sz="700" dirty="0" err="1"/>
              <a:t>जुड़ी</a:t>
            </a:r>
            <a:r>
              <a:rPr lang="en-US" sz="700" dirty="0"/>
              <a:t> </a:t>
            </a:r>
            <a:r>
              <a:rPr lang="en-US" sz="700" dirty="0" err="1"/>
              <a:t>महान</a:t>
            </a:r>
            <a:r>
              <a:rPr lang="en-US" sz="700" dirty="0"/>
              <a:t> </a:t>
            </a:r>
            <a:r>
              <a:rPr lang="en-US" sz="700" dirty="0" err="1"/>
              <a:t>बारीकी</a:t>
            </a:r>
            <a:r>
              <a:rPr lang="en-US" sz="700" dirty="0"/>
              <a:t> </a:t>
            </a:r>
            <a:r>
              <a:rPr lang="en-US" sz="700" dirty="0" err="1"/>
              <a:t>को</a:t>
            </a:r>
            <a:r>
              <a:rPr lang="en-US" sz="700" dirty="0"/>
              <a:t> </a:t>
            </a:r>
            <a:r>
              <a:rPr lang="en-US" sz="700" dirty="0" err="1"/>
              <a:t>देखते</a:t>
            </a:r>
            <a:r>
              <a:rPr lang="en-US" sz="700" dirty="0"/>
              <a:t> </a:t>
            </a:r>
            <a:r>
              <a:rPr lang="en-US" sz="700" dirty="0" err="1"/>
              <a:t>हुए</a:t>
            </a:r>
            <a:r>
              <a:rPr lang="en-US" sz="700" dirty="0"/>
              <a:t> </a:t>
            </a:r>
            <a:r>
              <a:rPr lang="en-US" sz="700" dirty="0" err="1"/>
              <a:t>इस</a:t>
            </a:r>
            <a:r>
              <a:rPr lang="en-US" sz="700" dirty="0"/>
              <a:t> </a:t>
            </a:r>
            <a:r>
              <a:rPr lang="en-US" sz="700" dirty="0" err="1"/>
              <a:t>बात</a:t>
            </a:r>
            <a:r>
              <a:rPr lang="en-US" sz="700" dirty="0"/>
              <a:t> </a:t>
            </a:r>
            <a:r>
              <a:rPr lang="en-US" sz="700" dirty="0" err="1"/>
              <a:t>की</a:t>
            </a:r>
            <a:r>
              <a:rPr lang="en-US" sz="700" dirty="0"/>
              <a:t> </a:t>
            </a:r>
            <a:r>
              <a:rPr lang="en-US" sz="700" dirty="0" err="1"/>
              <a:t>अत्यधिक</a:t>
            </a:r>
            <a:r>
              <a:rPr lang="en-US" sz="700" dirty="0"/>
              <a:t> </a:t>
            </a:r>
            <a:r>
              <a:rPr lang="en-US" sz="700" dirty="0" err="1"/>
              <a:t>संभावना</a:t>
            </a:r>
            <a:r>
              <a:rPr lang="en-US" sz="700" dirty="0"/>
              <a:t> </a:t>
            </a:r>
            <a:r>
              <a:rPr lang="en-US" sz="700" dirty="0" err="1"/>
              <a:t>है</a:t>
            </a:r>
            <a:r>
              <a:rPr lang="en-US" sz="700" dirty="0"/>
              <a:t> </a:t>
            </a:r>
            <a:r>
              <a:rPr lang="en-US" sz="700" dirty="0" err="1"/>
              <a:t>कि</a:t>
            </a:r>
            <a:r>
              <a:rPr lang="en-US" sz="700" dirty="0"/>
              <a:t> </a:t>
            </a:r>
            <a:r>
              <a:rPr lang="en-US" sz="700" dirty="0" err="1"/>
              <a:t>मिस्त्रवासियों</a:t>
            </a:r>
            <a:r>
              <a:rPr lang="en-US" sz="700" dirty="0"/>
              <a:t> </a:t>
            </a:r>
            <a:r>
              <a:rPr lang="en-US" sz="700" dirty="0" err="1"/>
              <a:t>ने</a:t>
            </a:r>
            <a:r>
              <a:rPr lang="en-US" sz="700" dirty="0"/>
              <a:t> </a:t>
            </a:r>
            <a:r>
              <a:rPr lang="en-US" sz="700" dirty="0" err="1"/>
              <a:t>ईसा</a:t>
            </a:r>
            <a:r>
              <a:rPr lang="en-US" sz="700" dirty="0"/>
              <a:t> </a:t>
            </a:r>
            <a:r>
              <a:rPr lang="en-US" sz="700" dirty="0" err="1"/>
              <a:t>पूर्व</a:t>
            </a:r>
            <a:r>
              <a:rPr lang="en-US" sz="700" dirty="0"/>
              <a:t> 2600 </a:t>
            </a:r>
            <a:r>
              <a:rPr lang="en-US" sz="700" dirty="0" err="1"/>
              <a:t>में</a:t>
            </a:r>
            <a:r>
              <a:rPr lang="en-US" sz="700" dirty="0"/>
              <a:t> </a:t>
            </a:r>
            <a:r>
              <a:rPr lang="en-US" sz="700" dirty="0" err="1"/>
              <a:t>उसका</a:t>
            </a:r>
            <a:r>
              <a:rPr lang="en-US" sz="700" dirty="0"/>
              <a:t> </a:t>
            </a:r>
            <a:r>
              <a:rPr lang="en-US" sz="700" dirty="0" err="1"/>
              <a:t>उपयोग</a:t>
            </a:r>
            <a:r>
              <a:rPr lang="en-US" sz="700" dirty="0"/>
              <a:t> </a:t>
            </a:r>
            <a:r>
              <a:rPr lang="en-US" sz="700" dirty="0" err="1"/>
              <a:t>किया</a:t>
            </a:r>
            <a:r>
              <a:rPr lang="en-US" sz="700" dirty="0"/>
              <a:t> </a:t>
            </a:r>
            <a:r>
              <a:rPr lang="en-US" sz="700" dirty="0" err="1" smtClean="0"/>
              <a:t>हो</a:t>
            </a:r>
            <a:r>
              <a:rPr lang="en-US" sz="700" dirty="0" smtClean="0"/>
              <a:t>.</a:t>
            </a:r>
            <a:endParaRPr lang="en-US" sz="700" dirty="0"/>
          </a:p>
        </p:txBody>
      </p:sp>
      <p:sp>
        <p:nvSpPr>
          <p:cNvPr id="8" name="Rectangle 7"/>
          <p:cNvSpPr/>
          <p:nvPr/>
        </p:nvSpPr>
        <p:spPr>
          <a:xfrm>
            <a:off x="609600" y="2945606"/>
            <a:ext cx="2514600" cy="276999"/>
          </a:xfrm>
          <a:prstGeom prst="rect">
            <a:avLst/>
          </a:prstGeom>
        </p:spPr>
        <p:txBody>
          <a:bodyPr wrap="square">
            <a:spAutoFit/>
          </a:bodyPr>
          <a:lstStyle/>
          <a:p>
            <a:r>
              <a:rPr lang="en-US" sz="600" dirty="0" smtClean="0"/>
              <a:t>(*) </a:t>
            </a:r>
            <a:r>
              <a:rPr lang="en-US" sz="600" dirty="0" err="1" smtClean="0"/>
              <a:t>उसके</a:t>
            </a:r>
            <a:r>
              <a:rPr lang="en-US" sz="600" dirty="0" smtClean="0"/>
              <a:t> </a:t>
            </a:r>
            <a:r>
              <a:rPr lang="en-US" sz="600" dirty="0" err="1"/>
              <a:t>आविष्कार</a:t>
            </a:r>
            <a:r>
              <a:rPr lang="en-US" sz="600" dirty="0"/>
              <a:t> </a:t>
            </a:r>
            <a:r>
              <a:rPr lang="en-US" sz="600" dirty="0" err="1"/>
              <a:t>से</a:t>
            </a:r>
            <a:r>
              <a:rPr lang="en-US" sz="600" dirty="0"/>
              <a:t> </a:t>
            </a:r>
            <a:r>
              <a:rPr lang="en-US" sz="600" dirty="0" err="1"/>
              <a:t>एक</a:t>
            </a:r>
            <a:r>
              <a:rPr lang="en-US" sz="600" dirty="0"/>
              <a:t> </a:t>
            </a:r>
            <a:r>
              <a:rPr lang="en-US" sz="600" dirty="0" err="1"/>
              <a:t>सदी</a:t>
            </a:r>
            <a:r>
              <a:rPr lang="en-US" sz="600" dirty="0"/>
              <a:t> </a:t>
            </a:r>
            <a:r>
              <a:rPr lang="en-US" sz="600" dirty="0" err="1"/>
              <a:t>पहले</a:t>
            </a:r>
            <a:r>
              <a:rPr lang="en-US" sz="600" dirty="0"/>
              <a:t>...</a:t>
            </a:r>
            <a:r>
              <a:rPr lang="en-US" sz="600" dirty="0" err="1"/>
              <a:t>गणितज्ञ</a:t>
            </a:r>
            <a:r>
              <a:rPr lang="en-US" sz="600" dirty="0"/>
              <a:t> </a:t>
            </a:r>
            <a:r>
              <a:rPr lang="en-US" sz="600" dirty="0" err="1"/>
              <a:t>पेड्रो</a:t>
            </a:r>
            <a:r>
              <a:rPr lang="en-US" sz="600" dirty="0"/>
              <a:t> </a:t>
            </a:r>
            <a:r>
              <a:rPr lang="en-US" sz="600" dirty="0" err="1"/>
              <a:t>न्यून्स</a:t>
            </a:r>
            <a:r>
              <a:rPr lang="en-US" sz="600" dirty="0"/>
              <a:t> </a:t>
            </a:r>
            <a:r>
              <a:rPr lang="en-US" sz="600" dirty="0" smtClean="0"/>
              <a:t>(</a:t>
            </a:r>
            <a:r>
              <a:rPr lang="en-US" sz="600" dirty="0"/>
              <a:t>1502-1568) </a:t>
            </a:r>
            <a:r>
              <a:rPr lang="en-US" sz="600" dirty="0" err="1"/>
              <a:t>ने</a:t>
            </a:r>
            <a:r>
              <a:rPr lang="en-US" sz="600" dirty="0"/>
              <a:t> </a:t>
            </a:r>
            <a:r>
              <a:rPr lang="en-US" sz="600" dirty="0" err="1"/>
              <a:t>पुर्तगाली</a:t>
            </a:r>
            <a:r>
              <a:rPr lang="en-US" sz="600" dirty="0"/>
              <a:t> </a:t>
            </a:r>
            <a:r>
              <a:rPr lang="en-US" sz="600" dirty="0" err="1"/>
              <a:t>नौसेना</a:t>
            </a:r>
            <a:r>
              <a:rPr lang="en-US" sz="600" dirty="0"/>
              <a:t> </a:t>
            </a:r>
            <a:r>
              <a:rPr lang="en-US" sz="600" dirty="0" err="1"/>
              <a:t>के</a:t>
            </a:r>
            <a:r>
              <a:rPr lang="en-US" sz="600" dirty="0"/>
              <a:t> </a:t>
            </a:r>
            <a:r>
              <a:rPr lang="en-US" sz="600" dirty="0" err="1"/>
              <a:t>लिए</a:t>
            </a:r>
            <a:r>
              <a:rPr lang="en-US" sz="600" dirty="0"/>
              <a:t> </a:t>
            </a:r>
            <a:r>
              <a:rPr lang="en-US" sz="600" dirty="0" err="1"/>
              <a:t>वर्नियर-एस्ट्रोलेबस</a:t>
            </a:r>
            <a:r>
              <a:rPr lang="en-US" sz="600" dirty="0"/>
              <a:t> </a:t>
            </a:r>
            <a:r>
              <a:rPr lang="en-US" sz="600" dirty="0" err="1"/>
              <a:t>बनाई</a:t>
            </a:r>
            <a:r>
              <a:rPr lang="en-US" sz="600" dirty="0"/>
              <a:t> </a:t>
            </a:r>
            <a:r>
              <a:rPr lang="en-US" sz="600" dirty="0" err="1"/>
              <a:t>थी</a:t>
            </a:r>
            <a:r>
              <a:rPr lang="en-US" sz="600" dirty="0"/>
              <a:t>. </a:t>
            </a:r>
          </a:p>
        </p:txBody>
      </p:sp>
      <p:sp>
        <p:nvSpPr>
          <p:cNvPr id="9" name="Rectangle 8"/>
          <p:cNvSpPr/>
          <p:nvPr/>
        </p:nvSpPr>
        <p:spPr>
          <a:xfrm rot="19464704">
            <a:off x="1005830" y="448417"/>
            <a:ext cx="412292" cy="184666"/>
          </a:xfrm>
          <a:prstGeom prst="rect">
            <a:avLst/>
          </a:prstGeom>
        </p:spPr>
        <p:txBody>
          <a:bodyPr wrap="none">
            <a:spAutoFit/>
          </a:bodyPr>
          <a:lstStyle/>
          <a:p>
            <a:pPr algn="ctr"/>
            <a:r>
              <a:rPr lang="hi-IN" sz="600" dirty="0"/>
              <a:t>निशाना</a:t>
            </a:r>
            <a:endParaRPr lang="en-US" sz="600" dirty="0"/>
          </a:p>
        </p:txBody>
      </p:sp>
      <p:sp>
        <p:nvSpPr>
          <p:cNvPr id="10" name="Rectangle 9"/>
          <p:cNvSpPr/>
          <p:nvPr/>
        </p:nvSpPr>
        <p:spPr>
          <a:xfrm>
            <a:off x="2534754" y="161070"/>
            <a:ext cx="522900" cy="184666"/>
          </a:xfrm>
          <a:prstGeom prst="rect">
            <a:avLst/>
          </a:prstGeom>
        </p:spPr>
        <p:txBody>
          <a:bodyPr wrap="none">
            <a:spAutoFit/>
          </a:bodyPr>
          <a:lstStyle/>
          <a:p>
            <a:pPr algn="ctr"/>
            <a:r>
              <a:rPr lang="en-US" sz="600" dirty="0" err="1"/>
              <a:t>संदर्भ</a:t>
            </a:r>
            <a:r>
              <a:rPr lang="en-US" sz="600" dirty="0"/>
              <a:t> </a:t>
            </a:r>
            <a:r>
              <a:rPr lang="en-US" sz="600" dirty="0" err="1"/>
              <a:t>दिशा</a:t>
            </a:r>
            <a:r>
              <a:rPr lang="en-US" sz="600" dirty="0"/>
              <a:t> </a:t>
            </a:r>
          </a:p>
        </p:txBody>
      </p:sp>
      <p:sp>
        <p:nvSpPr>
          <p:cNvPr id="11" name="Rectangle 10"/>
          <p:cNvSpPr/>
          <p:nvPr/>
        </p:nvSpPr>
        <p:spPr>
          <a:xfrm>
            <a:off x="2912560" y="161070"/>
            <a:ext cx="377026" cy="276999"/>
          </a:xfrm>
          <a:prstGeom prst="rect">
            <a:avLst/>
          </a:prstGeom>
        </p:spPr>
        <p:txBody>
          <a:bodyPr wrap="none">
            <a:spAutoFit/>
          </a:bodyPr>
          <a:lstStyle/>
          <a:p>
            <a:pPr algn="ctr"/>
            <a:r>
              <a:rPr lang="en-US" sz="600" dirty="0" err="1" smtClean="0"/>
              <a:t>लक्षित</a:t>
            </a:r>
            <a:endParaRPr lang="en-US" sz="600" dirty="0" smtClean="0"/>
          </a:p>
          <a:p>
            <a:pPr algn="ctr"/>
            <a:r>
              <a:rPr lang="en-US" sz="600" dirty="0" smtClean="0"/>
              <a:t> </a:t>
            </a:r>
            <a:r>
              <a:rPr lang="en-US" sz="600" dirty="0" err="1"/>
              <a:t>भाग</a:t>
            </a:r>
            <a:r>
              <a:rPr lang="en-US" sz="600" dirty="0"/>
              <a:t> </a:t>
            </a:r>
          </a:p>
        </p:txBody>
      </p:sp>
      <p:sp>
        <p:nvSpPr>
          <p:cNvPr id="12" name="Rectangle 11"/>
          <p:cNvSpPr/>
          <p:nvPr/>
        </p:nvSpPr>
        <p:spPr>
          <a:xfrm rot="811043">
            <a:off x="3488335" y="448417"/>
            <a:ext cx="397865" cy="184666"/>
          </a:xfrm>
          <a:prstGeom prst="rect">
            <a:avLst/>
          </a:prstGeom>
        </p:spPr>
        <p:txBody>
          <a:bodyPr wrap="none">
            <a:spAutoFit/>
          </a:bodyPr>
          <a:lstStyle/>
          <a:p>
            <a:pPr algn="ctr"/>
            <a:r>
              <a:rPr lang="en-US" sz="600" dirty="0" err="1"/>
              <a:t>वर्नियर</a:t>
            </a:r>
            <a:endParaRPr lang="en-US" sz="600" dirty="0"/>
          </a:p>
        </p:txBody>
      </p:sp>
      <p:sp>
        <p:nvSpPr>
          <p:cNvPr id="14" name="Rectangle 13"/>
          <p:cNvSpPr/>
          <p:nvPr/>
        </p:nvSpPr>
        <p:spPr>
          <a:xfrm>
            <a:off x="1202449" y="971462"/>
            <a:ext cx="550151" cy="184666"/>
          </a:xfrm>
          <a:prstGeom prst="rect">
            <a:avLst/>
          </a:prstGeom>
        </p:spPr>
        <p:txBody>
          <a:bodyPr wrap="none">
            <a:spAutoFit/>
          </a:bodyPr>
          <a:lstStyle/>
          <a:p>
            <a:pPr algn="ctr"/>
            <a:r>
              <a:rPr lang="hi-IN" sz="600" dirty="0" smtClean="0"/>
              <a:t>स्थिर</a:t>
            </a:r>
            <a:r>
              <a:rPr lang="en-US" sz="600" dirty="0" smtClean="0"/>
              <a:t> </a:t>
            </a:r>
            <a:r>
              <a:rPr lang="en-US" sz="600" dirty="0" err="1" smtClean="0"/>
              <a:t>हिस्सा</a:t>
            </a:r>
            <a:endParaRPr lang="en-US" sz="600" dirty="0"/>
          </a:p>
        </p:txBody>
      </p:sp>
      <p:sp>
        <p:nvSpPr>
          <p:cNvPr id="16" name="Rectangle 15"/>
          <p:cNvSpPr/>
          <p:nvPr/>
        </p:nvSpPr>
        <p:spPr>
          <a:xfrm>
            <a:off x="2688663" y="1269206"/>
            <a:ext cx="399468" cy="184666"/>
          </a:xfrm>
          <a:prstGeom prst="rect">
            <a:avLst/>
          </a:prstGeom>
        </p:spPr>
        <p:txBody>
          <a:bodyPr wrap="none">
            <a:spAutoFit/>
          </a:bodyPr>
          <a:lstStyle/>
          <a:p>
            <a:pPr algn="ctr"/>
            <a:r>
              <a:rPr lang="hi-IN" sz="600" dirty="0"/>
              <a:t>रीडिंग </a:t>
            </a:r>
            <a:endParaRPr lang="en-US" sz="600" dirty="0"/>
          </a:p>
        </p:txBody>
      </p:sp>
    </p:spTree>
    <p:extLst>
      <p:ext uri="{BB962C8B-B14F-4D97-AF65-F5344CB8AC3E}">
        <p14:creationId xmlns:p14="http://schemas.microsoft.com/office/powerpoint/2010/main" val="1414203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28674" name="Picture 2" descr="C:\Users\HP\Desktop\PYRAMIDS\PYRAMID IMAGES\p0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2900" y="136406"/>
            <a:ext cx="3886200" cy="2139047"/>
          </a:xfrm>
          <a:prstGeom prst="rect">
            <a:avLst/>
          </a:prstGeom>
        </p:spPr>
        <p:txBody>
          <a:bodyPr wrap="square">
            <a:spAutoFit/>
          </a:bodyPr>
          <a:lstStyle/>
          <a:p>
            <a:r>
              <a:rPr lang="en-US" sz="700" dirty="0" err="1"/>
              <a:t>जब</a:t>
            </a:r>
            <a:r>
              <a:rPr lang="en-US" sz="700" dirty="0"/>
              <a:t> </a:t>
            </a:r>
            <a:r>
              <a:rPr lang="en-US" sz="700" dirty="0" err="1"/>
              <a:t>वो</a:t>
            </a:r>
            <a:r>
              <a:rPr lang="en-US" sz="700" dirty="0"/>
              <a:t> </a:t>
            </a:r>
            <a:r>
              <a:rPr lang="en-US" sz="700" dirty="0" err="1"/>
              <a:t>प्राचीन</a:t>
            </a:r>
            <a:r>
              <a:rPr lang="en-US" sz="700" dirty="0"/>
              <a:t> </a:t>
            </a:r>
            <a:r>
              <a:rPr lang="en-US" sz="700" dirty="0" err="1"/>
              <a:t>इतिहास</a:t>
            </a:r>
            <a:r>
              <a:rPr lang="en-US" sz="700" dirty="0"/>
              <a:t> </a:t>
            </a:r>
            <a:r>
              <a:rPr lang="en-US" sz="700" dirty="0" err="1"/>
              <a:t>के</a:t>
            </a:r>
            <a:r>
              <a:rPr lang="en-US" sz="700" dirty="0"/>
              <a:t> </a:t>
            </a:r>
            <a:r>
              <a:rPr lang="en-US" sz="700" dirty="0" err="1"/>
              <a:t>पुनर्निर्माण</a:t>
            </a:r>
            <a:r>
              <a:rPr lang="en-US" sz="700" dirty="0"/>
              <a:t> </a:t>
            </a:r>
            <a:r>
              <a:rPr lang="en-US" sz="700" dirty="0" err="1"/>
              <a:t>में</a:t>
            </a:r>
            <a:r>
              <a:rPr lang="en-US" sz="700" dirty="0"/>
              <a:t> </a:t>
            </a:r>
            <a:r>
              <a:rPr lang="en-US" sz="700" dirty="0" err="1"/>
              <a:t>नहीं</a:t>
            </a:r>
            <a:r>
              <a:rPr lang="en-US" sz="700" dirty="0"/>
              <a:t> </a:t>
            </a:r>
            <a:r>
              <a:rPr lang="en-US" sz="700" dirty="0" err="1"/>
              <a:t>लगा</a:t>
            </a:r>
            <a:r>
              <a:rPr lang="en-US" sz="700" dirty="0"/>
              <a:t> </a:t>
            </a:r>
            <a:r>
              <a:rPr lang="en-US" sz="700" dirty="0" err="1"/>
              <a:t>होता</a:t>
            </a:r>
            <a:r>
              <a:rPr lang="en-US" sz="700" dirty="0"/>
              <a:t> </a:t>
            </a:r>
            <a:r>
              <a:rPr lang="en-US" sz="700" dirty="0" err="1"/>
              <a:t>है</a:t>
            </a:r>
            <a:r>
              <a:rPr lang="en-US" sz="700" dirty="0"/>
              <a:t>, </a:t>
            </a:r>
            <a:r>
              <a:rPr lang="en-US" sz="700" dirty="0" err="1"/>
              <a:t>तो</a:t>
            </a:r>
            <a:r>
              <a:rPr lang="en-US" sz="700" dirty="0"/>
              <a:t> </a:t>
            </a:r>
            <a:r>
              <a:rPr lang="en-US" sz="700" dirty="0" err="1"/>
              <a:t>पुरातत्वशास्त्र</a:t>
            </a:r>
            <a:r>
              <a:rPr lang="en-US" sz="700" dirty="0"/>
              <a:t> </a:t>
            </a:r>
            <a:r>
              <a:rPr lang="en-US" sz="700" dirty="0" err="1"/>
              <a:t>अतीत</a:t>
            </a:r>
            <a:r>
              <a:rPr lang="en-US" sz="700" dirty="0"/>
              <a:t> </a:t>
            </a:r>
            <a:r>
              <a:rPr lang="en-US" sz="700" dirty="0" err="1"/>
              <a:t>के</a:t>
            </a:r>
            <a:r>
              <a:rPr lang="en-US" sz="700" dirty="0"/>
              <a:t> </a:t>
            </a:r>
            <a:r>
              <a:rPr lang="en-US" sz="700" dirty="0" err="1"/>
              <a:t>विज्ञान</a:t>
            </a:r>
            <a:r>
              <a:rPr lang="en-US" sz="700" dirty="0"/>
              <a:t> </a:t>
            </a:r>
            <a:r>
              <a:rPr lang="en-US" sz="700" dirty="0" err="1"/>
              <a:t>और</a:t>
            </a:r>
            <a:r>
              <a:rPr lang="en-US" sz="700" dirty="0"/>
              <a:t> </a:t>
            </a:r>
            <a:r>
              <a:rPr lang="en-US" sz="700" dirty="0" err="1"/>
              <a:t>प्रौद्योगिकी</a:t>
            </a:r>
            <a:r>
              <a:rPr lang="en-US" sz="700" dirty="0"/>
              <a:t> </a:t>
            </a:r>
            <a:r>
              <a:rPr lang="en-US" sz="700" dirty="0" err="1"/>
              <a:t>पर</a:t>
            </a:r>
            <a:r>
              <a:rPr lang="en-US" sz="700" dirty="0"/>
              <a:t> </a:t>
            </a:r>
            <a:r>
              <a:rPr lang="en-US" sz="700" dirty="0" err="1"/>
              <a:t>प्रकाश</a:t>
            </a:r>
            <a:r>
              <a:rPr lang="en-US" sz="700" dirty="0"/>
              <a:t> </a:t>
            </a:r>
            <a:r>
              <a:rPr lang="en-US" sz="700" dirty="0" err="1"/>
              <a:t>डालता</a:t>
            </a:r>
            <a:r>
              <a:rPr lang="en-US" sz="700" dirty="0"/>
              <a:t> </a:t>
            </a:r>
            <a:r>
              <a:rPr lang="en-US" sz="700" dirty="0" err="1"/>
              <a:t>है</a:t>
            </a:r>
            <a:r>
              <a:rPr lang="en-US" sz="700" dirty="0"/>
              <a:t>. </a:t>
            </a:r>
            <a:r>
              <a:rPr lang="en-US" sz="700" dirty="0" err="1"/>
              <a:t>फिर</a:t>
            </a:r>
            <a:r>
              <a:rPr lang="en-US" sz="700" dirty="0"/>
              <a:t> </a:t>
            </a:r>
            <a:r>
              <a:rPr lang="en-US" sz="700" dirty="0" err="1"/>
              <a:t>वो</a:t>
            </a:r>
            <a:r>
              <a:rPr lang="en-US" sz="700" dirty="0"/>
              <a:t> </a:t>
            </a:r>
            <a:r>
              <a:rPr lang="en-US" sz="700" dirty="0" err="1"/>
              <a:t>सभी</a:t>
            </a:r>
            <a:r>
              <a:rPr lang="en-US" sz="700" dirty="0"/>
              <a:t> </a:t>
            </a:r>
            <a:r>
              <a:rPr lang="en-US" sz="700" dirty="0" err="1"/>
              <a:t>आकारों</a:t>
            </a:r>
            <a:r>
              <a:rPr lang="en-US" sz="700" dirty="0"/>
              <a:t> </a:t>
            </a:r>
            <a:r>
              <a:rPr lang="en-US" sz="700" dirty="0" err="1"/>
              <a:t>और</a:t>
            </a:r>
            <a:r>
              <a:rPr lang="en-US" sz="700" dirty="0"/>
              <a:t> </a:t>
            </a:r>
            <a:r>
              <a:rPr lang="en-US" sz="700" dirty="0" err="1"/>
              <a:t>उपयोगी</a:t>
            </a:r>
            <a:r>
              <a:rPr lang="en-US" sz="700" dirty="0"/>
              <a:t> </a:t>
            </a:r>
            <a:r>
              <a:rPr lang="en-US" sz="700" dirty="0" err="1"/>
              <a:t>उपकरणों</a:t>
            </a:r>
            <a:r>
              <a:rPr lang="en-US" sz="700" dirty="0"/>
              <a:t>, </a:t>
            </a:r>
            <a:r>
              <a:rPr lang="en-US" sz="700" dirty="0" err="1"/>
              <a:t>माप</a:t>
            </a:r>
            <a:r>
              <a:rPr lang="en-US" sz="700" dirty="0"/>
              <a:t> </a:t>
            </a:r>
            <a:r>
              <a:rPr lang="en-US" sz="700" dirty="0" err="1"/>
              <a:t>उपकरणों</a:t>
            </a:r>
            <a:r>
              <a:rPr lang="en-US" sz="700" dirty="0"/>
              <a:t> </a:t>
            </a:r>
            <a:r>
              <a:rPr lang="en-US" sz="700" dirty="0" err="1"/>
              <a:t>और</a:t>
            </a:r>
            <a:r>
              <a:rPr lang="en-US" sz="700" dirty="0"/>
              <a:t> </a:t>
            </a:r>
            <a:r>
              <a:rPr lang="en-US" sz="700" dirty="0" err="1"/>
              <a:t>मशीनों</a:t>
            </a:r>
            <a:r>
              <a:rPr lang="en-US" sz="700" dirty="0"/>
              <a:t> </a:t>
            </a:r>
            <a:r>
              <a:rPr lang="en-US" sz="700" dirty="0" err="1"/>
              <a:t>पर</a:t>
            </a:r>
            <a:r>
              <a:rPr lang="en-US" sz="700" dirty="0"/>
              <a:t> </a:t>
            </a:r>
            <a:r>
              <a:rPr lang="en-US" sz="700" dirty="0" err="1"/>
              <a:t>अपना</a:t>
            </a:r>
            <a:r>
              <a:rPr lang="en-US" sz="700" dirty="0"/>
              <a:t> </a:t>
            </a:r>
            <a:r>
              <a:rPr lang="en-US" sz="700" dirty="0" err="1"/>
              <a:t>ध्यान</a:t>
            </a:r>
            <a:r>
              <a:rPr lang="en-US" sz="700" dirty="0"/>
              <a:t> </a:t>
            </a:r>
            <a:r>
              <a:rPr lang="en-US" sz="700" dirty="0" err="1"/>
              <a:t>केंद्रित</a:t>
            </a:r>
            <a:r>
              <a:rPr lang="en-US" sz="700" dirty="0"/>
              <a:t> </a:t>
            </a:r>
            <a:r>
              <a:rPr lang="en-US" sz="700" dirty="0" err="1"/>
              <a:t>करता</a:t>
            </a:r>
            <a:r>
              <a:rPr lang="en-US" sz="700" dirty="0"/>
              <a:t> </a:t>
            </a:r>
            <a:r>
              <a:rPr lang="en-US" sz="700" dirty="0" err="1"/>
              <a:t>है</a:t>
            </a:r>
            <a:r>
              <a:rPr lang="en-US" sz="700" dirty="0"/>
              <a:t>. </a:t>
            </a:r>
            <a:r>
              <a:rPr lang="en-US" sz="700" dirty="0" err="1"/>
              <a:t>वो</a:t>
            </a:r>
            <a:r>
              <a:rPr lang="en-US" sz="700" dirty="0"/>
              <a:t> </a:t>
            </a:r>
            <a:r>
              <a:rPr lang="en-US" sz="700" dirty="0" err="1"/>
              <a:t>कभी-कभी</a:t>
            </a:r>
            <a:r>
              <a:rPr lang="en-US" sz="700" dirty="0"/>
              <a:t> </a:t>
            </a:r>
            <a:r>
              <a:rPr lang="en-US" sz="700" dirty="0" err="1"/>
              <a:t>आरेखों</a:t>
            </a:r>
            <a:r>
              <a:rPr lang="en-US" sz="700" dirty="0"/>
              <a:t>, </a:t>
            </a:r>
            <a:r>
              <a:rPr lang="en-US" sz="700" dirty="0" err="1"/>
              <a:t>आकृतियों</a:t>
            </a:r>
            <a:r>
              <a:rPr lang="en-US" sz="700" dirty="0"/>
              <a:t> </a:t>
            </a:r>
            <a:r>
              <a:rPr lang="en-US" sz="700" dirty="0" err="1"/>
              <a:t>या</a:t>
            </a:r>
            <a:r>
              <a:rPr lang="en-US" sz="700" dirty="0"/>
              <a:t> </a:t>
            </a:r>
            <a:r>
              <a:rPr lang="en-US" sz="700" dirty="0" err="1"/>
              <a:t>लिखित</a:t>
            </a:r>
            <a:r>
              <a:rPr lang="en-US" sz="700" dirty="0"/>
              <a:t> </a:t>
            </a:r>
            <a:r>
              <a:rPr lang="en-US" sz="700" dirty="0" err="1"/>
              <a:t>ग्रंथों</a:t>
            </a:r>
            <a:r>
              <a:rPr lang="en-US" sz="700" dirty="0"/>
              <a:t> </a:t>
            </a:r>
            <a:r>
              <a:rPr lang="en-US" sz="700" dirty="0" err="1"/>
              <a:t>के</a:t>
            </a:r>
            <a:r>
              <a:rPr lang="en-US" sz="700" dirty="0"/>
              <a:t> </a:t>
            </a:r>
            <a:r>
              <a:rPr lang="en-US" sz="700" dirty="0" err="1"/>
              <a:t>रूप</a:t>
            </a:r>
            <a:r>
              <a:rPr lang="en-US" sz="700" dirty="0"/>
              <a:t> </a:t>
            </a:r>
            <a:r>
              <a:rPr lang="en-US" sz="700" dirty="0" err="1"/>
              <a:t>में</a:t>
            </a:r>
            <a:r>
              <a:rPr lang="en-US" sz="700" dirty="0"/>
              <a:t> </a:t>
            </a:r>
            <a:r>
              <a:rPr lang="en-US" sz="700" dirty="0" err="1"/>
              <a:t>उन्हें</a:t>
            </a:r>
            <a:r>
              <a:rPr lang="en-US" sz="700" dirty="0"/>
              <a:t> </a:t>
            </a:r>
            <a:r>
              <a:rPr lang="en-US" sz="700" dirty="0" err="1"/>
              <a:t>दर्ज़</a:t>
            </a:r>
            <a:r>
              <a:rPr lang="en-US" sz="700" dirty="0"/>
              <a:t> </a:t>
            </a:r>
            <a:r>
              <a:rPr lang="en-US" sz="700" dirty="0" err="1"/>
              <a:t>करता</a:t>
            </a:r>
            <a:r>
              <a:rPr lang="en-US" sz="700" dirty="0"/>
              <a:t> </a:t>
            </a:r>
            <a:r>
              <a:rPr lang="en-US" sz="700" dirty="0" err="1"/>
              <a:t>है</a:t>
            </a:r>
            <a:r>
              <a:rPr lang="en-US" sz="700" dirty="0"/>
              <a:t>. </a:t>
            </a:r>
            <a:r>
              <a:rPr lang="en-US" sz="700" dirty="0" err="1"/>
              <a:t>लेकिन</a:t>
            </a:r>
            <a:r>
              <a:rPr lang="en-US" sz="700" dirty="0"/>
              <a:t> </a:t>
            </a:r>
            <a:r>
              <a:rPr lang="en-US" sz="700" dirty="0" err="1"/>
              <a:t>इनकी</a:t>
            </a:r>
            <a:r>
              <a:rPr lang="en-US" sz="700" dirty="0"/>
              <a:t> </a:t>
            </a:r>
            <a:r>
              <a:rPr lang="en-US" sz="700" dirty="0" err="1"/>
              <a:t>खोज</a:t>
            </a:r>
            <a:r>
              <a:rPr lang="en-US" sz="700" dirty="0"/>
              <a:t> </a:t>
            </a:r>
            <a:r>
              <a:rPr lang="en-US" sz="700" dirty="0" err="1"/>
              <a:t>अक्सर</a:t>
            </a:r>
            <a:r>
              <a:rPr lang="en-US" sz="700" dirty="0"/>
              <a:t> </a:t>
            </a:r>
            <a:r>
              <a:rPr lang="en-US" sz="700" dirty="0" err="1"/>
              <a:t>एक</a:t>
            </a:r>
            <a:r>
              <a:rPr lang="en-US" sz="700" dirty="0"/>
              <a:t> </a:t>
            </a:r>
            <a:r>
              <a:rPr lang="en-US" sz="700" dirty="0" err="1"/>
              <a:t>असाधारण</a:t>
            </a:r>
            <a:r>
              <a:rPr lang="en-US" sz="700" dirty="0"/>
              <a:t> </a:t>
            </a:r>
            <a:r>
              <a:rPr lang="en-US" sz="700" dirty="0" err="1"/>
              <a:t>घटना</a:t>
            </a:r>
            <a:r>
              <a:rPr lang="en-US" sz="700" dirty="0"/>
              <a:t> </a:t>
            </a:r>
            <a:r>
              <a:rPr lang="en-US" sz="700" dirty="0" err="1"/>
              <a:t>होती</a:t>
            </a:r>
            <a:r>
              <a:rPr lang="en-US" sz="700" dirty="0"/>
              <a:t> </a:t>
            </a:r>
            <a:r>
              <a:rPr lang="en-US" sz="700" dirty="0" err="1"/>
              <a:t>है</a:t>
            </a:r>
            <a:r>
              <a:rPr lang="en-US" sz="700" dirty="0"/>
              <a:t>. </a:t>
            </a:r>
            <a:r>
              <a:rPr lang="en-US" sz="700" dirty="0" err="1"/>
              <a:t>जब</a:t>
            </a:r>
            <a:r>
              <a:rPr lang="en-US" sz="700" dirty="0"/>
              <a:t> </a:t>
            </a:r>
            <a:r>
              <a:rPr lang="en-US" sz="700" dirty="0" err="1"/>
              <a:t>प्राचीन</a:t>
            </a:r>
            <a:r>
              <a:rPr lang="en-US" sz="700" dirty="0"/>
              <a:t> </a:t>
            </a:r>
            <a:r>
              <a:rPr lang="en-US" sz="700" dirty="0" err="1"/>
              <a:t>लोग</a:t>
            </a:r>
            <a:r>
              <a:rPr lang="en-US" sz="700" dirty="0"/>
              <a:t> </a:t>
            </a:r>
            <a:r>
              <a:rPr lang="en-US" sz="700" dirty="0" err="1"/>
              <a:t>लिखित</a:t>
            </a:r>
            <a:r>
              <a:rPr lang="en-US" sz="700" dirty="0"/>
              <a:t> </a:t>
            </a:r>
            <a:r>
              <a:rPr lang="en-US" sz="700" dirty="0" err="1"/>
              <a:t>दस्तावेज़</a:t>
            </a:r>
            <a:r>
              <a:rPr lang="en-US" sz="700" dirty="0"/>
              <a:t> </a:t>
            </a:r>
            <a:r>
              <a:rPr lang="en-US" sz="700" dirty="0" err="1"/>
              <a:t>नहीं</a:t>
            </a:r>
            <a:r>
              <a:rPr lang="en-US" sz="700" dirty="0"/>
              <a:t> </a:t>
            </a:r>
            <a:r>
              <a:rPr lang="en-US" sz="700" dirty="0" err="1"/>
              <a:t>छोड़ते</a:t>
            </a:r>
            <a:r>
              <a:rPr lang="en-US" sz="700" dirty="0"/>
              <a:t> </a:t>
            </a:r>
            <a:r>
              <a:rPr lang="en-US" sz="700" dirty="0" err="1"/>
              <a:t>हैं</a:t>
            </a:r>
            <a:r>
              <a:rPr lang="en-US" sz="700" dirty="0"/>
              <a:t> </a:t>
            </a:r>
            <a:r>
              <a:rPr lang="en-US" sz="700" dirty="0" err="1"/>
              <a:t>तो</a:t>
            </a:r>
            <a:r>
              <a:rPr lang="en-US" sz="700" dirty="0"/>
              <a:t> </a:t>
            </a:r>
            <a:r>
              <a:rPr lang="en-US" sz="700" dirty="0" err="1"/>
              <a:t>फिर</a:t>
            </a:r>
            <a:r>
              <a:rPr lang="en-US" sz="700" dirty="0"/>
              <a:t> </a:t>
            </a:r>
            <a:r>
              <a:rPr lang="en-US" sz="700" dirty="0" err="1"/>
              <a:t>वे</a:t>
            </a:r>
            <a:r>
              <a:rPr lang="en-US" sz="700" dirty="0"/>
              <a:t> </a:t>
            </a:r>
            <a:r>
              <a:rPr lang="en-US" sz="700" dirty="0" err="1"/>
              <a:t>अदृश्य</a:t>
            </a:r>
            <a:r>
              <a:rPr lang="en-US" sz="700" dirty="0"/>
              <a:t> </a:t>
            </a:r>
            <a:r>
              <a:rPr lang="en-US" sz="700" dirty="0" err="1"/>
              <a:t>ही</a:t>
            </a:r>
            <a:r>
              <a:rPr lang="en-US" sz="700" dirty="0"/>
              <a:t> </a:t>
            </a:r>
            <a:r>
              <a:rPr lang="en-US" sz="700" dirty="0" err="1"/>
              <a:t>रहते</a:t>
            </a:r>
            <a:r>
              <a:rPr lang="en-US" sz="700" dirty="0"/>
              <a:t> </a:t>
            </a:r>
            <a:r>
              <a:rPr lang="en-US" sz="700" dirty="0" err="1"/>
              <a:t>हैं</a:t>
            </a:r>
            <a:r>
              <a:rPr lang="en-US" sz="700" dirty="0"/>
              <a:t>. </a:t>
            </a:r>
            <a:r>
              <a:rPr lang="en-US" sz="700" dirty="0" err="1"/>
              <a:t>तब</a:t>
            </a:r>
            <a:r>
              <a:rPr lang="en-US" sz="700" dirty="0"/>
              <a:t> </a:t>
            </a:r>
            <a:r>
              <a:rPr lang="en-US" sz="700" dirty="0" err="1"/>
              <a:t>किसी</a:t>
            </a:r>
            <a:r>
              <a:rPr lang="en-US" sz="700" dirty="0"/>
              <a:t> </a:t>
            </a:r>
            <a:r>
              <a:rPr lang="en-US" sz="700" dirty="0" err="1"/>
              <a:t>को</a:t>
            </a:r>
            <a:r>
              <a:rPr lang="en-US" sz="700" dirty="0"/>
              <a:t> </a:t>
            </a:r>
            <a:r>
              <a:rPr lang="en-US" sz="700" dirty="0" err="1"/>
              <a:t>भी</a:t>
            </a:r>
            <a:r>
              <a:rPr lang="en-US" sz="700" dirty="0"/>
              <a:t> </a:t>
            </a:r>
            <a:r>
              <a:rPr lang="en-US" sz="700" dirty="0" err="1"/>
              <a:t>उनके</a:t>
            </a:r>
            <a:r>
              <a:rPr lang="en-US" sz="700" dirty="0"/>
              <a:t> </a:t>
            </a:r>
            <a:r>
              <a:rPr lang="en-US" sz="700" dirty="0" err="1"/>
              <a:t>अनुभवी</a:t>
            </a:r>
            <a:r>
              <a:rPr lang="en-US" sz="700" dirty="0"/>
              <a:t> </a:t>
            </a:r>
            <a:r>
              <a:rPr lang="en-US" sz="700" dirty="0" err="1"/>
              <a:t>धातुविदों</a:t>
            </a:r>
            <a:r>
              <a:rPr lang="en-US" sz="700" dirty="0"/>
              <a:t> </a:t>
            </a:r>
            <a:r>
              <a:rPr lang="en-US" sz="700" dirty="0" err="1"/>
              <a:t>के</a:t>
            </a:r>
            <a:r>
              <a:rPr lang="en-US" sz="700" dirty="0"/>
              <a:t> </a:t>
            </a:r>
            <a:r>
              <a:rPr lang="en-US" sz="700" dirty="0" err="1"/>
              <a:t>फॉर्मूलों</a:t>
            </a:r>
            <a:r>
              <a:rPr lang="en-US" sz="700" dirty="0"/>
              <a:t> </a:t>
            </a:r>
            <a:r>
              <a:rPr lang="en-US" sz="700" dirty="0" err="1"/>
              <a:t>का</a:t>
            </a:r>
            <a:r>
              <a:rPr lang="en-US" sz="700" dirty="0"/>
              <a:t> </a:t>
            </a:r>
            <a:r>
              <a:rPr lang="en-US" sz="700" dirty="0" err="1"/>
              <a:t>पता</a:t>
            </a:r>
            <a:r>
              <a:rPr lang="en-US" sz="700" dirty="0"/>
              <a:t> </a:t>
            </a:r>
            <a:r>
              <a:rPr lang="en-US" sz="700" dirty="0" err="1"/>
              <a:t>नहीं</a:t>
            </a:r>
            <a:r>
              <a:rPr lang="en-US" sz="700" dirty="0"/>
              <a:t> </a:t>
            </a:r>
            <a:r>
              <a:rPr lang="en-US" sz="700" dirty="0" err="1"/>
              <a:t>चलेगा</a:t>
            </a:r>
            <a:r>
              <a:rPr lang="en-US" sz="700" dirty="0"/>
              <a:t> </a:t>
            </a:r>
            <a:r>
              <a:rPr lang="en-US" sz="700" dirty="0" err="1"/>
              <a:t>जो</a:t>
            </a:r>
            <a:r>
              <a:rPr lang="en-US" sz="700" dirty="0"/>
              <a:t> </a:t>
            </a:r>
            <a:r>
              <a:rPr lang="en-US" sz="700" dirty="0" err="1"/>
              <a:t>वाकई</a:t>
            </a:r>
            <a:r>
              <a:rPr lang="en-US" sz="700" dirty="0"/>
              <a:t> </a:t>
            </a:r>
            <a:r>
              <a:rPr lang="en-US" sz="700" dirty="0" err="1"/>
              <a:t>में</a:t>
            </a:r>
            <a:r>
              <a:rPr lang="en-US" sz="700" dirty="0"/>
              <a:t> </a:t>
            </a:r>
            <a:r>
              <a:rPr lang="en-US" sz="700" dirty="0" err="1"/>
              <a:t>असली</a:t>
            </a:r>
            <a:r>
              <a:rPr lang="en-US" sz="700" dirty="0"/>
              <a:t> </a:t>
            </a:r>
            <a:r>
              <a:rPr lang="en-US" sz="700" dirty="0" err="1"/>
              <a:t>केमिस्ट</a:t>
            </a:r>
            <a:r>
              <a:rPr lang="en-US" sz="700" dirty="0"/>
              <a:t> </a:t>
            </a:r>
            <a:r>
              <a:rPr lang="en-US" sz="700" dirty="0" err="1"/>
              <a:t>थे</a:t>
            </a:r>
            <a:r>
              <a:rPr lang="en-US" sz="700" dirty="0"/>
              <a:t>. </a:t>
            </a:r>
            <a:r>
              <a:rPr lang="en-US" sz="700" dirty="0" err="1"/>
              <a:t>क्योंकि</a:t>
            </a:r>
            <a:r>
              <a:rPr lang="en-US" sz="700" dirty="0"/>
              <a:t> </a:t>
            </a:r>
            <a:r>
              <a:rPr lang="en-US" sz="700" dirty="0" err="1"/>
              <a:t>मिस्र</a:t>
            </a:r>
            <a:r>
              <a:rPr lang="en-US" sz="700" dirty="0"/>
              <a:t> </a:t>
            </a:r>
            <a:r>
              <a:rPr lang="en-US" sz="700" dirty="0" err="1"/>
              <a:t>की</a:t>
            </a:r>
            <a:r>
              <a:rPr lang="en-US" sz="700" dirty="0"/>
              <a:t> </a:t>
            </a:r>
            <a:r>
              <a:rPr lang="en-US" sz="700" dirty="0" err="1"/>
              <a:t>सभ्यता</a:t>
            </a:r>
            <a:r>
              <a:rPr lang="en-US" sz="700" dirty="0"/>
              <a:t> </a:t>
            </a:r>
            <a:r>
              <a:rPr lang="en-US" sz="700" dirty="0" err="1"/>
              <a:t>बहुत</a:t>
            </a:r>
            <a:r>
              <a:rPr lang="en-US" sz="700" dirty="0"/>
              <a:t> </a:t>
            </a:r>
            <a:r>
              <a:rPr lang="en-US" sz="700" dirty="0" err="1"/>
              <a:t>प्राचीन</a:t>
            </a:r>
            <a:r>
              <a:rPr lang="en-US" sz="700" dirty="0"/>
              <a:t> </a:t>
            </a:r>
            <a:r>
              <a:rPr lang="en-US" sz="700" dirty="0" err="1"/>
              <a:t>है</a:t>
            </a:r>
            <a:r>
              <a:rPr lang="en-US" sz="700" dirty="0"/>
              <a:t> </a:t>
            </a:r>
            <a:r>
              <a:rPr lang="en-US" sz="700" dirty="0" err="1"/>
              <a:t>और</a:t>
            </a:r>
            <a:r>
              <a:rPr lang="en-US" sz="700" dirty="0"/>
              <a:t> </a:t>
            </a:r>
            <a:r>
              <a:rPr lang="en-US" sz="700" dirty="0" err="1"/>
              <a:t>बहुत</a:t>
            </a:r>
            <a:r>
              <a:rPr lang="en-US" sz="700" dirty="0"/>
              <a:t> </a:t>
            </a:r>
            <a:r>
              <a:rPr lang="en-US" sz="700" dirty="0" err="1"/>
              <a:t>लम्बा</a:t>
            </a:r>
            <a:r>
              <a:rPr lang="en-US" sz="700" dirty="0"/>
              <a:t> </a:t>
            </a:r>
            <a:r>
              <a:rPr lang="en-US" sz="700" dirty="0" err="1"/>
              <a:t>काल</a:t>
            </a:r>
            <a:r>
              <a:rPr lang="en-US" sz="700" dirty="0"/>
              <a:t> </a:t>
            </a:r>
            <a:r>
              <a:rPr lang="en-US" sz="700" dirty="0" err="1"/>
              <a:t>बीत</a:t>
            </a:r>
            <a:r>
              <a:rPr lang="en-US" sz="700" dirty="0"/>
              <a:t> </a:t>
            </a:r>
            <a:r>
              <a:rPr lang="en-US" sz="700" dirty="0" err="1"/>
              <a:t>चुका</a:t>
            </a:r>
            <a:r>
              <a:rPr lang="en-US" sz="700" dirty="0"/>
              <a:t> </a:t>
            </a:r>
            <a:r>
              <a:rPr lang="en-US" sz="700" dirty="0" err="1"/>
              <a:t>है</a:t>
            </a:r>
            <a:r>
              <a:rPr lang="en-US" sz="700" dirty="0"/>
              <a:t> </a:t>
            </a:r>
            <a:r>
              <a:rPr lang="en-US" sz="700" dirty="0" err="1"/>
              <a:t>उससे</a:t>
            </a:r>
            <a:r>
              <a:rPr lang="en-US" sz="700" dirty="0"/>
              <a:t> </a:t>
            </a:r>
            <a:r>
              <a:rPr lang="en-US" sz="700" dirty="0" err="1" smtClean="0"/>
              <a:t>मुश्किल</a:t>
            </a:r>
            <a:r>
              <a:rPr lang="en-US" sz="700" dirty="0" smtClean="0"/>
              <a:t> </a:t>
            </a:r>
            <a:r>
              <a:rPr lang="hi-IN" sz="700" dirty="0" smtClean="0"/>
              <a:t>और</a:t>
            </a:r>
            <a:r>
              <a:rPr lang="en-US" sz="700" dirty="0" smtClean="0"/>
              <a:t> </a:t>
            </a:r>
            <a:r>
              <a:rPr lang="hi-IN" sz="700" dirty="0" smtClean="0"/>
              <a:t>बढ़</a:t>
            </a:r>
            <a:r>
              <a:rPr lang="en-US" sz="700" dirty="0" smtClean="0"/>
              <a:t> </a:t>
            </a:r>
            <a:r>
              <a:rPr lang="en-US" sz="700" dirty="0" err="1"/>
              <a:t>जाती</a:t>
            </a:r>
            <a:r>
              <a:rPr lang="en-US" sz="700" dirty="0"/>
              <a:t> </a:t>
            </a:r>
            <a:r>
              <a:rPr lang="en-US" sz="700" dirty="0" err="1"/>
              <a:t>हैं</a:t>
            </a:r>
            <a:r>
              <a:rPr lang="en-US" sz="700" dirty="0"/>
              <a:t>. </a:t>
            </a:r>
            <a:r>
              <a:rPr lang="en-US" sz="700" dirty="0" err="1"/>
              <a:t>पिरामिड</a:t>
            </a:r>
            <a:r>
              <a:rPr lang="en-US" sz="700" dirty="0"/>
              <a:t> </a:t>
            </a:r>
            <a:r>
              <a:rPr lang="en-US" sz="700" dirty="0" err="1"/>
              <a:t>बिल्डरों</a:t>
            </a:r>
            <a:r>
              <a:rPr lang="en-US" sz="700" dirty="0"/>
              <a:t> </a:t>
            </a:r>
            <a:r>
              <a:rPr lang="en-US" sz="700" dirty="0" err="1"/>
              <a:t>के</a:t>
            </a:r>
            <a:r>
              <a:rPr lang="en-US" sz="700" dirty="0"/>
              <a:t> </a:t>
            </a:r>
            <a:r>
              <a:rPr lang="en-US" sz="700" dirty="0" err="1"/>
              <a:t>लाखों</a:t>
            </a:r>
            <a:r>
              <a:rPr lang="en-US" sz="700" dirty="0"/>
              <a:t> </a:t>
            </a:r>
            <a:r>
              <a:rPr lang="en-US" sz="700" dirty="0" err="1"/>
              <a:t>करोड़ों</a:t>
            </a:r>
            <a:r>
              <a:rPr lang="en-US" sz="700" dirty="0"/>
              <a:t> </a:t>
            </a:r>
            <a:r>
              <a:rPr lang="en-US" sz="700" dirty="0" err="1"/>
              <a:t>उपकरण</a:t>
            </a:r>
            <a:r>
              <a:rPr lang="en-US" sz="700" dirty="0"/>
              <a:t> </a:t>
            </a:r>
            <a:r>
              <a:rPr lang="en-US" sz="700" dirty="0" err="1"/>
              <a:t>अब</a:t>
            </a:r>
            <a:r>
              <a:rPr lang="en-US" sz="700" dirty="0"/>
              <a:t> </a:t>
            </a:r>
            <a:r>
              <a:rPr lang="en-US" sz="700" dirty="0" err="1"/>
              <a:t>कहां</a:t>
            </a:r>
            <a:r>
              <a:rPr lang="en-US" sz="700" dirty="0"/>
              <a:t> </a:t>
            </a:r>
            <a:r>
              <a:rPr lang="en-US" sz="700" dirty="0" err="1"/>
              <a:t>हैं</a:t>
            </a:r>
            <a:r>
              <a:rPr lang="en-US" sz="700" dirty="0"/>
              <a:t>? </a:t>
            </a:r>
            <a:r>
              <a:rPr lang="en-US" sz="700" dirty="0" err="1"/>
              <a:t>उनके</a:t>
            </a:r>
            <a:r>
              <a:rPr lang="en-US" sz="700" dirty="0"/>
              <a:t> </a:t>
            </a:r>
            <a:r>
              <a:rPr lang="en-US" sz="700" dirty="0" err="1"/>
              <a:t>तकनीकी</a:t>
            </a:r>
            <a:r>
              <a:rPr lang="en-US" sz="700" dirty="0"/>
              <a:t> </a:t>
            </a:r>
            <a:r>
              <a:rPr lang="en-US" sz="700" dirty="0" err="1"/>
              <a:t>चित्र</a:t>
            </a:r>
            <a:r>
              <a:rPr lang="en-US" sz="700" dirty="0"/>
              <a:t> </a:t>
            </a:r>
            <a:r>
              <a:rPr lang="en-US" sz="700" dirty="0" err="1"/>
              <a:t>कहाँ</a:t>
            </a:r>
            <a:r>
              <a:rPr lang="en-US" sz="700" dirty="0"/>
              <a:t> </a:t>
            </a:r>
            <a:r>
              <a:rPr lang="en-US" sz="700" dirty="0" err="1"/>
              <a:t>हैं</a:t>
            </a:r>
            <a:r>
              <a:rPr lang="en-US" sz="700" dirty="0"/>
              <a:t>? </a:t>
            </a:r>
            <a:r>
              <a:rPr lang="en-US" sz="700" dirty="0" err="1"/>
              <a:t>उनके</a:t>
            </a:r>
            <a:r>
              <a:rPr lang="en-US" sz="700" dirty="0"/>
              <a:t> </a:t>
            </a:r>
            <a:r>
              <a:rPr lang="en-US" sz="700" dirty="0" err="1"/>
              <a:t>इंजीनियरों</a:t>
            </a:r>
            <a:r>
              <a:rPr lang="en-US" sz="700" dirty="0"/>
              <a:t> </a:t>
            </a:r>
            <a:r>
              <a:rPr lang="en-US" sz="700" dirty="0" err="1"/>
              <a:t>की</a:t>
            </a:r>
            <a:r>
              <a:rPr lang="en-US" sz="700" dirty="0"/>
              <a:t> </a:t>
            </a:r>
            <a:r>
              <a:rPr lang="en-US" sz="700" dirty="0" err="1"/>
              <a:t>गणना</a:t>
            </a:r>
            <a:r>
              <a:rPr lang="en-US" sz="700" dirty="0"/>
              <a:t> </a:t>
            </a:r>
            <a:r>
              <a:rPr lang="en-US" sz="700" dirty="0" err="1"/>
              <a:t>कहां</a:t>
            </a:r>
            <a:r>
              <a:rPr lang="en-US" sz="700" dirty="0"/>
              <a:t> </a:t>
            </a:r>
            <a:r>
              <a:rPr lang="en-US" sz="700" dirty="0" err="1"/>
              <a:t>है</a:t>
            </a:r>
            <a:r>
              <a:rPr lang="en-US" sz="700" dirty="0" smtClean="0"/>
              <a:t>?</a:t>
            </a:r>
          </a:p>
          <a:p>
            <a:endParaRPr lang="en-US" sz="700" dirty="0"/>
          </a:p>
          <a:p>
            <a:r>
              <a:rPr lang="en-US" sz="700" dirty="0" err="1"/>
              <a:t>इन</a:t>
            </a:r>
            <a:r>
              <a:rPr lang="en-US" sz="700" dirty="0"/>
              <a:t> </a:t>
            </a:r>
            <a:r>
              <a:rPr lang="en-US" sz="700" dirty="0" err="1"/>
              <a:t>चालीस</a:t>
            </a:r>
            <a:r>
              <a:rPr lang="en-US" sz="700" dirty="0"/>
              <a:t> </a:t>
            </a:r>
            <a:r>
              <a:rPr lang="en-US" sz="700" dirty="0" err="1"/>
              <a:t>शताब्दियों</a:t>
            </a:r>
            <a:r>
              <a:rPr lang="en-US" sz="700" dirty="0"/>
              <a:t> </a:t>
            </a:r>
            <a:r>
              <a:rPr lang="en-US" sz="700" dirty="0" err="1"/>
              <a:t>के</a:t>
            </a:r>
            <a:r>
              <a:rPr lang="en-US" sz="700" dirty="0"/>
              <a:t> </a:t>
            </a:r>
            <a:r>
              <a:rPr lang="en-US" sz="700" dirty="0" err="1"/>
              <a:t>दौरान</a:t>
            </a:r>
            <a:r>
              <a:rPr lang="en-US" sz="700" dirty="0"/>
              <a:t> </a:t>
            </a:r>
            <a:r>
              <a:rPr lang="en-US" sz="700" dirty="0" err="1"/>
              <a:t>वो</a:t>
            </a:r>
            <a:r>
              <a:rPr lang="en-US" sz="700" dirty="0"/>
              <a:t> </a:t>
            </a:r>
            <a:r>
              <a:rPr lang="en-US" sz="700" dirty="0" err="1"/>
              <a:t>सब</a:t>
            </a:r>
            <a:r>
              <a:rPr lang="en-US" sz="700" dirty="0"/>
              <a:t> </a:t>
            </a:r>
            <a:r>
              <a:rPr lang="en-US" sz="700" dirty="0" err="1"/>
              <a:t>कुछ</a:t>
            </a:r>
            <a:r>
              <a:rPr lang="en-US" sz="700" dirty="0"/>
              <a:t> </a:t>
            </a:r>
            <a:r>
              <a:rPr lang="en-US" sz="700" dirty="0" err="1"/>
              <a:t>लगभग</a:t>
            </a:r>
            <a:r>
              <a:rPr lang="en-US" sz="700" dirty="0"/>
              <a:t> </a:t>
            </a:r>
            <a:r>
              <a:rPr lang="en-US" sz="700" dirty="0" err="1"/>
              <a:t>खो</a:t>
            </a:r>
            <a:r>
              <a:rPr lang="en-US" sz="700" dirty="0"/>
              <a:t> </a:t>
            </a:r>
            <a:r>
              <a:rPr lang="en-US" sz="700" dirty="0" err="1"/>
              <a:t>गया</a:t>
            </a:r>
            <a:r>
              <a:rPr lang="en-US" sz="700" dirty="0"/>
              <a:t> </a:t>
            </a:r>
            <a:r>
              <a:rPr lang="en-US" sz="700" dirty="0" err="1"/>
              <a:t>जो</a:t>
            </a:r>
            <a:r>
              <a:rPr lang="en-US" sz="700" dirty="0"/>
              <a:t> </a:t>
            </a:r>
            <a:r>
              <a:rPr lang="en-US" sz="700" dirty="0" err="1"/>
              <a:t>उन</a:t>
            </a:r>
            <a:r>
              <a:rPr lang="en-US" sz="700" dirty="0"/>
              <a:t> </a:t>
            </a:r>
            <a:r>
              <a:rPr lang="en-US" sz="700" dirty="0" err="1"/>
              <a:t>पुराने</a:t>
            </a:r>
            <a:r>
              <a:rPr lang="en-US" sz="700" dirty="0"/>
              <a:t> </a:t>
            </a:r>
            <a:r>
              <a:rPr lang="en-US" sz="700" dirty="0" err="1"/>
              <a:t>दिनों</a:t>
            </a:r>
            <a:r>
              <a:rPr lang="en-US" sz="700" dirty="0"/>
              <a:t> </a:t>
            </a:r>
            <a:r>
              <a:rPr lang="en-US" sz="700" dirty="0" err="1"/>
              <a:t>में</a:t>
            </a:r>
            <a:r>
              <a:rPr lang="en-US" sz="700" dirty="0"/>
              <a:t> </a:t>
            </a:r>
            <a:r>
              <a:rPr lang="en-US" sz="700" dirty="0" err="1"/>
              <a:t>घटा</a:t>
            </a:r>
            <a:r>
              <a:rPr lang="en-US" sz="700" dirty="0"/>
              <a:t> </a:t>
            </a:r>
            <a:r>
              <a:rPr lang="en-US" sz="700" dirty="0" err="1"/>
              <a:t>था</a:t>
            </a:r>
            <a:r>
              <a:rPr lang="en-US" sz="700" dirty="0"/>
              <a:t>. </a:t>
            </a:r>
            <a:r>
              <a:rPr lang="en-US" sz="700" dirty="0" err="1"/>
              <a:t>प्रमाणों</a:t>
            </a:r>
            <a:r>
              <a:rPr lang="en-US" sz="700" dirty="0"/>
              <a:t> </a:t>
            </a:r>
            <a:r>
              <a:rPr lang="en-US" sz="700" dirty="0" err="1"/>
              <a:t>के</a:t>
            </a:r>
            <a:r>
              <a:rPr lang="en-US" sz="700" dirty="0"/>
              <a:t> </a:t>
            </a:r>
            <a:r>
              <a:rPr lang="en-US" sz="700" dirty="0" err="1"/>
              <a:t>बिना</a:t>
            </a:r>
            <a:r>
              <a:rPr lang="en-US" sz="700" dirty="0"/>
              <a:t>, </a:t>
            </a:r>
            <a:r>
              <a:rPr lang="en-US" sz="700" dirty="0" err="1"/>
              <a:t>हमारे</a:t>
            </a:r>
            <a:r>
              <a:rPr lang="en-US" sz="700" dirty="0"/>
              <a:t> </a:t>
            </a:r>
            <a:r>
              <a:rPr lang="en-US" sz="700" dirty="0" err="1"/>
              <a:t>विशेषज्ञ</a:t>
            </a:r>
            <a:r>
              <a:rPr lang="en-US" sz="700" dirty="0"/>
              <a:t> </a:t>
            </a:r>
            <a:r>
              <a:rPr lang="en-US" sz="700" dirty="0" err="1"/>
              <a:t>मिस्र</a:t>
            </a:r>
            <a:r>
              <a:rPr lang="en-US" sz="700" dirty="0"/>
              <a:t> </a:t>
            </a:r>
            <a:r>
              <a:rPr lang="en-US" sz="700" dirty="0" err="1"/>
              <a:t>के</a:t>
            </a:r>
            <a:r>
              <a:rPr lang="en-US" sz="700" dirty="0"/>
              <a:t> </a:t>
            </a:r>
            <a:r>
              <a:rPr lang="en-US" sz="700" dirty="0" err="1"/>
              <a:t>ढांचों</a:t>
            </a:r>
            <a:r>
              <a:rPr lang="en-US" sz="700" dirty="0"/>
              <a:t> </a:t>
            </a:r>
            <a:r>
              <a:rPr lang="en-US" sz="700" dirty="0" err="1"/>
              <a:t>की</a:t>
            </a:r>
            <a:r>
              <a:rPr lang="en-US" sz="700" dirty="0"/>
              <a:t> </a:t>
            </a:r>
            <a:r>
              <a:rPr lang="en-US" sz="700" dirty="0" err="1"/>
              <a:t>विशालता</a:t>
            </a:r>
            <a:r>
              <a:rPr lang="en-US" sz="700" dirty="0"/>
              <a:t> </a:t>
            </a:r>
            <a:r>
              <a:rPr lang="en-US" sz="700" dirty="0" err="1" smtClean="0"/>
              <a:t>पर</a:t>
            </a:r>
            <a:r>
              <a:rPr lang="en-US" sz="700" dirty="0" smtClean="0"/>
              <a:t> </a:t>
            </a:r>
            <a:r>
              <a:rPr lang="en-US" sz="700" dirty="0" err="1"/>
              <a:t>चकित</a:t>
            </a:r>
            <a:r>
              <a:rPr lang="en-US" sz="700" dirty="0"/>
              <a:t> </a:t>
            </a:r>
            <a:r>
              <a:rPr lang="en-US" sz="700" dirty="0" err="1"/>
              <a:t>होते</a:t>
            </a:r>
            <a:r>
              <a:rPr lang="en-US" sz="700" dirty="0"/>
              <a:t> </a:t>
            </a:r>
            <a:r>
              <a:rPr lang="en-US" sz="700" dirty="0" err="1"/>
              <a:t>हैं</a:t>
            </a:r>
            <a:r>
              <a:rPr lang="en-US" sz="700" dirty="0"/>
              <a:t>, </a:t>
            </a:r>
            <a:r>
              <a:rPr lang="en-US" sz="700" dirty="0" err="1"/>
              <a:t>और</a:t>
            </a:r>
            <a:r>
              <a:rPr lang="en-US" sz="700" dirty="0"/>
              <a:t> </a:t>
            </a:r>
            <a:r>
              <a:rPr lang="en-US" sz="700" dirty="0" err="1"/>
              <a:t>जो</a:t>
            </a:r>
            <a:r>
              <a:rPr lang="en-US" sz="700" dirty="0"/>
              <a:t> </a:t>
            </a:r>
            <a:r>
              <a:rPr lang="en-US" sz="700" dirty="0" err="1"/>
              <a:t>कुछ</a:t>
            </a:r>
            <a:r>
              <a:rPr lang="en-US" sz="700" dirty="0"/>
              <a:t> </a:t>
            </a:r>
            <a:r>
              <a:rPr lang="en-US" sz="700" dirty="0" err="1"/>
              <a:t>इतिहास</a:t>
            </a:r>
            <a:r>
              <a:rPr lang="en-US" sz="700" dirty="0"/>
              <a:t> </a:t>
            </a:r>
            <a:r>
              <a:rPr lang="en-US" sz="700" dirty="0" err="1"/>
              <a:t>उन्हें</a:t>
            </a:r>
            <a:r>
              <a:rPr lang="en-US" sz="700" dirty="0"/>
              <a:t> </a:t>
            </a:r>
            <a:r>
              <a:rPr lang="en-US" sz="700" dirty="0" err="1"/>
              <a:t>दिखाता</a:t>
            </a:r>
            <a:r>
              <a:rPr lang="en-US" sz="700" dirty="0"/>
              <a:t> </a:t>
            </a:r>
            <a:r>
              <a:rPr lang="en-US" sz="700" dirty="0" err="1"/>
              <a:t>है</a:t>
            </a:r>
            <a:r>
              <a:rPr lang="en-US" sz="700" dirty="0"/>
              <a:t>, </a:t>
            </a:r>
            <a:r>
              <a:rPr lang="en-US" sz="700" dirty="0" err="1"/>
              <a:t>उसके</a:t>
            </a:r>
            <a:r>
              <a:rPr lang="en-US" sz="700" dirty="0"/>
              <a:t> </a:t>
            </a:r>
            <a:r>
              <a:rPr lang="en-US" sz="700" dirty="0" err="1"/>
              <a:t>आधार</a:t>
            </a:r>
            <a:r>
              <a:rPr lang="en-US" sz="700" dirty="0"/>
              <a:t> </a:t>
            </a:r>
            <a:r>
              <a:rPr lang="en-US" sz="700" dirty="0" err="1"/>
              <a:t>पर</a:t>
            </a:r>
            <a:r>
              <a:rPr lang="en-US" sz="700" dirty="0"/>
              <a:t> </a:t>
            </a:r>
            <a:r>
              <a:rPr lang="en-US" sz="700" dirty="0" err="1"/>
              <a:t>वो</a:t>
            </a:r>
            <a:r>
              <a:rPr lang="en-US" sz="700" dirty="0"/>
              <a:t> </a:t>
            </a:r>
            <a:r>
              <a:rPr lang="en-US" sz="700" dirty="0" err="1"/>
              <a:t>एक</a:t>
            </a:r>
            <a:r>
              <a:rPr lang="en-US" sz="700" dirty="0"/>
              <a:t> </a:t>
            </a:r>
            <a:r>
              <a:rPr lang="en-US" sz="700" dirty="0" err="1"/>
              <a:t>थ्योरी</a:t>
            </a:r>
            <a:r>
              <a:rPr lang="en-US" sz="700" dirty="0"/>
              <a:t> </a:t>
            </a:r>
            <a:r>
              <a:rPr lang="en-US" sz="700" dirty="0" err="1"/>
              <a:t>गढ़ते</a:t>
            </a:r>
            <a:r>
              <a:rPr lang="en-US" sz="700" dirty="0"/>
              <a:t> </a:t>
            </a:r>
            <a:r>
              <a:rPr lang="en-US" sz="700" dirty="0" err="1"/>
              <a:t>हैं</a:t>
            </a:r>
            <a:r>
              <a:rPr lang="en-US" sz="700" dirty="0"/>
              <a:t> </a:t>
            </a:r>
            <a:r>
              <a:rPr lang="en-US" sz="700" dirty="0" err="1"/>
              <a:t>और</a:t>
            </a:r>
            <a:r>
              <a:rPr lang="en-US" sz="700" dirty="0"/>
              <a:t> </a:t>
            </a:r>
            <a:r>
              <a:rPr lang="en-US" sz="700" dirty="0" err="1"/>
              <a:t>फिर</a:t>
            </a:r>
            <a:r>
              <a:rPr lang="en-US" sz="700" dirty="0"/>
              <a:t> </a:t>
            </a:r>
            <a:r>
              <a:rPr lang="en-US" sz="700" dirty="0" err="1"/>
              <a:t>आम</a:t>
            </a:r>
            <a:r>
              <a:rPr lang="en-US" sz="700" dirty="0"/>
              <a:t> </a:t>
            </a:r>
            <a:r>
              <a:rPr lang="en-US" sz="700" dirty="0" err="1"/>
              <a:t>सहमति</a:t>
            </a:r>
            <a:r>
              <a:rPr lang="en-US" sz="700" dirty="0"/>
              <a:t> </a:t>
            </a:r>
            <a:r>
              <a:rPr lang="en-US" sz="700" dirty="0" err="1"/>
              <a:t>बनाते</a:t>
            </a:r>
            <a:r>
              <a:rPr lang="en-US" sz="700" dirty="0"/>
              <a:t> </a:t>
            </a:r>
            <a:r>
              <a:rPr lang="en-US" sz="700" dirty="0" err="1"/>
              <a:t>हैं</a:t>
            </a:r>
            <a:r>
              <a:rPr lang="en-US" sz="700" dirty="0"/>
              <a:t>. </a:t>
            </a:r>
            <a:r>
              <a:rPr lang="en-US" sz="700" dirty="0" err="1"/>
              <a:t>थ्योरी</a:t>
            </a:r>
            <a:r>
              <a:rPr lang="en-US" sz="700" dirty="0"/>
              <a:t> </a:t>
            </a:r>
            <a:r>
              <a:rPr lang="en-US" sz="700" dirty="0" err="1"/>
              <a:t>इस</a:t>
            </a:r>
            <a:r>
              <a:rPr lang="en-US" sz="700" dirty="0"/>
              <a:t> </a:t>
            </a:r>
            <a:r>
              <a:rPr lang="en-US" sz="700" dirty="0" err="1"/>
              <a:t>बात</a:t>
            </a:r>
            <a:r>
              <a:rPr lang="en-US" sz="700" dirty="0"/>
              <a:t> </a:t>
            </a:r>
            <a:r>
              <a:rPr lang="en-US" sz="700" dirty="0" err="1"/>
              <a:t>पर</a:t>
            </a:r>
            <a:r>
              <a:rPr lang="en-US" sz="700" dirty="0"/>
              <a:t> </a:t>
            </a:r>
            <a:r>
              <a:rPr lang="en-US" sz="700" dirty="0" err="1"/>
              <a:t>आधारित</a:t>
            </a:r>
            <a:r>
              <a:rPr lang="en-US" sz="700" dirty="0"/>
              <a:t> </a:t>
            </a:r>
            <a:r>
              <a:rPr lang="en-US" sz="700" dirty="0" err="1"/>
              <a:t>होती</a:t>
            </a:r>
            <a:r>
              <a:rPr lang="en-US" sz="700" dirty="0"/>
              <a:t> </a:t>
            </a:r>
            <a:r>
              <a:rPr lang="en-US" sz="700" dirty="0" err="1"/>
              <a:t>है</a:t>
            </a:r>
            <a:r>
              <a:rPr lang="en-US" sz="700" dirty="0"/>
              <a:t> </a:t>
            </a:r>
            <a:r>
              <a:rPr lang="en-US" sz="700" dirty="0" err="1"/>
              <a:t>कि</a:t>
            </a:r>
            <a:r>
              <a:rPr lang="en-US" sz="700" dirty="0"/>
              <a:t> </a:t>
            </a:r>
            <a:r>
              <a:rPr lang="en-US" sz="700" dirty="0" err="1"/>
              <a:t>उस</a:t>
            </a:r>
            <a:r>
              <a:rPr lang="en-US" sz="700" dirty="0"/>
              <a:t> </a:t>
            </a:r>
            <a:r>
              <a:rPr lang="en-US" sz="700" dirty="0" err="1"/>
              <a:t>काल</a:t>
            </a:r>
            <a:r>
              <a:rPr lang="en-US" sz="700" dirty="0"/>
              <a:t> </a:t>
            </a:r>
            <a:r>
              <a:rPr lang="en-US" sz="700" dirty="0" err="1"/>
              <a:t>में</a:t>
            </a:r>
            <a:r>
              <a:rPr lang="en-US" sz="700" dirty="0"/>
              <a:t> </a:t>
            </a:r>
            <a:r>
              <a:rPr lang="en-US" sz="700" dirty="0" err="1"/>
              <a:t>लोग</a:t>
            </a:r>
            <a:r>
              <a:rPr lang="en-US" sz="700" dirty="0"/>
              <a:t> </a:t>
            </a:r>
            <a:r>
              <a:rPr lang="en-US" sz="700" dirty="0" err="1"/>
              <a:t>क्या</a:t>
            </a:r>
            <a:r>
              <a:rPr lang="en-US" sz="700" dirty="0"/>
              <a:t> </a:t>
            </a:r>
            <a:r>
              <a:rPr lang="en-US" sz="700" dirty="0" err="1"/>
              <a:t>जान</a:t>
            </a:r>
            <a:r>
              <a:rPr lang="en-US" sz="700" dirty="0"/>
              <a:t> </a:t>
            </a:r>
            <a:r>
              <a:rPr lang="en-US" sz="700" dirty="0" err="1"/>
              <a:t>सके</a:t>
            </a:r>
            <a:r>
              <a:rPr lang="en-US" sz="700" dirty="0"/>
              <a:t>, </a:t>
            </a:r>
            <a:r>
              <a:rPr lang="en-US" sz="700" dirty="0" err="1"/>
              <a:t>और</a:t>
            </a:r>
            <a:r>
              <a:rPr lang="en-US" sz="700" dirty="0"/>
              <a:t> </a:t>
            </a:r>
            <a:r>
              <a:rPr lang="en-US" sz="700" dirty="0" err="1"/>
              <a:t>वे</a:t>
            </a:r>
            <a:r>
              <a:rPr lang="en-US" sz="700" dirty="0"/>
              <a:t> </a:t>
            </a:r>
            <a:r>
              <a:rPr lang="en-US" sz="700" dirty="0" err="1"/>
              <a:t>क्या</a:t>
            </a:r>
            <a:r>
              <a:rPr lang="en-US" sz="700" dirty="0"/>
              <a:t> </a:t>
            </a:r>
            <a:r>
              <a:rPr lang="en-US" sz="700" dirty="0" err="1"/>
              <a:t>नहीं</a:t>
            </a:r>
            <a:r>
              <a:rPr lang="en-US" sz="700" dirty="0"/>
              <a:t> </a:t>
            </a:r>
            <a:r>
              <a:rPr lang="en-US" sz="700" dirty="0" err="1"/>
              <a:t>जानते</a:t>
            </a:r>
            <a:r>
              <a:rPr lang="en-US" sz="700" dirty="0"/>
              <a:t> </a:t>
            </a:r>
            <a:r>
              <a:rPr lang="en-US" sz="700" dirty="0" err="1"/>
              <a:t>थे</a:t>
            </a:r>
            <a:r>
              <a:rPr lang="en-US" sz="700" dirty="0"/>
              <a:t>. </a:t>
            </a:r>
            <a:r>
              <a:rPr lang="en-US" sz="700" dirty="0" err="1"/>
              <a:t>यह</a:t>
            </a:r>
            <a:r>
              <a:rPr lang="en-US" sz="700" dirty="0"/>
              <a:t> </a:t>
            </a:r>
            <a:r>
              <a:rPr lang="en-US" sz="700" dirty="0" err="1"/>
              <a:t>सब</a:t>
            </a:r>
            <a:r>
              <a:rPr lang="en-US" sz="700" dirty="0"/>
              <a:t> </a:t>
            </a:r>
            <a:r>
              <a:rPr lang="en-US" sz="700" dirty="0" err="1"/>
              <a:t>एक</a:t>
            </a:r>
            <a:r>
              <a:rPr lang="en-US" sz="700" dirty="0"/>
              <a:t> </a:t>
            </a:r>
            <a:r>
              <a:rPr lang="en-US" sz="700" dirty="0" err="1"/>
              <a:t>विकासवादी</a:t>
            </a:r>
            <a:r>
              <a:rPr lang="en-US" sz="700" dirty="0"/>
              <a:t> </a:t>
            </a:r>
            <a:r>
              <a:rPr lang="en-US" sz="700" dirty="0" err="1"/>
              <a:t>योजना</a:t>
            </a:r>
            <a:r>
              <a:rPr lang="en-US" sz="700" dirty="0"/>
              <a:t> </a:t>
            </a:r>
            <a:r>
              <a:rPr lang="en-US" sz="700" dirty="0" err="1"/>
              <a:t>पर</a:t>
            </a:r>
            <a:r>
              <a:rPr lang="en-US" sz="700" dirty="0"/>
              <a:t> </a:t>
            </a:r>
            <a:r>
              <a:rPr lang="en-US" sz="700" dirty="0" err="1"/>
              <a:t>आधारित</a:t>
            </a:r>
            <a:r>
              <a:rPr lang="en-US" sz="700" dirty="0"/>
              <a:t> </a:t>
            </a:r>
            <a:r>
              <a:rPr lang="en-US" sz="700" dirty="0" err="1"/>
              <a:t>होता</a:t>
            </a:r>
            <a:r>
              <a:rPr lang="en-US" sz="700" dirty="0"/>
              <a:t> </a:t>
            </a:r>
            <a:r>
              <a:rPr lang="en-US" sz="700" dirty="0" err="1"/>
              <a:t>है</a:t>
            </a:r>
            <a:r>
              <a:rPr lang="en-US" sz="700" dirty="0"/>
              <a:t> </a:t>
            </a:r>
            <a:r>
              <a:rPr lang="en-US" sz="700" dirty="0" err="1"/>
              <a:t>जो</a:t>
            </a:r>
            <a:r>
              <a:rPr lang="en-US" sz="700" dirty="0"/>
              <a:t> </a:t>
            </a:r>
            <a:r>
              <a:rPr lang="en-US" sz="700" dirty="0" err="1"/>
              <a:t>किसी</a:t>
            </a:r>
            <a:r>
              <a:rPr lang="en-US" sz="700" dirty="0"/>
              <a:t> </a:t>
            </a:r>
            <a:r>
              <a:rPr lang="en-US" sz="700" dirty="0" err="1"/>
              <a:t>भी</a:t>
            </a:r>
            <a:r>
              <a:rPr lang="en-US" sz="700" dirty="0"/>
              <a:t> "</a:t>
            </a:r>
            <a:r>
              <a:rPr lang="en-US" sz="700" dirty="0" err="1"/>
              <a:t>दुर्घटना</a:t>
            </a:r>
            <a:r>
              <a:rPr lang="en-US" sz="700" dirty="0"/>
              <a:t>" </a:t>
            </a:r>
            <a:r>
              <a:rPr lang="en-US" sz="700" dirty="0" err="1"/>
              <a:t>को</a:t>
            </a:r>
            <a:r>
              <a:rPr lang="en-US" sz="700" dirty="0"/>
              <a:t> </a:t>
            </a:r>
            <a:r>
              <a:rPr lang="en-US" sz="700" dirty="0" err="1"/>
              <a:t>नज़रअंदाज़</a:t>
            </a:r>
            <a:r>
              <a:rPr lang="en-US" sz="700" dirty="0"/>
              <a:t> </a:t>
            </a:r>
            <a:r>
              <a:rPr lang="en-US" sz="700" dirty="0" err="1"/>
              <a:t>करता</a:t>
            </a:r>
            <a:r>
              <a:rPr lang="en-US" sz="700" dirty="0"/>
              <a:t> </a:t>
            </a:r>
            <a:r>
              <a:rPr lang="en-US" sz="700" dirty="0" err="1"/>
              <a:t>है</a:t>
            </a:r>
            <a:r>
              <a:rPr lang="en-US" sz="700" dirty="0"/>
              <a:t>, </a:t>
            </a:r>
            <a:r>
              <a:rPr lang="en-US" sz="700" dirty="0" err="1"/>
              <a:t>और</a:t>
            </a:r>
            <a:r>
              <a:rPr lang="en-US" sz="700" dirty="0"/>
              <a:t> </a:t>
            </a:r>
            <a:r>
              <a:rPr lang="en-US" sz="700" dirty="0" err="1"/>
              <a:t>सिर्फ</a:t>
            </a:r>
            <a:r>
              <a:rPr lang="en-US" sz="700" dirty="0"/>
              <a:t> </a:t>
            </a:r>
            <a:r>
              <a:rPr lang="en-US" sz="700" dirty="0" err="1"/>
              <a:t>प्रगति</a:t>
            </a:r>
            <a:r>
              <a:rPr lang="en-US" sz="700" dirty="0"/>
              <a:t> </a:t>
            </a:r>
            <a:r>
              <a:rPr lang="en-US" sz="700" dirty="0" err="1"/>
              <a:t>की</a:t>
            </a:r>
            <a:r>
              <a:rPr lang="en-US" sz="700" dirty="0"/>
              <a:t> </a:t>
            </a:r>
            <a:r>
              <a:rPr lang="en-US" sz="700" dirty="0" err="1"/>
              <a:t>बात</a:t>
            </a:r>
            <a:r>
              <a:rPr lang="en-US" sz="700" dirty="0"/>
              <a:t> </a:t>
            </a:r>
            <a:r>
              <a:rPr lang="en-US" sz="700" dirty="0" err="1"/>
              <a:t>करता</a:t>
            </a:r>
            <a:r>
              <a:rPr lang="en-US" sz="700" dirty="0"/>
              <a:t> </a:t>
            </a:r>
            <a:r>
              <a:rPr lang="en-US" sz="700" dirty="0" err="1"/>
              <a:t>है</a:t>
            </a:r>
            <a:r>
              <a:rPr lang="en-US" sz="700" dirty="0"/>
              <a:t>. </a:t>
            </a:r>
            <a:r>
              <a:rPr lang="en-US" sz="700" dirty="0" err="1"/>
              <a:t>तब</a:t>
            </a:r>
            <a:r>
              <a:rPr lang="en-US" sz="700" dirty="0"/>
              <a:t> </a:t>
            </a:r>
            <a:r>
              <a:rPr lang="en-US" sz="700" dirty="0" err="1"/>
              <a:t>हमें</a:t>
            </a:r>
            <a:r>
              <a:rPr lang="en-US" sz="700" dirty="0"/>
              <a:t> </a:t>
            </a:r>
            <a:r>
              <a:rPr lang="en-US" sz="700" dirty="0" err="1"/>
              <a:t>इस</a:t>
            </a:r>
            <a:r>
              <a:rPr lang="en-US" sz="700" dirty="0"/>
              <a:t> </a:t>
            </a:r>
            <a:r>
              <a:rPr lang="en-US" sz="700" dirty="0" err="1"/>
              <a:t>तरह</a:t>
            </a:r>
            <a:r>
              <a:rPr lang="en-US" sz="700" dirty="0"/>
              <a:t> </a:t>
            </a:r>
            <a:r>
              <a:rPr lang="en-US" sz="700" dirty="0" err="1"/>
              <a:t>के</a:t>
            </a:r>
            <a:r>
              <a:rPr lang="en-US" sz="700" dirty="0"/>
              <a:t> </a:t>
            </a:r>
            <a:r>
              <a:rPr lang="en-US" sz="700" dirty="0" err="1"/>
              <a:t>वाक्य</a:t>
            </a:r>
            <a:r>
              <a:rPr lang="en-US" sz="700" dirty="0"/>
              <a:t> </a:t>
            </a:r>
            <a:r>
              <a:rPr lang="en-US" sz="700" dirty="0" err="1"/>
              <a:t>सुनने</a:t>
            </a:r>
            <a:r>
              <a:rPr lang="en-US" sz="700" dirty="0"/>
              <a:t> </a:t>
            </a:r>
            <a:r>
              <a:rPr lang="en-US" sz="700" dirty="0" err="1"/>
              <a:t>को</a:t>
            </a:r>
            <a:r>
              <a:rPr lang="en-US" sz="700" dirty="0"/>
              <a:t> </a:t>
            </a:r>
            <a:r>
              <a:rPr lang="en-US" sz="700" dirty="0" err="1"/>
              <a:t>मिलते</a:t>
            </a:r>
            <a:r>
              <a:rPr lang="en-US" sz="700" dirty="0"/>
              <a:t> </a:t>
            </a:r>
            <a:r>
              <a:rPr lang="en-US" sz="700" dirty="0" err="1"/>
              <a:t>हैं</a:t>
            </a:r>
            <a:r>
              <a:rPr lang="en-US" sz="700" dirty="0"/>
              <a:t> </a:t>
            </a:r>
            <a:r>
              <a:rPr lang="en-US" sz="700" dirty="0" err="1"/>
              <a:t>जैसे</a:t>
            </a:r>
            <a:r>
              <a:rPr lang="en-US" sz="700" dirty="0"/>
              <a:t> "</a:t>
            </a:r>
            <a:r>
              <a:rPr lang="en-US" sz="700" dirty="0" err="1"/>
              <a:t>प्राचीन</a:t>
            </a:r>
            <a:r>
              <a:rPr lang="en-US" sz="700" dirty="0"/>
              <a:t> </a:t>
            </a:r>
            <a:r>
              <a:rPr lang="en-US" sz="700" dirty="0" err="1"/>
              <a:t>मिस्रवासी</a:t>
            </a:r>
            <a:r>
              <a:rPr lang="en-US" sz="700" dirty="0"/>
              <a:t>, </a:t>
            </a:r>
            <a:r>
              <a:rPr lang="en-US" sz="700" dirty="0" err="1"/>
              <a:t>रसायन</a:t>
            </a:r>
            <a:r>
              <a:rPr lang="en-US" sz="700" dirty="0"/>
              <a:t> </a:t>
            </a:r>
            <a:r>
              <a:rPr lang="en-US" sz="700" dirty="0" err="1"/>
              <a:t>विज्ञान</a:t>
            </a:r>
            <a:r>
              <a:rPr lang="en-US" sz="700" dirty="0"/>
              <a:t> </a:t>
            </a:r>
            <a:r>
              <a:rPr lang="en-US" sz="700" dirty="0" err="1"/>
              <a:t>नहीं</a:t>
            </a:r>
            <a:r>
              <a:rPr lang="en-US" sz="700" dirty="0"/>
              <a:t> </a:t>
            </a:r>
            <a:r>
              <a:rPr lang="en-US" sz="700" dirty="0" err="1"/>
              <a:t>जानते</a:t>
            </a:r>
            <a:r>
              <a:rPr lang="en-US" sz="700" dirty="0"/>
              <a:t> </a:t>
            </a:r>
            <a:r>
              <a:rPr lang="en-US" sz="700" dirty="0" err="1"/>
              <a:t>थे</a:t>
            </a:r>
            <a:r>
              <a:rPr lang="en-US" sz="700" dirty="0"/>
              <a:t>, न </a:t>
            </a:r>
            <a:r>
              <a:rPr lang="en-US" sz="700" dirty="0" err="1"/>
              <a:t>ही</a:t>
            </a:r>
            <a:r>
              <a:rPr lang="en-US" sz="700" dirty="0"/>
              <a:t> </a:t>
            </a:r>
            <a:r>
              <a:rPr lang="en-US" sz="700" dirty="0" err="1"/>
              <a:t>उन्हें</a:t>
            </a:r>
            <a:r>
              <a:rPr lang="en-US" sz="700" dirty="0"/>
              <a:t> </a:t>
            </a:r>
            <a:r>
              <a:rPr lang="en-US" sz="700" dirty="0" err="1"/>
              <a:t>पहिए</a:t>
            </a:r>
            <a:r>
              <a:rPr lang="en-US" sz="700" dirty="0"/>
              <a:t> </a:t>
            </a:r>
            <a:r>
              <a:rPr lang="en-US" sz="700" dirty="0" err="1"/>
              <a:t>या</a:t>
            </a:r>
            <a:r>
              <a:rPr lang="en-US" sz="700" dirty="0"/>
              <a:t> </a:t>
            </a:r>
            <a:r>
              <a:rPr lang="en-US" sz="700" dirty="0" err="1"/>
              <a:t>चरखी</a:t>
            </a:r>
            <a:r>
              <a:rPr lang="en-US" sz="700" dirty="0"/>
              <a:t> (</a:t>
            </a:r>
            <a:r>
              <a:rPr lang="en-US" sz="700" dirty="0" err="1"/>
              <a:t>पुली</a:t>
            </a:r>
            <a:r>
              <a:rPr lang="en-US" sz="700" dirty="0"/>
              <a:t>) </a:t>
            </a:r>
            <a:r>
              <a:rPr lang="en-US" sz="700" dirty="0" err="1"/>
              <a:t>के</a:t>
            </a:r>
            <a:r>
              <a:rPr lang="en-US" sz="700" dirty="0"/>
              <a:t> </a:t>
            </a:r>
            <a:r>
              <a:rPr lang="en-US" sz="700" dirty="0" err="1"/>
              <a:t>बारे</a:t>
            </a:r>
            <a:r>
              <a:rPr lang="en-US" sz="700" dirty="0"/>
              <a:t> </a:t>
            </a:r>
            <a:r>
              <a:rPr lang="en-US" sz="700" dirty="0" err="1"/>
              <a:t>में</a:t>
            </a:r>
            <a:r>
              <a:rPr lang="en-US" sz="700" dirty="0"/>
              <a:t> </a:t>
            </a:r>
            <a:r>
              <a:rPr lang="en-US" sz="700" dirty="0" err="1"/>
              <a:t>पता</a:t>
            </a:r>
            <a:r>
              <a:rPr lang="en-US" sz="700" dirty="0"/>
              <a:t> </a:t>
            </a:r>
            <a:r>
              <a:rPr lang="en-US" sz="700" dirty="0" err="1"/>
              <a:t>था</a:t>
            </a:r>
            <a:r>
              <a:rPr lang="en-US" sz="700" dirty="0"/>
              <a:t>. </a:t>
            </a:r>
            <a:r>
              <a:rPr lang="en-US" sz="700" dirty="0" err="1"/>
              <a:t>उन्होंने</a:t>
            </a:r>
            <a:r>
              <a:rPr lang="en-US" sz="700" dirty="0"/>
              <a:t> </a:t>
            </a:r>
            <a:r>
              <a:rPr lang="en-US" sz="700" dirty="0" err="1"/>
              <a:t>समुद्री</a:t>
            </a:r>
            <a:r>
              <a:rPr lang="en-US" sz="700" dirty="0"/>
              <a:t> </a:t>
            </a:r>
            <a:r>
              <a:rPr lang="en-US" sz="700" dirty="0" err="1"/>
              <a:t>नैविगेशन</a:t>
            </a:r>
            <a:r>
              <a:rPr lang="en-US" sz="700" dirty="0"/>
              <a:t> (</a:t>
            </a:r>
            <a:r>
              <a:rPr lang="en-US" sz="700" dirty="0" err="1"/>
              <a:t>पथ-प्रदर्शन</a:t>
            </a:r>
            <a:r>
              <a:rPr lang="en-US" sz="700" dirty="0"/>
              <a:t>) </a:t>
            </a:r>
            <a:r>
              <a:rPr lang="en-US" sz="700" dirty="0" err="1"/>
              <a:t>का</a:t>
            </a:r>
            <a:r>
              <a:rPr lang="en-US" sz="700" dirty="0"/>
              <a:t> </a:t>
            </a:r>
            <a:r>
              <a:rPr lang="en-US" sz="700" dirty="0" err="1"/>
              <a:t>ज्ञान</a:t>
            </a:r>
            <a:r>
              <a:rPr lang="en-US" sz="700" dirty="0"/>
              <a:t> </a:t>
            </a:r>
            <a:r>
              <a:rPr lang="en-US" sz="700" dirty="0" err="1"/>
              <a:t>भी</a:t>
            </a:r>
            <a:r>
              <a:rPr lang="en-US" sz="700" dirty="0"/>
              <a:t> </a:t>
            </a:r>
            <a:r>
              <a:rPr lang="en-US" sz="700" dirty="0" err="1"/>
              <a:t>नहीं</a:t>
            </a:r>
            <a:r>
              <a:rPr lang="en-US" sz="700" dirty="0"/>
              <a:t> </a:t>
            </a:r>
            <a:r>
              <a:rPr lang="en-US" sz="700" dirty="0" err="1"/>
              <a:t>था</a:t>
            </a:r>
            <a:r>
              <a:rPr lang="en-US" sz="700" dirty="0"/>
              <a:t>. </a:t>
            </a:r>
            <a:r>
              <a:rPr lang="en-US" sz="700" dirty="0" err="1"/>
              <a:t>वे</a:t>
            </a:r>
            <a:r>
              <a:rPr lang="en-US" sz="700" dirty="0"/>
              <a:t> </a:t>
            </a:r>
            <a:r>
              <a:rPr lang="en-US" sz="700" dirty="0" err="1"/>
              <a:t>ख़राब</a:t>
            </a:r>
            <a:r>
              <a:rPr lang="en-US" sz="700" dirty="0"/>
              <a:t> </a:t>
            </a:r>
            <a:r>
              <a:rPr lang="en-US" sz="700" dirty="0" err="1"/>
              <a:t>गणितज्ञ</a:t>
            </a:r>
            <a:r>
              <a:rPr lang="en-US" sz="700" dirty="0"/>
              <a:t> </a:t>
            </a:r>
            <a:r>
              <a:rPr lang="en-US" sz="700" dirty="0" err="1"/>
              <a:t>और</a:t>
            </a:r>
            <a:r>
              <a:rPr lang="en-US" sz="700" dirty="0"/>
              <a:t> </a:t>
            </a:r>
            <a:r>
              <a:rPr lang="en-US" sz="700" dirty="0" err="1"/>
              <a:t>ख़राब</a:t>
            </a:r>
            <a:r>
              <a:rPr lang="en-US" sz="700" dirty="0"/>
              <a:t> </a:t>
            </a:r>
            <a:r>
              <a:rPr lang="en-US" sz="700" dirty="0" err="1"/>
              <a:t>सर्वेक्षक</a:t>
            </a:r>
            <a:r>
              <a:rPr lang="en-US" sz="700" dirty="0"/>
              <a:t> </a:t>
            </a:r>
            <a:r>
              <a:rPr lang="en-US" sz="700" dirty="0" err="1"/>
              <a:t>थे</a:t>
            </a:r>
            <a:r>
              <a:rPr lang="en-US" sz="700" dirty="0"/>
              <a:t>. </a:t>
            </a:r>
            <a:r>
              <a:rPr lang="en-US" sz="700" dirty="0" err="1"/>
              <a:t>नहीं</a:t>
            </a:r>
            <a:r>
              <a:rPr lang="en-US" sz="700" dirty="0"/>
              <a:t> </a:t>
            </a:r>
            <a:r>
              <a:rPr lang="en-US" sz="700" dirty="0" err="1"/>
              <a:t>तो</a:t>
            </a:r>
            <a:r>
              <a:rPr lang="en-US" sz="700" dirty="0"/>
              <a:t> </a:t>
            </a:r>
            <a:r>
              <a:rPr lang="en-US" sz="700" dirty="0" err="1"/>
              <a:t>वे</a:t>
            </a:r>
            <a:r>
              <a:rPr lang="en-US" sz="700" dirty="0"/>
              <a:t> </a:t>
            </a:r>
            <a:r>
              <a:rPr lang="en-US" sz="700" dirty="0" err="1"/>
              <a:t>इन</a:t>
            </a:r>
            <a:r>
              <a:rPr lang="en-US" sz="700" dirty="0"/>
              <a:t> </a:t>
            </a:r>
            <a:r>
              <a:rPr lang="en-US" sz="700" dirty="0" err="1"/>
              <a:t>सब</a:t>
            </a:r>
            <a:r>
              <a:rPr lang="en-US" sz="700" dirty="0"/>
              <a:t> </a:t>
            </a:r>
            <a:r>
              <a:rPr lang="en-US" sz="700" dirty="0" err="1"/>
              <a:t>को</a:t>
            </a:r>
            <a:r>
              <a:rPr lang="en-US" sz="700" dirty="0"/>
              <a:t> </a:t>
            </a:r>
            <a:r>
              <a:rPr lang="en-US" sz="700" dirty="0" err="1"/>
              <a:t>बातों</a:t>
            </a:r>
            <a:r>
              <a:rPr lang="en-US" sz="700" dirty="0"/>
              <a:t> </a:t>
            </a:r>
            <a:r>
              <a:rPr lang="en-US" sz="700" dirty="0" err="1"/>
              <a:t>को</a:t>
            </a:r>
            <a:r>
              <a:rPr lang="en-US" sz="700" dirty="0"/>
              <a:t> </a:t>
            </a:r>
            <a:r>
              <a:rPr lang="en-US" sz="700" dirty="0" err="1"/>
              <a:t>लिखित</a:t>
            </a:r>
            <a:r>
              <a:rPr lang="en-US" sz="700" dirty="0"/>
              <a:t> </a:t>
            </a:r>
            <a:r>
              <a:rPr lang="en-US" sz="700" dirty="0" err="1"/>
              <a:t>रूप</a:t>
            </a:r>
            <a:r>
              <a:rPr lang="en-US" sz="700" dirty="0"/>
              <a:t> </a:t>
            </a:r>
            <a:r>
              <a:rPr lang="en-US" sz="700" dirty="0" err="1"/>
              <a:t>में</a:t>
            </a:r>
            <a:r>
              <a:rPr lang="en-US" sz="700" dirty="0"/>
              <a:t> </a:t>
            </a:r>
            <a:r>
              <a:rPr lang="en-US" sz="700" dirty="0" err="1"/>
              <a:t>ज़रूर</a:t>
            </a:r>
            <a:r>
              <a:rPr lang="en-US" sz="700" dirty="0"/>
              <a:t> </a:t>
            </a:r>
            <a:r>
              <a:rPr lang="en-US" sz="700" dirty="0" err="1"/>
              <a:t>छोड़ते</a:t>
            </a:r>
            <a:r>
              <a:rPr lang="en-US" sz="700" dirty="0" smtClean="0"/>
              <a:t>.“</a:t>
            </a:r>
          </a:p>
          <a:p>
            <a:r>
              <a:rPr lang="en-US" sz="700" dirty="0" smtClean="0"/>
              <a:t> </a:t>
            </a:r>
            <a:endParaRPr lang="en-US" sz="700" dirty="0"/>
          </a:p>
          <a:p>
            <a:r>
              <a:rPr lang="en-US" sz="700" dirty="0" err="1"/>
              <a:t>बेशक</a:t>
            </a:r>
            <a:r>
              <a:rPr lang="en-US" sz="700" dirty="0"/>
              <a:t>…</a:t>
            </a:r>
          </a:p>
        </p:txBody>
      </p:sp>
    </p:spTree>
    <p:extLst>
      <p:ext uri="{BB962C8B-B14F-4D97-AF65-F5344CB8AC3E}">
        <p14:creationId xmlns:p14="http://schemas.microsoft.com/office/powerpoint/2010/main" val="3837279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29698" name="Picture 2" descr="C:\Users\HP\Desktop\PYRAMIDS\PYRAMID IMAGES\p0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33004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45678" y="30943"/>
            <a:ext cx="1880644" cy="400110"/>
          </a:xfrm>
          <a:prstGeom prst="rect">
            <a:avLst/>
          </a:prstGeom>
        </p:spPr>
        <p:txBody>
          <a:bodyPr wrap="none">
            <a:spAutoFit/>
          </a:bodyPr>
          <a:lstStyle/>
          <a:p>
            <a:pPr algn="ctr"/>
            <a:r>
              <a:rPr lang="en-US" sz="2000" dirty="0" err="1">
                <a:solidFill>
                  <a:srgbClr val="FF0000"/>
                </a:solidFill>
              </a:rPr>
              <a:t>परिवहन</a:t>
            </a:r>
            <a:r>
              <a:rPr lang="en-US" sz="2000" dirty="0">
                <a:solidFill>
                  <a:srgbClr val="FF0000"/>
                </a:solidFill>
              </a:rPr>
              <a:t> </a:t>
            </a:r>
            <a:r>
              <a:rPr lang="en-US" sz="2000" dirty="0" err="1">
                <a:solidFill>
                  <a:srgbClr val="FF0000"/>
                </a:solidFill>
              </a:rPr>
              <a:t>के</a:t>
            </a:r>
            <a:r>
              <a:rPr lang="en-US" sz="2000" dirty="0">
                <a:solidFill>
                  <a:srgbClr val="FF0000"/>
                </a:solidFill>
              </a:rPr>
              <a:t> </a:t>
            </a:r>
            <a:r>
              <a:rPr lang="en-US" sz="2000" dirty="0" err="1">
                <a:solidFill>
                  <a:srgbClr val="FF0000"/>
                </a:solidFill>
              </a:rPr>
              <a:t>तरीके</a:t>
            </a:r>
            <a:endParaRPr lang="en-US" sz="2000" dirty="0">
              <a:solidFill>
                <a:srgbClr val="FF0000"/>
              </a:solidFill>
            </a:endParaRPr>
          </a:p>
        </p:txBody>
      </p:sp>
      <p:sp>
        <p:nvSpPr>
          <p:cNvPr id="4" name="Rectangle 3"/>
          <p:cNvSpPr/>
          <p:nvPr/>
        </p:nvSpPr>
        <p:spPr>
          <a:xfrm>
            <a:off x="3048000" y="2590515"/>
            <a:ext cx="891696" cy="415498"/>
          </a:xfrm>
          <a:prstGeom prst="rect">
            <a:avLst/>
          </a:prstGeom>
        </p:spPr>
        <p:txBody>
          <a:bodyPr wrap="square">
            <a:spAutoFit/>
          </a:bodyPr>
          <a:lstStyle/>
          <a:p>
            <a:pPr algn="ctr"/>
            <a:r>
              <a:rPr lang="en-US" sz="700" dirty="0"/>
              <a:t> </a:t>
            </a:r>
            <a:r>
              <a:rPr lang="en-US" sz="700" dirty="0" err="1" smtClean="0"/>
              <a:t>पर</a:t>
            </a:r>
            <a:r>
              <a:rPr lang="en-US" sz="700" dirty="0" smtClean="0"/>
              <a:t> </a:t>
            </a:r>
            <a:r>
              <a:rPr lang="en-US" sz="700" dirty="0" err="1"/>
              <a:t>अगर</a:t>
            </a:r>
            <a:r>
              <a:rPr lang="en-US" sz="700" dirty="0"/>
              <a:t> </a:t>
            </a:r>
            <a:r>
              <a:rPr lang="en-US" sz="700" dirty="0" err="1"/>
              <a:t>जरूरत</a:t>
            </a:r>
            <a:r>
              <a:rPr lang="en-US" sz="700" dirty="0"/>
              <a:t> </a:t>
            </a:r>
            <a:r>
              <a:rPr lang="en-US" sz="700" dirty="0" smtClean="0"/>
              <a:t/>
            </a:r>
            <a:br>
              <a:rPr lang="en-US" sz="700" dirty="0" smtClean="0"/>
            </a:br>
            <a:r>
              <a:rPr lang="en-US" sz="700" dirty="0" err="1" smtClean="0"/>
              <a:t>पड़ी</a:t>
            </a:r>
            <a:r>
              <a:rPr lang="en-US" sz="700" dirty="0" smtClean="0"/>
              <a:t> </a:t>
            </a:r>
            <a:r>
              <a:rPr lang="en-US" sz="700" dirty="0" err="1"/>
              <a:t>तो</a:t>
            </a:r>
            <a:r>
              <a:rPr lang="en-US" sz="700" dirty="0"/>
              <a:t> </a:t>
            </a:r>
            <a:r>
              <a:rPr lang="en-US" sz="700" dirty="0" err="1" smtClean="0"/>
              <a:t>हमारे</a:t>
            </a:r>
            <a:r>
              <a:rPr lang="en-US" sz="700" dirty="0" smtClean="0"/>
              <a:t> </a:t>
            </a:r>
            <a:r>
              <a:rPr lang="en-US" sz="700" dirty="0" err="1"/>
              <a:t>पास</a:t>
            </a:r>
            <a:r>
              <a:rPr lang="en-US" sz="700" dirty="0"/>
              <a:t> </a:t>
            </a:r>
            <a:r>
              <a:rPr lang="en-US" sz="700" dirty="0" err="1"/>
              <a:t>और</a:t>
            </a:r>
            <a:r>
              <a:rPr lang="en-US" sz="700" dirty="0"/>
              <a:t> </a:t>
            </a:r>
            <a:r>
              <a:rPr lang="en-US" sz="700" dirty="0" err="1"/>
              <a:t>बहुत</a:t>
            </a:r>
            <a:r>
              <a:rPr lang="en-US" sz="700" dirty="0"/>
              <a:t> </a:t>
            </a:r>
            <a:r>
              <a:rPr lang="en-US" sz="700" dirty="0" err="1"/>
              <a:t>कुछ</a:t>
            </a:r>
            <a:r>
              <a:rPr lang="en-US" sz="700" dirty="0"/>
              <a:t> </a:t>
            </a:r>
            <a:r>
              <a:rPr lang="en-US" sz="700" dirty="0" err="1"/>
              <a:t>भी</a:t>
            </a:r>
            <a:r>
              <a:rPr lang="en-US" sz="700" dirty="0"/>
              <a:t> </a:t>
            </a:r>
            <a:r>
              <a:rPr lang="en-US" sz="700" dirty="0" err="1"/>
              <a:t>है</a:t>
            </a:r>
            <a:r>
              <a:rPr lang="en-US" sz="700" dirty="0"/>
              <a:t>.</a:t>
            </a:r>
          </a:p>
        </p:txBody>
      </p:sp>
      <p:sp>
        <p:nvSpPr>
          <p:cNvPr id="5" name="Rectangle 4"/>
          <p:cNvSpPr/>
          <p:nvPr/>
        </p:nvSpPr>
        <p:spPr>
          <a:xfrm>
            <a:off x="914400" y="583406"/>
            <a:ext cx="1516762" cy="307777"/>
          </a:xfrm>
          <a:prstGeom prst="rect">
            <a:avLst/>
          </a:prstGeom>
        </p:spPr>
        <p:txBody>
          <a:bodyPr wrap="none">
            <a:spAutoFit/>
          </a:bodyPr>
          <a:lstStyle/>
          <a:p>
            <a:pPr algn="ctr"/>
            <a:r>
              <a:rPr lang="en-US" sz="700" dirty="0" err="1"/>
              <a:t>पहिया</a:t>
            </a:r>
            <a:r>
              <a:rPr lang="en-US" sz="700" dirty="0"/>
              <a:t>? </a:t>
            </a:r>
            <a:endParaRPr lang="en-US" sz="700" dirty="0" smtClean="0"/>
          </a:p>
          <a:p>
            <a:pPr algn="ctr"/>
            <a:r>
              <a:rPr lang="en-US" sz="700" dirty="0" err="1" smtClean="0"/>
              <a:t>लेकिन</a:t>
            </a:r>
            <a:r>
              <a:rPr lang="en-US" sz="700" dirty="0" smtClean="0"/>
              <a:t> </a:t>
            </a:r>
            <a:r>
              <a:rPr lang="en-US" sz="700" dirty="0" err="1"/>
              <a:t>फर्श</a:t>
            </a:r>
            <a:r>
              <a:rPr lang="en-US" sz="700" dirty="0"/>
              <a:t> </a:t>
            </a:r>
            <a:r>
              <a:rPr lang="en-US" sz="700" dirty="0" err="1"/>
              <a:t>पर</a:t>
            </a:r>
            <a:r>
              <a:rPr lang="en-US" sz="700" dirty="0"/>
              <a:t> </a:t>
            </a:r>
            <a:r>
              <a:rPr lang="en-US" sz="700" dirty="0" err="1"/>
              <a:t>लगे</a:t>
            </a:r>
            <a:r>
              <a:rPr lang="en-US" sz="700" dirty="0"/>
              <a:t> </a:t>
            </a:r>
            <a:r>
              <a:rPr lang="en-US" sz="700" dirty="0" err="1"/>
              <a:t>लोड</a:t>
            </a:r>
            <a:r>
              <a:rPr lang="en-US" sz="700" dirty="0"/>
              <a:t> </a:t>
            </a:r>
            <a:r>
              <a:rPr lang="en-US" sz="700" dirty="0" err="1"/>
              <a:t>के</a:t>
            </a:r>
            <a:r>
              <a:rPr lang="en-US" sz="700" dirty="0"/>
              <a:t> </a:t>
            </a:r>
            <a:r>
              <a:rPr lang="en-US" sz="700" dirty="0" err="1"/>
              <a:t>बारे</a:t>
            </a:r>
            <a:r>
              <a:rPr lang="en-US" sz="700" dirty="0"/>
              <a:t> </a:t>
            </a:r>
            <a:r>
              <a:rPr lang="en-US" sz="700" dirty="0" err="1"/>
              <a:t>में</a:t>
            </a:r>
            <a:r>
              <a:rPr lang="en-US" sz="700" dirty="0"/>
              <a:t> </a:t>
            </a:r>
            <a:r>
              <a:rPr lang="en-US" sz="700" dirty="0" err="1"/>
              <a:t>क्या</a:t>
            </a:r>
            <a:r>
              <a:rPr lang="en-US" sz="700" dirty="0"/>
              <a:t>?</a:t>
            </a:r>
          </a:p>
        </p:txBody>
      </p:sp>
      <p:sp>
        <p:nvSpPr>
          <p:cNvPr id="6" name="Rectangle 5"/>
          <p:cNvSpPr/>
          <p:nvPr/>
        </p:nvSpPr>
        <p:spPr>
          <a:xfrm>
            <a:off x="1757274" y="1038790"/>
            <a:ext cx="778031" cy="306616"/>
          </a:xfrm>
          <a:prstGeom prst="rect">
            <a:avLst/>
          </a:prstGeom>
        </p:spPr>
        <p:txBody>
          <a:bodyPr wrap="square">
            <a:spAutoFit/>
          </a:bodyPr>
          <a:lstStyle/>
          <a:p>
            <a:pPr algn="ctr"/>
            <a:r>
              <a:rPr lang="hi-IN" sz="700" dirty="0" smtClean="0"/>
              <a:t>यह</a:t>
            </a:r>
            <a:r>
              <a:rPr lang="en-US" sz="700" dirty="0" smtClean="0"/>
              <a:t> </a:t>
            </a:r>
            <a:r>
              <a:rPr lang="en-US" sz="700" dirty="0" err="1" smtClean="0"/>
              <a:t>प्रकाश</a:t>
            </a:r>
            <a:r>
              <a:rPr lang="en-US" sz="700" dirty="0" smtClean="0"/>
              <a:t> </a:t>
            </a:r>
            <a:r>
              <a:rPr lang="en-US" sz="700" dirty="0" err="1"/>
              <a:t>का</a:t>
            </a:r>
            <a:r>
              <a:rPr lang="en-US" sz="700" dirty="0"/>
              <a:t> </a:t>
            </a:r>
            <a:r>
              <a:rPr lang="en-US" sz="700" dirty="0" err="1"/>
              <a:t>विषय</a:t>
            </a:r>
            <a:r>
              <a:rPr lang="en-US" sz="700" dirty="0"/>
              <a:t> </a:t>
            </a:r>
            <a:r>
              <a:rPr lang="en-US" sz="700" dirty="0" err="1"/>
              <a:t>नहीं</a:t>
            </a:r>
            <a:r>
              <a:rPr lang="en-US" sz="700" dirty="0"/>
              <a:t> </a:t>
            </a:r>
            <a:r>
              <a:rPr lang="en-US" sz="700" dirty="0" err="1"/>
              <a:t>है</a:t>
            </a:r>
            <a:r>
              <a:rPr lang="en-US" sz="700" dirty="0"/>
              <a:t>.</a:t>
            </a:r>
          </a:p>
        </p:txBody>
      </p:sp>
      <p:sp>
        <p:nvSpPr>
          <p:cNvPr id="7" name="Rectangle 6"/>
          <p:cNvSpPr/>
          <p:nvPr/>
        </p:nvSpPr>
        <p:spPr>
          <a:xfrm>
            <a:off x="1708522" y="1802605"/>
            <a:ext cx="1741182" cy="200055"/>
          </a:xfrm>
          <a:prstGeom prst="rect">
            <a:avLst/>
          </a:prstGeom>
        </p:spPr>
        <p:txBody>
          <a:bodyPr wrap="none">
            <a:spAutoFit/>
          </a:bodyPr>
          <a:lstStyle/>
          <a:p>
            <a:pPr algn="ctr"/>
            <a:r>
              <a:rPr lang="en-US" sz="700" dirty="0" err="1" smtClean="0"/>
              <a:t>ढांचा</a:t>
            </a:r>
            <a:r>
              <a:rPr lang="en-US" sz="700" dirty="0" smtClean="0"/>
              <a:t>, </a:t>
            </a:r>
            <a:r>
              <a:rPr lang="en-US" sz="700" dirty="0" err="1"/>
              <a:t>गीली</a:t>
            </a:r>
            <a:r>
              <a:rPr lang="en-US" sz="700" dirty="0"/>
              <a:t> </a:t>
            </a:r>
            <a:r>
              <a:rPr lang="en-US" sz="700" dirty="0" err="1"/>
              <a:t>ज़मीन</a:t>
            </a:r>
            <a:r>
              <a:rPr lang="en-US" sz="700" dirty="0"/>
              <a:t> </a:t>
            </a:r>
            <a:r>
              <a:rPr lang="en-US" sz="700" dirty="0" err="1"/>
              <a:t>के</a:t>
            </a:r>
            <a:r>
              <a:rPr lang="en-US" sz="700" dirty="0"/>
              <a:t> </a:t>
            </a:r>
            <a:r>
              <a:rPr lang="en-US" sz="700" dirty="0" err="1"/>
              <a:t>आधार</a:t>
            </a:r>
            <a:r>
              <a:rPr lang="en-US" sz="700" dirty="0"/>
              <a:t> </a:t>
            </a:r>
            <a:r>
              <a:rPr lang="en-US" sz="700" dirty="0" err="1"/>
              <a:t>पर</a:t>
            </a:r>
            <a:r>
              <a:rPr lang="en-US" sz="700" dirty="0"/>
              <a:t> </a:t>
            </a:r>
            <a:r>
              <a:rPr lang="en-US" sz="700" dirty="0" err="1"/>
              <a:t>फिसल</a:t>
            </a:r>
            <a:r>
              <a:rPr lang="en-US" sz="700" dirty="0"/>
              <a:t> </a:t>
            </a:r>
            <a:r>
              <a:rPr lang="en-US" sz="700" dirty="0" err="1"/>
              <a:t>रहा</a:t>
            </a:r>
            <a:r>
              <a:rPr lang="en-US" sz="700" dirty="0"/>
              <a:t> </a:t>
            </a:r>
            <a:r>
              <a:rPr lang="en-US" sz="700" dirty="0" err="1"/>
              <a:t>है</a:t>
            </a:r>
            <a:r>
              <a:rPr lang="en-US" sz="700" dirty="0"/>
              <a:t>.</a:t>
            </a:r>
          </a:p>
        </p:txBody>
      </p:sp>
      <p:sp>
        <p:nvSpPr>
          <p:cNvPr id="8" name="Rectangle 7"/>
          <p:cNvSpPr/>
          <p:nvPr/>
        </p:nvSpPr>
        <p:spPr>
          <a:xfrm>
            <a:off x="3048000" y="2177884"/>
            <a:ext cx="1082348" cy="307777"/>
          </a:xfrm>
          <a:prstGeom prst="rect">
            <a:avLst/>
          </a:prstGeom>
        </p:spPr>
        <p:txBody>
          <a:bodyPr wrap="none">
            <a:spAutoFit/>
          </a:bodyPr>
          <a:lstStyle/>
          <a:p>
            <a:pPr algn="ctr"/>
            <a:r>
              <a:rPr lang="en-US" sz="700" dirty="0" err="1"/>
              <a:t>यहां</a:t>
            </a:r>
            <a:r>
              <a:rPr lang="en-US" sz="700" dirty="0"/>
              <a:t> </a:t>
            </a:r>
            <a:r>
              <a:rPr lang="en-US" sz="700" dirty="0" err="1"/>
              <a:t>आपके</a:t>
            </a:r>
            <a:r>
              <a:rPr lang="en-US" sz="700" dirty="0"/>
              <a:t> </a:t>
            </a:r>
            <a:r>
              <a:rPr lang="en-US" sz="700" dirty="0" err="1"/>
              <a:t>पास</a:t>
            </a:r>
            <a:r>
              <a:rPr lang="en-US" sz="700" dirty="0"/>
              <a:t> </a:t>
            </a:r>
            <a:r>
              <a:rPr lang="en-US" sz="700" dirty="0" err="1"/>
              <a:t>मानक</a:t>
            </a:r>
            <a:r>
              <a:rPr lang="en-US" sz="700" dirty="0"/>
              <a:t> </a:t>
            </a:r>
            <a:r>
              <a:rPr lang="en-US" sz="700" dirty="0" err="1"/>
              <a:t>है</a:t>
            </a:r>
            <a:r>
              <a:rPr lang="en-US" sz="700" dirty="0"/>
              <a:t>: </a:t>
            </a:r>
            <a:endParaRPr lang="en-US" sz="700" dirty="0" smtClean="0"/>
          </a:p>
          <a:p>
            <a:pPr algn="ctr"/>
            <a:r>
              <a:rPr lang="en-US" sz="700" dirty="0" smtClean="0"/>
              <a:t>2.5-</a:t>
            </a:r>
            <a:r>
              <a:rPr lang="en-US" sz="700" dirty="0" err="1" smtClean="0"/>
              <a:t>टन</a:t>
            </a:r>
            <a:r>
              <a:rPr lang="en-US" sz="700" dirty="0" smtClean="0"/>
              <a:t> </a:t>
            </a:r>
            <a:r>
              <a:rPr lang="en-US" sz="700" dirty="0" err="1"/>
              <a:t>और</a:t>
            </a:r>
            <a:r>
              <a:rPr lang="en-US" sz="700" dirty="0"/>
              <a:t> </a:t>
            </a:r>
            <a:r>
              <a:rPr lang="en-US" sz="700" dirty="0" err="1"/>
              <a:t>आठ</a:t>
            </a:r>
            <a:r>
              <a:rPr lang="en-US" sz="700" dirty="0"/>
              <a:t> </a:t>
            </a:r>
            <a:r>
              <a:rPr lang="en-US" sz="700" dirty="0" err="1"/>
              <a:t>पुरुष</a:t>
            </a:r>
            <a:r>
              <a:rPr lang="en-US" sz="700" dirty="0"/>
              <a:t>.</a:t>
            </a:r>
          </a:p>
        </p:txBody>
      </p:sp>
    </p:spTree>
    <p:extLst>
      <p:ext uri="{BB962C8B-B14F-4D97-AF65-F5344CB8AC3E}">
        <p14:creationId xmlns:p14="http://schemas.microsoft.com/office/powerpoint/2010/main" val="4087238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4572000" cy="3300413"/>
          </a:xfrm>
          <a:ln/>
        </p:spPr>
        <p:style>
          <a:lnRef idx="2">
            <a:schemeClr val="accent6"/>
          </a:lnRef>
          <a:fillRef idx="1">
            <a:schemeClr val="lt1"/>
          </a:fillRef>
          <a:effectRef idx="0">
            <a:schemeClr val="accent6"/>
          </a:effectRef>
          <a:fontRef idx="minor">
            <a:schemeClr val="dk1"/>
          </a:fontRef>
        </p:style>
        <p:txBody>
          <a:bodyPr/>
          <a:lstStyle/>
          <a:p>
            <a:endParaRPr lang="en-US" dirty="0"/>
          </a:p>
        </p:txBody>
      </p:sp>
      <p:pic>
        <p:nvPicPr>
          <p:cNvPr id="3074" name="Picture 2" descr="C:\Users\HP\Desktop\PYRAMIDS\PYRAMID IMAGES\p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5" y="0"/>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14600" y="1417141"/>
            <a:ext cx="1752600" cy="461665"/>
          </a:xfrm>
          <a:prstGeom prst="rect">
            <a:avLst/>
          </a:prstGeom>
        </p:spPr>
        <p:txBody>
          <a:bodyPr wrap="square">
            <a:spAutoFit/>
          </a:bodyPr>
          <a:lstStyle/>
          <a:p>
            <a:r>
              <a:rPr lang="en-US" sz="600" dirty="0" err="1" smtClean="0"/>
              <a:t>एक</a:t>
            </a:r>
            <a:r>
              <a:rPr lang="en-US" sz="600" dirty="0" smtClean="0"/>
              <a:t> </a:t>
            </a:r>
            <a:r>
              <a:rPr lang="en-US" sz="600" dirty="0" err="1"/>
              <a:t>दिन</a:t>
            </a:r>
            <a:r>
              <a:rPr lang="en-US" sz="600" dirty="0"/>
              <a:t>, </a:t>
            </a:r>
            <a:r>
              <a:rPr lang="en-US" sz="600" dirty="0" err="1"/>
              <a:t>रामसेस</a:t>
            </a:r>
            <a:r>
              <a:rPr lang="en-US" sz="600" dirty="0"/>
              <a:t> </a:t>
            </a:r>
            <a:r>
              <a:rPr lang="en-US" sz="600" dirty="0" err="1"/>
              <a:t>द्वितीय</a:t>
            </a:r>
            <a:r>
              <a:rPr lang="en-US" sz="600" dirty="0"/>
              <a:t> </a:t>
            </a:r>
            <a:r>
              <a:rPr lang="en-US" sz="600" dirty="0" err="1"/>
              <a:t>ने</a:t>
            </a:r>
            <a:r>
              <a:rPr lang="en-US" sz="600" dirty="0"/>
              <a:t> </a:t>
            </a:r>
            <a:r>
              <a:rPr lang="en-US" sz="600" dirty="0" err="1"/>
              <a:t>एक</a:t>
            </a:r>
            <a:r>
              <a:rPr lang="en-US" sz="600" dirty="0"/>
              <a:t> </a:t>
            </a:r>
            <a:r>
              <a:rPr lang="en-US" sz="600" dirty="0" err="1"/>
              <a:t>भयावह</a:t>
            </a:r>
            <a:r>
              <a:rPr lang="en-US" sz="600" dirty="0"/>
              <a:t> </a:t>
            </a:r>
            <a:r>
              <a:rPr lang="en-US" sz="600" dirty="0" err="1"/>
              <a:t>आवाज़</a:t>
            </a:r>
            <a:r>
              <a:rPr lang="en-US" sz="600" dirty="0"/>
              <a:t> </a:t>
            </a:r>
            <a:r>
              <a:rPr lang="en-US" sz="600" dirty="0" err="1"/>
              <a:t>के</a:t>
            </a:r>
            <a:r>
              <a:rPr lang="en-US" sz="600" dirty="0"/>
              <a:t> </a:t>
            </a:r>
            <a:r>
              <a:rPr lang="en-US" sz="600" dirty="0" err="1"/>
              <a:t>साथ</a:t>
            </a:r>
            <a:r>
              <a:rPr lang="en-US" sz="600" dirty="0"/>
              <a:t> </a:t>
            </a:r>
            <a:r>
              <a:rPr lang="en-US" sz="600" dirty="0" err="1"/>
              <a:t>अपने</a:t>
            </a:r>
            <a:r>
              <a:rPr lang="en-US" sz="600" dirty="0"/>
              <a:t> </a:t>
            </a:r>
            <a:r>
              <a:rPr lang="en-US" sz="600" dirty="0" err="1"/>
              <a:t>बाएं</a:t>
            </a:r>
            <a:r>
              <a:rPr lang="en-US" sz="600" dirty="0"/>
              <a:t> </a:t>
            </a:r>
            <a:r>
              <a:rPr lang="en-US" sz="600" dirty="0" err="1"/>
              <a:t>हाथ</a:t>
            </a:r>
            <a:r>
              <a:rPr lang="en-US" sz="600" dirty="0"/>
              <a:t> </a:t>
            </a:r>
            <a:r>
              <a:rPr lang="en-US" sz="600" dirty="0" err="1"/>
              <a:t>को</a:t>
            </a:r>
            <a:r>
              <a:rPr lang="en-US" sz="600" dirty="0"/>
              <a:t> </a:t>
            </a:r>
            <a:r>
              <a:rPr lang="en-US" sz="600" dirty="0" smtClean="0"/>
              <a:t>10-</a:t>
            </a:r>
            <a:r>
              <a:rPr lang="en-US" sz="600" dirty="0" err="1" smtClean="0"/>
              <a:t>सेमी</a:t>
            </a:r>
            <a:r>
              <a:rPr lang="en-US" sz="600" dirty="0" smtClean="0"/>
              <a:t> </a:t>
            </a:r>
            <a:r>
              <a:rPr lang="en-US" sz="600" dirty="0" err="1"/>
              <a:t>दूर</a:t>
            </a:r>
            <a:r>
              <a:rPr lang="en-US" sz="600" dirty="0"/>
              <a:t> </a:t>
            </a:r>
            <a:r>
              <a:rPr lang="en-US" sz="600" dirty="0" err="1"/>
              <a:t>हटाया</a:t>
            </a:r>
            <a:r>
              <a:rPr lang="en-US" sz="600" dirty="0"/>
              <a:t>. </a:t>
            </a:r>
            <a:r>
              <a:rPr lang="en-US" sz="600" dirty="0" err="1"/>
              <a:t>उससे</a:t>
            </a:r>
            <a:r>
              <a:rPr lang="en-US" sz="600" dirty="0"/>
              <a:t> </a:t>
            </a:r>
            <a:r>
              <a:rPr lang="en-US" sz="600" dirty="0" err="1"/>
              <a:t>गार्ड</a:t>
            </a:r>
            <a:r>
              <a:rPr lang="en-US" sz="600" dirty="0"/>
              <a:t> </a:t>
            </a:r>
            <a:r>
              <a:rPr lang="en-US" sz="600" dirty="0" err="1"/>
              <a:t>भयभीत</a:t>
            </a:r>
            <a:r>
              <a:rPr lang="en-US" sz="600" dirty="0"/>
              <a:t> </a:t>
            </a:r>
            <a:r>
              <a:rPr lang="en-US" sz="600" dirty="0" err="1"/>
              <a:t>होकर</a:t>
            </a:r>
            <a:r>
              <a:rPr lang="en-US" sz="600" dirty="0"/>
              <a:t> </a:t>
            </a:r>
            <a:r>
              <a:rPr lang="en-US" sz="600" dirty="0" err="1"/>
              <a:t>भाग</a:t>
            </a:r>
            <a:r>
              <a:rPr lang="en-US" sz="600" dirty="0"/>
              <a:t> </a:t>
            </a:r>
            <a:r>
              <a:rPr lang="en-US" sz="600" dirty="0" err="1"/>
              <a:t>गया</a:t>
            </a:r>
            <a:r>
              <a:rPr lang="en-US" sz="600" dirty="0"/>
              <a:t> </a:t>
            </a:r>
            <a:r>
              <a:rPr lang="en-US" sz="600" dirty="0" err="1"/>
              <a:t>और</a:t>
            </a:r>
            <a:r>
              <a:rPr lang="en-US" sz="600" dirty="0"/>
              <a:t> </a:t>
            </a:r>
            <a:r>
              <a:rPr lang="en-US" sz="600" dirty="0" err="1"/>
              <a:t>फिर</a:t>
            </a:r>
            <a:r>
              <a:rPr lang="en-US" sz="600" dirty="0"/>
              <a:t> </a:t>
            </a:r>
            <a:r>
              <a:rPr lang="en-US" sz="600" dirty="0" err="1"/>
              <a:t>संग्रहालय</a:t>
            </a:r>
            <a:r>
              <a:rPr lang="en-US" sz="600" dirty="0"/>
              <a:t> </a:t>
            </a:r>
            <a:r>
              <a:rPr lang="en-US" sz="600" dirty="0" err="1"/>
              <a:t>में</a:t>
            </a:r>
            <a:r>
              <a:rPr lang="en-US" sz="600" dirty="0"/>
              <a:t> </a:t>
            </a:r>
            <a:r>
              <a:rPr lang="en-US" sz="600" dirty="0" err="1"/>
              <a:t>कभी</a:t>
            </a:r>
            <a:r>
              <a:rPr lang="en-US" sz="600" dirty="0"/>
              <a:t> </a:t>
            </a:r>
            <a:r>
              <a:rPr lang="en-US" sz="600" dirty="0" err="1"/>
              <a:t>वापस</a:t>
            </a:r>
            <a:r>
              <a:rPr lang="en-US" sz="600" dirty="0"/>
              <a:t> </a:t>
            </a:r>
            <a:r>
              <a:rPr lang="en-US" sz="600" dirty="0" err="1"/>
              <a:t>नहीं</a:t>
            </a:r>
            <a:r>
              <a:rPr lang="en-US" sz="600" dirty="0"/>
              <a:t> </a:t>
            </a:r>
            <a:r>
              <a:rPr lang="hi-IN" sz="600" dirty="0" smtClean="0"/>
              <a:t>लौटा</a:t>
            </a:r>
            <a:r>
              <a:rPr lang="en-US" sz="600" dirty="0" smtClean="0"/>
              <a:t>. </a:t>
            </a:r>
            <a:r>
              <a:rPr lang="en-US" sz="600" dirty="0" err="1"/>
              <a:t>उसे</a:t>
            </a:r>
            <a:r>
              <a:rPr lang="en-US" sz="600" dirty="0"/>
              <a:t> </a:t>
            </a:r>
            <a:r>
              <a:rPr lang="en-US" sz="600" dirty="0" err="1"/>
              <a:t>म्यूजियम</a:t>
            </a:r>
            <a:r>
              <a:rPr lang="en-US" sz="600" dirty="0"/>
              <a:t> </a:t>
            </a:r>
            <a:r>
              <a:rPr lang="en-US" sz="600" dirty="0" err="1"/>
              <a:t>भुतही</a:t>
            </a:r>
            <a:r>
              <a:rPr lang="en-US" sz="600" dirty="0"/>
              <a:t> </a:t>
            </a:r>
            <a:r>
              <a:rPr lang="en-US" sz="600" dirty="0" err="1"/>
              <a:t>लगी</a:t>
            </a:r>
            <a:r>
              <a:rPr lang="en-US" sz="600" dirty="0"/>
              <a:t>!</a:t>
            </a:r>
          </a:p>
        </p:txBody>
      </p:sp>
      <p:sp>
        <p:nvSpPr>
          <p:cNvPr id="4" name="Rectangle 3"/>
          <p:cNvSpPr/>
          <p:nvPr/>
        </p:nvSpPr>
        <p:spPr>
          <a:xfrm>
            <a:off x="228600" y="278606"/>
            <a:ext cx="1295400" cy="954107"/>
          </a:xfrm>
          <a:prstGeom prst="rect">
            <a:avLst/>
          </a:prstGeom>
        </p:spPr>
        <p:txBody>
          <a:bodyPr wrap="square">
            <a:spAutoFit/>
          </a:bodyPr>
          <a:lstStyle/>
          <a:p>
            <a:pPr algn="ctr"/>
            <a:r>
              <a:rPr lang="en-US" sz="700" dirty="0" err="1"/>
              <a:t>राजा</a:t>
            </a:r>
            <a:r>
              <a:rPr lang="en-US" sz="700" dirty="0"/>
              <a:t> </a:t>
            </a:r>
            <a:r>
              <a:rPr lang="en-US" sz="700" dirty="0" err="1"/>
              <a:t>की</a:t>
            </a:r>
            <a:r>
              <a:rPr lang="en-US" sz="700" dirty="0"/>
              <a:t> </a:t>
            </a:r>
            <a:r>
              <a:rPr lang="en-US" sz="700" dirty="0" err="1"/>
              <a:t>घाटी</a:t>
            </a:r>
            <a:r>
              <a:rPr lang="en-US" sz="700" dirty="0"/>
              <a:t> </a:t>
            </a:r>
            <a:r>
              <a:rPr lang="en-US" sz="700" dirty="0" err="1"/>
              <a:t>में</a:t>
            </a:r>
            <a:r>
              <a:rPr lang="en-US" sz="700" dirty="0"/>
              <a:t> </a:t>
            </a:r>
            <a:r>
              <a:rPr lang="en-US" sz="700" dirty="0" err="1"/>
              <a:t>स्थित</a:t>
            </a:r>
            <a:r>
              <a:rPr lang="en-US" sz="700" dirty="0"/>
              <a:t> </a:t>
            </a:r>
            <a:r>
              <a:rPr lang="en-US" sz="700" dirty="0" err="1"/>
              <a:t>फिरौन</a:t>
            </a:r>
            <a:r>
              <a:rPr lang="en-US" sz="700" dirty="0"/>
              <a:t> </a:t>
            </a:r>
            <a:r>
              <a:rPr lang="en-US" sz="700" dirty="0" err="1"/>
              <a:t>की</a:t>
            </a:r>
            <a:r>
              <a:rPr lang="en-US" sz="700" dirty="0"/>
              <a:t> </a:t>
            </a:r>
            <a:r>
              <a:rPr lang="en-US" sz="700" dirty="0" err="1"/>
              <a:t>कब्रों</a:t>
            </a:r>
            <a:r>
              <a:rPr lang="en-US" sz="700" dirty="0"/>
              <a:t> </a:t>
            </a:r>
            <a:r>
              <a:rPr lang="en-US" sz="700" dirty="0" err="1"/>
              <a:t>को</a:t>
            </a:r>
            <a:r>
              <a:rPr lang="en-US" sz="700" dirty="0"/>
              <a:t> </a:t>
            </a:r>
            <a:r>
              <a:rPr lang="en-US" sz="700" dirty="0" err="1"/>
              <a:t>जल्द</a:t>
            </a:r>
            <a:r>
              <a:rPr lang="en-US" sz="700" dirty="0"/>
              <a:t> </a:t>
            </a:r>
            <a:r>
              <a:rPr lang="en-US" sz="700" dirty="0" err="1"/>
              <a:t>ही</a:t>
            </a:r>
            <a:r>
              <a:rPr lang="en-US" sz="700" dirty="0"/>
              <a:t> </a:t>
            </a:r>
            <a:r>
              <a:rPr lang="en-US" sz="700" dirty="0" err="1"/>
              <a:t>उजाड़कर</a:t>
            </a:r>
            <a:r>
              <a:rPr lang="en-US" sz="700" dirty="0"/>
              <a:t> </a:t>
            </a:r>
            <a:r>
              <a:rPr lang="en-US" sz="700" dirty="0" err="1"/>
              <a:t>लूट</a:t>
            </a:r>
            <a:r>
              <a:rPr lang="en-US" sz="700" dirty="0"/>
              <a:t> </a:t>
            </a:r>
            <a:r>
              <a:rPr lang="en-US" sz="700" dirty="0" err="1"/>
              <a:t>लिया</a:t>
            </a:r>
            <a:r>
              <a:rPr lang="en-US" sz="700" dirty="0"/>
              <a:t> </a:t>
            </a:r>
            <a:r>
              <a:rPr lang="en-US" sz="700" dirty="0" err="1"/>
              <a:t>गया</a:t>
            </a:r>
            <a:r>
              <a:rPr lang="en-US" sz="700" dirty="0"/>
              <a:t>. </a:t>
            </a:r>
            <a:r>
              <a:rPr lang="en-US" sz="700" dirty="0" err="1"/>
              <a:t>जिन</a:t>
            </a:r>
            <a:r>
              <a:rPr lang="en-US" sz="700" dirty="0"/>
              <a:t> </a:t>
            </a:r>
            <a:r>
              <a:rPr lang="en-US" sz="700" dirty="0" err="1"/>
              <a:t>पुजारियों</a:t>
            </a:r>
            <a:r>
              <a:rPr lang="en-US" sz="700" dirty="0"/>
              <a:t> </a:t>
            </a:r>
            <a:r>
              <a:rPr lang="en-US" sz="700" dirty="0" err="1"/>
              <a:t>की</a:t>
            </a:r>
            <a:r>
              <a:rPr lang="en-US" sz="700" dirty="0"/>
              <a:t> </a:t>
            </a:r>
            <a:r>
              <a:rPr lang="en-US" sz="700" dirty="0" err="1"/>
              <a:t>निगरानी</a:t>
            </a:r>
            <a:r>
              <a:rPr lang="en-US" sz="700" dirty="0"/>
              <a:t> </a:t>
            </a:r>
            <a:r>
              <a:rPr lang="en-US" sz="700" dirty="0" err="1"/>
              <a:t>में</a:t>
            </a:r>
            <a:r>
              <a:rPr lang="en-US" sz="700" dirty="0"/>
              <a:t> </a:t>
            </a:r>
            <a:r>
              <a:rPr lang="en-US" sz="700" dirty="0" err="1"/>
              <a:t>कब्रें</a:t>
            </a:r>
            <a:r>
              <a:rPr lang="en-US" sz="700" dirty="0"/>
              <a:t> </a:t>
            </a:r>
            <a:r>
              <a:rPr lang="en-US" sz="700" dirty="0" err="1"/>
              <a:t>थीं</a:t>
            </a:r>
            <a:r>
              <a:rPr lang="en-US" sz="700" dirty="0"/>
              <a:t>, </a:t>
            </a:r>
            <a:r>
              <a:rPr lang="en-US" sz="700" dirty="0" err="1"/>
              <a:t>उन्होंने</a:t>
            </a:r>
            <a:r>
              <a:rPr lang="en-US" sz="700" dirty="0"/>
              <a:t> </a:t>
            </a:r>
            <a:r>
              <a:rPr lang="en-US" sz="700" dirty="0" err="1"/>
              <a:t>एक</a:t>
            </a:r>
            <a:r>
              <a:rPr lang="en-US" sz="700" dirty="0"/>
              <a:t> </a:t>
            </a:r>
            <a:r>
              <a:rPr lang="en-US" sz="700" dirty="0" err="1"/>
              <a:t>रात</a:t>
            </a:r>
            <a:r>
              <a:rPr lang="en-US" sz="700" dirty="0"/>
              <a:t> </a:t>
            </a:r>
            <a:r>
              <a:rPr lang="en-US" sz="700" dirty="0" err="1"/>
              <a:t>सभी</a:t>
            </a:r>
            <a:r>
              <a:rPr lang="en-US" sz="700" dirty="0"/>
              <a:t> </a:t>
            </a:r>
            <a:r>
              <a:rPr lang="en-US" sz="700" dirty="0" err="1"/>
              <a:t>मम्मियों</a:t>
            </a:r>
            <a:r>
              <a:rPr lang="en-US" sz="700" dirty="0"/>
              <a:t> (</a:t>
            </a:r>
            <a:r>
              <a:rPr lang="en-US" sz="700" dirty="0" err="1"/>
              <a:t>मृत</a:t>
            </a:r>
            <a:r>
              <a:rPr lang="en-US" sz="700" dirty="0"/>
              <a:t> </a:t>
            </a:r>
            <a:r>
              <a:rPr lang="en-US" sz="700" dirty="0" err="1"/>
              <a:t>लाशों</a:t>
            </a:r>
            <a:r>
              <a:rPr lang="en-US" sz="700" dirty="0"/>
              <a:t>) </a:t>
            </a:r>
            <a:r>
              <a:rPr lang="en-US" sz="700" dirty="0" err="1"/>
              <a:t>को</a:t>
            </a:r>
            <a:r>
              <a:rPr lang="en-US" sz="700" dirty="0"/>
              <a:t> </a:t>
            </a:r>
            <a:r>
              <a:rPr lang="en-US" sz="700" dirty="0" err="1"/>
              <a:t>निकाला</a:t>
            </a:r>
            <a:r>
              <a:rPr lang="en-US" sz="700" dirty="0"/>
              <a:t> </a:t>
            </a:r>
            <a:r>
              <a:rPr lang="en-US" sz="700" dirty="0" err="1"/>
              <a:t>और</a:t>
            </a:r>
            <a:r>
              <a:rPr lang="en-US" sz="700" dirty="0"/>
              <a:t> </a:t>
            </a:r>
            <a:r>
              <a:rPr lang="en-US" sz="700" dirty="0" err="1"/>
              <a:t>फिर</a:t>
            </a:r>
            <a:r>
              <a:rPr lang="en-US" sz="700" dirty="0"/>
              <a:t> </a:t>
            </a:r>
            <a:r>
              <a:rPr lang="en-US" sz="700" dirty="0" err="1"/>
              <a:t>वे</a:t>
            </a:r>
            <a:r>
              <a:rPr lang="en-US" sz="700" dirty="0"/>
              <a:t> </a:t>
            </a:r>
            <a:r>
              <a:rPr lang="en-US" sz="700" dirty="0" err="1"/>
              <a:t>उन्हें</a:t>
            </a:r>
            <a:r>
              <a:rPr lang="en-US" sz="700" dirty="0"/>
              <a:t> </a:t>
            </a:r>
            <a:r>
              <a:rPr lang="en-US" sz="700" dirty="0" err="1"/>
              <a:t>राजा</a:t>
            </a:r>
            <a:r>
              <a:rPr lang="en-US" sz="700" dirty="0"/>
              <a:t> </a:t>
            </a:r>
            <a:r>
              <a:rPr lang="en-US" sz="700" dirty="0" err="1"/>
              <a:t>की</a:t>
            </a:r>
            <a:r>
              <a:rPr lang="en-US" sz="700" dirty="0"/>
              <a:t> </a:t>
            </a:r>
            <a:r>
              <a:rPr lang="en-US" sz="700" dirty="0" err="1"/>
              <a:t>घाटी</a:t>
            </a:r>
            <a:r>
              <a:rPr lang="en-US" sz="700" dirty="0"/>
              <a:t> </a:t>
            </a:r>
            <a:r>
              <a:rPr lang="en-US" sz="700" dirty="0" err="1"/>
              <a:t>के</a:t>
            </a:r>
            <a:r>
              <a:rPr lang="en-US" sz="700" dirty="0"/>
              <a:t> </a:t>
            </a:r>
            <a:r>
              <a:rPr lang="en-US" sz="700" dirty="0" err="1"/>
              <a:t>पास</a:t>
            </a:r>
            <a:r>
              <a:rPr lang="en-US" sz="700" dirty="0"/>
              <a:t> </a:t>
            </a:r>
            <a:r>
              <a:rPr lang="en-US" sz="700" dirty="0" err="1"/>
              <a:t>वाली</a:t>
            </a:r>
            <a:r>
              <a:rPr lang="en-US" sz="700" dirty="0"/>
              <a:t> </a:t>
            </a:r>
            <a:r>
              <a:rPr lang="en-US" sz="700" dirty="0" err="1"/>
              <a:t>एक</a:t>
            </a:r>
            <a:r>
              <a:rPr lang="en-US" sz="700" dirty="0"/>
              <a:t> </a:t>
            </a:r>
            <a:r>
              <a:rPr lang="en-US" sz="700" dirty="0" err="1"/>
              <a:t>गुफा</a:t>
            </a:r>
            <a:r>
              <a:rPr lang="en-US" sz="700" dirty="0"/>
              <a:t> </a:t>
            </a:r>
            <a:r>
              <a:rPr lang="en-US" sz="700" dirty="0" err="1"/>
              <a:t>में</a:t>
            </a:r>
            <a:r>
              <a:rPr lang="en-US" sz="700" dirty="0"/>
              <a:t> </a:t>
            </a:r>
            <a:r>
              <a:rPr lang="en-US" sz="700" dirty="0" err="1"/>
              <a:t>ले</a:t>
            </a:r>
            <a:r>
              <a:rPr lang="en-US" sz="700" dirty="0"/>
              <a:t> </a:t>
            </a:r>
            <a:r>
              <a:rPr lang="en-US" sz="700" dirty="0" err="1"/>
              <a:t>गए</a:t>
            </a:r>
            <a:r>
              <a:rPr lang="en-US" sz="700" dirty="0"/>
              <a:t>. </a:t>
            </a:r>
          </a:p>
        </p:txBody>
      </p:sp>
      <p:sp>
        <p:nvSpPr>
          <p:cNvPr id="5" name="Rectangle 4"/>
          <p:cNvSpPr/>
          <p:nvPr/>
        </p:nvSpPr>
        <p:spPr>
          <a:xfrm>
            <a:off x="2217700" y="1103271"/>
            <a:ext cx="1951175" cy="200055"/>
          </a:xfrm>
          <a:prstGeom prst="rect">
            <a:avLst/>
          </a:prstGeom>
        </p:spPr>
        <p:txBody>
          <a:bodyPr wrap="none">
            <a:spAutoFit/>
          </a:bodyPr>
          <a:lstStyle/>
          <a:p>
            <a:pPr algn="ctr"/>
            <a:r>
              <a:rPr lang="hi-IN" sz="700" dirty="0" smtClean="0"/>
              <a:t>पर</a:t>
            </a:r>
            <a:r>
              <a:rPr lang="en-US" sz="700" dirty="0" smtClean="0"/>
              <a:t> </a:t>
            </a:r>
            <a:r>
              <a:rPr lang="hi-IN" sz="700" dirty="0" smtClean="0"/>
              <a:t>इससे</a:t>
            </a:r>
            <a:r>
              <a:rPr lang="en-US" sz="700" dirty="0" smtClean="0"/>
              <a:t> </a:t>
            </a:r>
            <a:r>
              <a:rPr lang="en-US" sz="700" dirty="0" err="1" smtClean="0"/>
              <a:t>रामसेस</a:t>
            </a:r>
            <a:r>
              <a:rPr lang="en-US" sz="700" dirty="0" smtClean="0"/>
              <a:t> </a:t>
            </a:r>
            <a:r>
              <a:rPr lang="en-US" sz="700" dirty="0" err="1"/>
              <a:t>द्वितीय</a:t>
            </a:r>
            <a:r>
              <a:rPr lang="en-US" sz="700" dirty="0"/>
              <a:t> </a:t>
            </a:r>
            <a:r>
              <a:rPr lang="en-US" sz="700" dirty="0" err="1"/>
              <a:t>की</a:t>
            </a:r>
            <a:r>
              <a:rPr lang="en-US" sz="700" dirty="0"/>
              <a:t> </a:t>
            </a:r>
            <a:r>
              <a:rPr lang="en-US" sz="700" dirty="0" err="1"/>
              <a:t>लाश</a:t>
            </a:r>
            <a:r>
              <a:rPr lang="en-US" sz="700" dirty="0"/>
              <a:t> (</a:t>
            </a:r>
            <a:r>
              <a:rPr lang="en-US" sz="700" dirty="0" err="1"/>
              <a:t>ममी</a:t>
            </a:r>
            <a:r>
              <a:rPr lang="en-US" sz="700" dirty="0"/>
              <a:t>) </a:t>
            </a:r>
            <a:r>
              <a:rPr lang="en-US" sz="700" dirty="0" err="1"/>
              <a:t>बच</a:t>
            </a:r>
            <a:r>
              <a:rPr lang="en-US" sz="700" dirty="0"/>
              <a:t> </a:t>
            </a:r>
            <a:r>
              <a:rPr lang="en-US" sz="700" dirty="0" err="1"/>
              <a:t>गई</a:t>
            </a:r>
            <a:r>
              <a:rPr lang="en-US" sz="700" dirty="0"/>
              <a:t>. </a:t>
            </a:r>
          </a:p>
        </p:txBody>
      </p:sp>
      <p:sp>
        <p:nvSpPr>
          <p:cNvPr id="6" name="Rectangle 5"/>
          <p:cNvSpPr/>
          <p:nvPr/>
        </p:nvSpPr>
        <p:spPr>
          <a:xfrm>
            <a:off x="152400" y="1337220"/>
            <a:ext cx="1295400" cy="846386"/>
          </a:xfrm>
          <a:prstGeom prst="rect">
            <a:avLst/>
          </a:prstGeom>
        </p:spPr>
        <p:txBody>
          <a:bodyPr wrap="square">
            <a:spAutoFit/>
          </a:bodyPr>
          <a:lstStyle/>
          <a:p>
            <a:pPr algn="ctr"/>
            <a:r>
              <a:rPr lang="hi-IN" sz="700" dirty="0" smtClean="0"/>
              <a:t>पर्यटकों</a:t>
            </a:r>
            <a:r>
              <a:rPr lang="en-US" sz="700" dirty="0" smtClean="0"/>
              <a:t> </a:t>
            </a:r>
            <a:r>
              <a:rPr lang="en-US" sz="700" dirty="0" err="1"/>
              <a:t>को</a:t>
            </a:r>
            <a:r>
              <a:rPr lang="en-US" sz="700" dirty="0"/>
              <a:t> </a:t>
            </a:r>
            <a:r>
              <a:rPr lang="en-US" sz="700" dirty="0" err="1"/>
              <a:t>आकर्षित</a:t>
            </a:r>
            <a:r>
              <a:rPr lang="en-US" sz="700" dirty="0"/>
              <a:t> </a:t>
            </a:r>
            <a:r>
              <a:rPr lang="en-US" sz="700" dirty="0" err="1"/>
              <a:t>करने</a:t>
            </a:r>
            <a:r>
              <a:rPr lang="en-US" sz="700" dirty="0"/>
              <a:t> </a:t>
            </a:r>
            <a:r>
              <a:rPr lang="en-US" sz="700" dirty="0" err="1"/>
              <a:t>के</a:t>
            </a:r>
            <a:r>
              <a:rPr lang="en-US" sz="700" dirty="0"/>
              <a:t> </a:t>
            </a:r>
            <a:r>
              <a:rPr lang="en-US" sz="700" dirty="0" err="1"/>
              <a:t>लिए</a:t>
            </a:r>
            <a:r>
              <a:rPr lang="en-US" sz="700" dirty="0"/>
              <a:t> </a:t>
            </a:r>
            <a:r>
              <a:rPr lang="en-US" sz="700" dirty="0" err="1"/>
              <a:t>संग्रहालय</a:t>
            </a:r>
            <a:r>
              <a:rPr lang="en-US" sz="700" dirty="0"/>
              <a:t> </a:t>
            </a:r>
            <a:r>
              <a:rPr lang="en-US" sz="700" dirty="0" err="1"/>
              <a:t>के</a:t>
            </a:r>
            <a:r>
              <a:rPr lang="en-US" sz="700" dirty="0"/>
              <a:t> </a:t>
            </a:r>
            <a:r>
              <a:rPr lang="en-US" sz="700" dirty="0" err="1"/>
              <a:t>प्रवेश</a:t>
            </a:r>
            <a:r>
              <a:rPr lang="en-US" sz="700" dirty="0"/>
              <a:t> </a:t>
            </a:r>
            <a:r>
              <a:rPr lang="en-US" sz="700" dirty="0" err="1"/>
              <a:t>द्वार</a:t>
            </a:r>
            <a:r>
              <a:rPr lang="en-US" sz="700" dirty="0"/>
              <a:t> </a:t>
            </a:r>
            <a:r>
              <a:rPr lang="en-US" sz="700" dirty="0" err="1"/>
              <a:t>पर</a:t>
            </a:r>
            <a:r>
              <a:rPr lang="en-US" sz="700" dirty="0"/>
              <a:t> </a:t>
            </a:r>
            <a:r>
              <a:rPr lang="en-US" sz="700" dirty="0" err="1"/>
              <a:t>ही</a:t>
            </a:r>
            <a:r>
              <a:rPr lang="en-US" sz="700" dirty="0"/>
              <a:t> </a:t>
            </a:r>
            <a:r>
              <a:rPr lang="en-US" sz="700" dirty="0" err="1"/>
              <a:t>रामसेस</a:t>
            </a:r>
            <a:r>
              <a:rPr lang="en-US" sz="700" dirty="0"/>
              <a:t> </a:t>
            </a:r>
            <a:r>
              <a:rPr lang="en-US" sz="700" dirty="0" err="1"/>
              <a:t>द्वितीय</a:t>
            </a:r>
            <a:r>
              <a:rPr lang="en-US" sz="700" dirty="0"/>
              <a:t> </a:t>
            </a:r>
            <a:r>
              <a:rPr lang="en-US" sz="700" dirty="0" err="1"/>
              <a:t>की</a:t>
            </a:r>
            <a:r>
              <a:rPr lang="en-US" sz="700" dirty="0"/>
              <a:t> </a:t>
            </a:r>
            <a:r>
              <a:rPr lang="en-US" sz="700" dirty="0" err="1"/>
              <a:t>लाश</a:t>
            </a:r>
            <a:r>
              <a:rPr lang="en-US" sz="700" dirty="0"/>
              <a:t> (</a:t>
            </a:r>
            <a:r>
              <a:rPr lang="en-US" sz="700" dirty="0" err="1"/>
              <a:t>ममी</a:t>
            </a:r>
            <a:r>
              <a:rPr lang="en-US" sz="700" dirty="0"/>
              <a:t>) </a:t>
            </a:r>
            <a:r>
              <a:rPr lang="en-US" sz="700" dirty="0" err="1"/>
              <a:t>प्रदर्शित</a:t>
            </a:r>
            <a:r>
              <a:rPr lang="en-US" sz="700" dirty="0"/>
              <a:t> </a:t>
            </a:r>
            <a:r>
              <a:rPr lang="en-US" sz="700" dirty="0" err="1"/>
              <a:t>की</a:t>
            </a:r>
            <a:r>
              <a:rPr lang="en-US" sz="700" dirty="0"/>
              <a:t> </a:t>
            </a:r>
            <a:r>
              <a:rPr lang="en-US" sz="700" dirty="0" err="1"/>
              <a:t>गई</a:t>
            </a:r>
            <a:r>
              <a:rPr lang="en-US" sz="700" dirty="0"/>
              <a:t>. </a:t>
            </a:r>
            <a:r>
              <a:rPr lang="en-US" sz="700" dirty="0" err="1"/>
              <a:t>रिवाज</a:t>
            </a:r>
            <a:r>
              <a:rPr lang="en-US" sz="700" dirty="0"/>
              <a:t> </a:t>
            </a:r>
            <a:r>
              <a:rPr lang="en-US" sz="700" dirty="0" err="1"/>
              <a:t>के</a:t>
            </a:r>
            <a:r>
              <a:rPr lang="en-US" sz="700" dirty="0"/>
              <a:t> </a:t>
            </a:r>
            <a:r>
              <a:rPr lang="en-US" sz="700" dirty="0" err="1"/>
              <a:t>अनुसार</a:t>
            </a:r>
            <a:r>
              <a:rPr lang="en-US" sz="700" dirty="0"/>
              <a:t>, </a:t>
            </a:r>
            <a:r>
              <a:rPr lang="en-US" sz="700" dirty="0" err="1"/>
              <a:t>रामसेस</a:t>
            </a:r>
            <a:r>
              <a:rPr lang="en-US" sz="700" dirty="0"/>
              <a:t> </a:t>
            </a:r>
            <a:r>
              <a:rPr lang="en-US" sz="700" dirty="0" err="1"/>
              <a:t>ने</a:t>
            </a:r>
            <a:r>
              <a:rPr lang="en-US" sz="700" dirty="0"/>
              <a:t> </a:t>
            </a:r>
            <a:r>
              <a:rPr lang="en-US" sz="700" dirty="0" err="1"/>
              <a:t>अपनी</a:t>
            </a:r>
            <a:r>
              <a:rPr lang="en-US" sz="700" dirty="0"/>
              <a:t> </a:t>
            </a:r>
            <a:r>
              <a:rPr lang="en-US" sz="700" dirty="0" err="1"/>
              <a:t>दोनों</a:t>
            </a:r>
            <a:r>
              <a:rPr lang="en-US" sz="700" dirty="0"/>
              <a:t> </a:t>
            </a:r>
            <a:r>
              <a:rPr lang="en-US" sz="700" dirty="0" err="1"/>
              <a:t>भुजाएँ</a:t>
            </a:r>
            <a:r>
              <a:rPr lang="en-US" sz="700" dirty="0"/>
              <a:t> </a:t>
            </a:r>
            <a:r>
              <a:rPr lang="en-US" sz="700" dirty="0" err="1"/>
              <a:t>छाती</a:t>
            </a:r>
            <a:r>
              <a:rPr lang="en-US" sz="700" dirty="0"/>
              <a:t> </a:t>
            </a:r>
            <a:r>
              <a:rPr lang="en-US" sz="700" dirty="0" err="1"/>
              <a:t>पर</a:t>
            </a:r>
            <a:r>
              <a:rPr lang="en-US" sz="700" dirty="0"/>
              <a:t> </a:t>
            </a:r>
            <a:r>
              <a:rPr lang="en-US" sz="700" dirty="0" err="1"/>
              <a:t>रखी</a:t>
            </a:r>
            <a:r>
              <a:rPr lang="en-US" sz="700" dirty="0"/>
              <a:t> </a:t>
            </a:r>
            <a:r>
              <a:rPr lang="en-US" sz="700" dirty="0" err="1"/>
              <a:t>थीं</a:t>
            </a:r>
            <a:r>
              <a:rPr lang="en-US" sz="700" dirty="0"/>
              <a:t>.</a:t>
            </a:r>
          </a:p>
          <a:p>
            <a:pPr algn="ctr"/>
            <a:r>
              <a:rPr lang="en-US" sz="700" dirty="0"/>
              <a:t> </a:t>
            </a:r>
          </a:p>
        </p:txBody>
      </p:sp>
    </p:spTree>
    <p:extLst>
      <p:ext uri="{BB962C8B-B14F-4D97-AF65-F5344CB8AC3E}">
        <p14:creationId xmlns:p14="http://schemas.microsoft.com/office/powerpoint/2010/main" val="1414203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30723" name="Picture 3" descr="C:\Users\HP\Desktop\PYRAMIDS\PYRAMID IMAGES\p0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54680" y="969161"/>
            <a:ext cx="1249680" cy="738664"/>
          </a:xfrm>
          <a:prstGeom prst="rect">
            <a:avLst/>
          </a:prstGeom>
        </p:spPr>
        <p:txBody>
          <a:bodyPr wrap="square">
            <a:spAutoFit/>
          </a:bodyPr>
          <a:lstStyle/>
          <a:p>
            <a:r>
              <a:rPr lang="en-US" sz="700" dirty="0" err="1" smtClean="0"/>
              <a:t>जब</a:t>
            </a:r>
            <a:r>
              <a:rPr lang="en-US" sz="700" dirty="0" smtClean="0"/>
              <a:t> </a:t>
            </a:r>
            <a:r>
              <a:rPr lang="en-US" sz="700" dirty="0" err="1"/>
              <a:t>मेरे</a:t>
            </a:r>
            <a:r>
              <a:rPr lang="en-US" sz="700" dirty="0"/>
              <a:t> </a:t>
            </a:r>
            <a:r>
              <a:rPr lang="en-US" sz="700" dirty="0" err="1"/>
              <a:t>पास</a:t>
            </a:r>
            <a:r>
              <a:rPr lang="en-US" sz="700" dirty="0"/>
              <a:t> </a:t>
            </a:r>
            <a:r>
              <a:rPr lang="en-US" sz="700" dirty="0" err="1"/>
              <a:t>समय</a:t>
            </a:r>
            <a:r>
              <a:rPr lang="en-US" sz="700" dirty="0"/>
              <a:t> </a:t>
            </a:r>
            <a:r>
              <a:rPr lang="en-US" sz="700" dirty="0" err="1"/>
              <a:t>होगा</a:t>
            </a:r>
            <a:r>
              <a:rPr lang="en-US" sz="700" dirty="0"/>
              <a:t>, </a:t>
            </a:r>
            <a:r>
              <a:rPr lang="en-US" sz="700" dirty="0" smtClean="0"/>
              <a:t/>
            </a:r>
            <a:br>
              <a:rPr lang="en-US" sz="700" dirty="0" smtClean="0"/>
            </a:br>
            <a:r>
              <a:rPr lang="en-US" sz="700" dirty="0" err="1" smtClean="0"/>
              <a:t>तो</a:t>
            </a:r>
            <a:r>
              <a:rPr lang="en-US" sz="700" dirty="0" smtClean="0"/>
              <a:t> </a:t>
            </a:r>
            <a:r>
              <a:rPr lang="en-US" sz="700" dirty="0" err="1"/>
              <a:t>मैं</a:t>
            </a:r>
            <a:r>
              <a:rPr lang="en-US" sz="700" dirty="0"/>
              <a:t> </a:t>
            </a:r>
            <a:r>
              <a:rPr lang="en-US" sz="700" dirty="0" err="1"/>
              <a:t>इस</a:t>
            </a:r>
            <a:r>
              <a:rPr lang="en-US" sz="700" dirty="0"/>
              <a:t> </a:t>
            </a:r>
            <a:r>
              <a:rPr lang="en-US" sz="700" dirty="0" err="1"/>
              <a:t>पेज</a:t>
            </a:r>
            <a:r>
              <a:rPr lang="en-US" sz="700" dirty="0"/>
              <a:t> </a:t>
            </a:r>
            <a:r>
              <a:rPr lang="en-US" sz="700" dirty="0" err="1"/>
              <a:t>की</a:t>
            </a:r>
            <a:r>
              <a:rPr lang="en-US" sz="700" dirty="0"/>
              <a:t> </a:t>
            </a:r>
            <a:r>
              <a:rPr lang="en-US" sz="700" dirty="0" err="1"/>
              <a:t>चित्रलिपि</a:t>
            </a:r>
            <a:r>
              <a:rPr lang="en-US" sz="700" dirty="0"/>
              <a:t> </a:t>
            </a:r>
            <a:r>
              <a:rPr lang="en-US" sz="700" dirty="0" err="1"/>
              <a:t>में</a:t>
            </a:r>
            <a:r>
              <a:rPr lang="en-US" sz="700" dirty="0"/>
              <a:t> </a:t>
            </a:r>
            <a:r>
              <a:rPr lang="en-US" sz="700" dirty="0" err="1"/>
              <a:t>जो</a:t>
            </a:r>
            <a:r>
              <a:rPr lang="en-US" sz="700" dirty="0"/>
              <a:t> </a:t>
            </a:r>
            <a:r>
              <a:rPr lang="en-US" sz="700" dirty="0" err="1"/>
              <a:t>कुछ</a:t>
            </a:r>
            <a:r>
              <a:rPr lang="en-US" sz="700" dirty="0"/>
              <a:t> </a:t>
            </a:r>
            <a:r>
              <a:rPr lang="en-US" sz="700" dirty="0" err="1"/>
              <a:t>अंकित</a:t>
            </a:r>
            <a:r>
              <a:rPr lang="en-US" sz="700" dirty="0"/>
              <a:t> </a:t>
            </a:r>
            <a:r>
              <a:rPr lang="en-US" sz="700" dirty="0" err="1"/>
              <a:t>है</a:t>
            </a:r>
            <a:r>
              <a:rPr lang="en-US" sz="700" dirty="0"/>
              <a:t> </a:t>
            </a:r>
            <a:r>
              <a:rPr lang="en-US" sz="700" dirty="0" err="1"/>
              <a:t>उसका</a:t>
            </a:r>
            <a:r>
              <a:rPr lang="en-US" sz="700" dirty="0"/>
              <a:t> </a:t>
            </a:r>
            <a:r>
              <a:rPr lang="en-US" sz="700" dirty="0" err="1"/>
              <a:t>सटीक</a:t>
            </a:r>
            <a:r>
              <a:rPr lang="en-US" sz="700" dirty="0"/>
              <a:t> </a:t>
            </a:r>
            <a:r>
              <a:rPr lang="en-US" sz="700" dirty="0" err="1"/>
              <a:t>अनुवाद</a:t>
            </a:r>
            <a:r>
              <a:rPr lang="en-US" sz="700" dirty="0"/>
              <a:t> </a:t>
            </a:r>
            <a:r>
              <a:rPr lang="en-US" sz="700" dirty="0" err="1"/>
              <a:t>करूंगा</a:t>
            </a:r>
            <a:r>
              <a:rPr lang="en-US" sz="700" dirty="0"/>
              <a:t>. </a:t>
            </a:r>
            <a:r>
              <a:rPr lang="en-US" sz="700" dirty="0" err="1"/>
              <a:t>इस</a:t>
            </a:r>
            <a:r>
              <a:rPr lang="en-US" sz="700" dirty="0"/>
              <a:t> </a:t>
            </a:r>
            <a:r>
              <a:rPr lang="en-US" sz="700" dirty="0" err="1"/>
              <a:t>पूरे</a:t>
            </a:r>
            <a:r>
              <a:rPr lang="en-US" sz="700" dirty="0"/>
              <a:t> </a:t>
            </a:r>
            <a:r>
              <a:rPr lang="en-US" sz="700" dirty="0" err="1"/>
              <a:t>चित्र</a:t>
            </a:r>
            <a:r>
              <a:rPr lang="en-US" sz="700" dirty="0"/>
              <a:t> </a:t>
            </a:r>
            <a:r>
              <a:rPr lang="en-US" sz="700" dirty="0" err="1"/>
              <a:t>एल्बम</a:t>
            </a:r>
            <a:r>
              <a:rPr lang="en-US" sz="700" dirty="0"/>
              <a:t> </a:t>
            </a:r>
            <a:r>
              <a:rPr lang="en-US" sz="700" dirty="0" err="1"/>
              <a:t>में</a:t>
            </a:r>
            <a:r>
              <a:rPr lang="en-US" sz="700" dirty="0"/>
              <a:t>, </a:t>
            </a:r>
            <a:r>
              <a:rPr lang="en-US" sz="700" dirty="0" err="1"/>
              <a:t>इन</a:t>
            </a:r>
            <a:r>
              <a:rPr lang="en-US" sz="700" dirty="0"/>
              <a:t> </a:t>
            </a:r>
            <a:r>
              <a:rPr lang="en-US" sz="700" dirty="0" err="1"/>
              <a:t>सभी</a:t>
            </a:r>
            <a:r>
              <a:rPr lang="en-US" sz="700" dirty="0"/>
              <a:t> </a:t>
            </a:r>
            <a:r>
              <a:rPr lang="en-US" sz="700" dirty="0" err="1"/>
              <a:t>चित्रलिपि</a:t>
            </a:r>
            <a:r>
              <a:rPr lang="en-US" sz="700" dirty="0"/>
              <a:t> </a:t>
            </a:r>
            <a:r>
              <a:rPr lang="hi-IN" sz="700" dirty="0"/>
              <a:t>संकेतों</a:t>
            </a:r>
            <a:r>
              <a:rPr lang="en-US" sz="700" dirty="0" smtClean="0"/>
              <a:t> </a:t>
            </a:r>
            <a:r>
              <a:rPr lang="en-US" sz="700" dirty="0" err="1"/>
              <a:t>के</a:t>
            </a:r>
            <a:r>
              <a:rPr lang="en-US" sz="700" dirty="0"/>
              <a:t> </a:t>
            </a:r>
            <a:r>
              <a:rPr lang="en-US" sz="700" dirty="0" err="1"/>
              <a:t>अर्थ</a:t>
            </a:r>
            <a:r>
              <a:rPr lang="en-US" sz="700" dirty="0"/>
              <a:t> </a:t>
            </a:r>
            <a:r>
              <a:rPr lang="en-US" sz="700" dirty="0" err="1"/>
              <a:t>हैं</a:t>
            </a:r>
            <a:r>
              <a:rPr lang="en-US" sz="700" dirty="0"/>
              <a:t>.</a:t>
            </a:r>
          </a:p>
        </p:txBody>
      </p:sp>
      <p:sp>
        <p:nvSpPr>
          <p:cNvPr id="4" name="Rectangle 3"/>
          <p:cNvSpPr/>
          <p:nvPr/>
        </p:nvSpPr>
        <p:spPr>
          <a:xfrm>
            <a:off x="1798320" y="202406"/>
            <a:ext cx="1981200" cy="523220"/>
          </a:xfrm>
          <a:prstGeom prst="rect">
            <a:avLst/>
          </a:prstGeom>
        </p:spPr>
        <p:txBody>
          <a:bodyPr wrap="square">
            <a:spAutoFit/>
          </a:bodyPr>
          <a:lstStyle/>
          <a:p>
            <a:r>
              <a:rPr lang="en-US" sz="700" dirty="0" err="1"/>
              <a:t>दजेहुदिहोटेप</a:t>
            </a:r>
            <a:r>
              <a:rPr lang="en-US" sz="700" dirty="0"/>
              <a:t> (</a:t>
            </a:r>
            <a:r>
              <a:rPr lang="en-US" sz="700" dirty="0" err="1"/>
              <a:t>Djehudihotep</a:t>
            </a:r>
            <a:r>
              <a:rPr lang="en-US" sz="700" dirty="0"/>
              <a:t>) (</a:t>
            </a:r>
            <a:r>
              <a:rPr lang="en-US" sz="700" dirty="0" err="1"/>
              <a:t>वो</a:t>
            </a:r>
            <a:r>
              <a:rPr lang="en-US" sz="700" dirty="0"/>
              <a:t> </a:t>
            </a:r>
            <a:r>
              <a:rPr lang="en-US" sz="700" dirty="0" err="1"/>
              <a:t>एक</a:t>
            </a:r>
            <a:r>
              <a:rPr lang="en-US" sz="700" dirty="0"/>
              <a:t> </a:t>
            </a:r>
            <a:r>
              <a:rPr lang="en-US" sz="700" dirty="0" err="1"/>
              <a:t>साधारण</a:t>
            </a:r>
            <a:r>
              <a:rPr lang="en-US" sz="700" dirty="0"/>
              <a:t> </a:t>
            </a:r>
            <a:r>
              <a:rPr lang="en-US" sz="700" dirty="0" err="1"/>
              <a:t>प्रांतीय</a:t>
            </a:r>
            <a:r>
              <a:rPr lang="en-US" sz="700" dirty="0"/>
              <a:t> </a:t>
            </a:r>
            <a:r>
              <a:rPr lang="en-US" sz="700" dirty="0" err="1"/>
              <a:t>गवर्नर</a:t>
            </a:r>
            <a:r>
              <a:rPr lang="en-US" sz="700" dirty="0"/>
              <a:t> </a:t>
            </a:r>
            <a:r>
              <a:rPr lang="en-US" sz="700" dirty="0" err="1"/>
              <a:t>था</a:t>
            </a:r>
            <a:r>
              <a:rPr lang="en-US" sz="700" dirty="0"/>
              <a:t> </a:t>
            </a:r>
            <a:r>
              <a:rPr lang="en-US" sz="700" dirty="0" err="1"/>
              <a:t>और</a:t>
            </a:r>
            <a:r>
              <a:rPr lang="en-US" sz="700" dirty="0"/>
              <a:t> </a:t>
            </a:r>
            <a:r>
              <a:rPr lang="en-US" sz="700" dirty="0" err="1"/>
              <a:t>उसका</a:t>
            </a:r>
            <a:r>
              <a:rPr lang="en-US" sz="700" dirty="0"/>
              <a:t> </a:t>
            </a:r>
            <a:r>
              <a:rPr lang="en-US" sz="700" dirty="0" err="1"/>
              <a:t>नाम</a:t>
            </a:r>
            <a:r>
              <a:rPr lang="en-US" sz="700" dirty="0"/>
              <a:t> </a:t>
            </a:r>
            <a:r>
              <a:rPr lang="en-US" sz="700" dirty="0" err="1"/>
              <a:t>अंकित</a:t>
            </a:r>
            <a:r>
              <a:rPr lang="en-US" sz="700" dirty="0"/>
              <a:t> </a:t>
            </a:r>
            <a:r>
              <a:rPr lang="en-US" sz="700" dirty="0" err="1"/>
              <a:t>है</a:t>
            </a:r>
            <a:r>
              <a:rPr lang="en-US" sz="700" dirty="0"/>
              <a:t>) </a:t>
            </a:r>
            <a:r>
              <a:rPr lang="en-US" sz="700" dirty="0" err="1"/>
              <a:t>की</a:t>
            </a:r>
            <a:r>
              <a:rPr lang="en-US" sz="700" dirty="0"/>
              <a:t> </a:t>
            </a:r>
            <a:r>
              <a:rPr lang="en-US" sz="700" dirty="0" err="1"/>
              <a:t>मूर्ति</a:t>
            </a:r>
            <a:r>
              <a:rPr lang="en-US" sz="700" dirty="0"/>
              <a:t> 60-</a:t>
            </a:r>
            <a:r>
              <a:rPr lang="en-US" sz="700" dirty="0" err="1"/>
              <a:t>टन</a:t>
            </a:r>
            <a:r>
              <a:rPr lang="en-US" sz="700" dirty="0"/>
              <a:t>, 7-</a:t>
            </a:r>
            <a:r>
              <a:rPr lang="en-US" sz="700" dirty="0" err="1"/>
              <a:t>मीटर</a:t>
            </a:r>
            <a:r>
              <a:rPr lang="en-US" sz="700" dirty="0"/>
              <a:t> </a:t>
            </a:r>
            <a:r>
              <a:rPr lang="en-US" sz="700" dirty="0" err="1"/>
              <a:t>ऊंची</a:t>
            </a:r>
            <a:r>
              <a:rPr lang="en-US" sz="700" dirty="0"/>
              <a:t> </a:t>
            </a:r>
            <a:r>
              <a:rPr lang="en-US" sz="700" dirty="0" err="1"/>
              <a:t>थी</a:t>
            </a:r>
            <a:r>
              <a:rPr lang="en-US" sz="700" dirty="0"/>
              <a:t> </a:t>
            </a:r>
            <a:r>
              <a:rPr lang="en-US" sz="700" dirty="0" err="1"/>
              <a:t>और</a:t>
            </a:r>
            <a:r>
              <a:rPr lang="en-US" sz="700" dirty="0"/>
              <a:t> </a:t>
            </a:r>
            <a:r>
              <a:rPr lang="en-US" sz="700" dirty="0" err="1"/>
              <a:t>उसे</a:t>
            </a:r>
            <a:r>
              <a:rPr lang="en-US" sz="700" dirty="0"/>
              <a:t> </a:t>
            </a:r>
            <a:r>
              <a:rPr lang="en-US" sz="700" dirty="0" smtClean="0"/>
              <a:t>172 </a:t>
            </a:r>
            <a:r>
              <a:rPr lang="en-US" sz="700" dirty="0" err="1" smtClean="0"/>
              <a:t>मज़दूरों</a:t>
            </a:r>
            <a:r>
              <a:rPr lang="en-US" sz="700" dirty="0" smtClean="0"/>
              <a:t> </a:t>
            </a:r>
            <a:r>
              <a:rPr lang="en-US" sz="700" dirty="0" err="1"/>
              <a:t>ने</a:t>
            </a:r>
            <a:r>
              <a:rPr lang="en-US" sz="700" dirty="0"/>
              <a:t> </a:t>
            </a:r>
            <a:r>
              <a:rPr lang="en-US" sz="700" dirty="0" err="1"/>
              <a:t>खींचा</a:t>
            </a:r>
            <a:r>
              <a:rPr lang="en-US" sz="700" dirty="0"/>
              <a:t> </a:t>
            </a:r>
            <a:r>
              <a:rPr lang="en-US" sz="700" dirty="0" err="1"/>
              <a:t>था</a:t>
            </a:r>
            <a:r>
              <a:rPr lang="en-US" sz="700" dirty="0"/>
              <a:t>.</a:t>
            </a:r>
          </a:p>
        </p:txBody>
      </p:sp>
    </p:spTree>
    <p:extLst>
      <p:ext uri="{BB962C8B-B14F-4D97-AF65-F5344CB8AC3E}">
        <p14:creationId xmlns:p14="http://schemas.microsoft.com/office/powerpoint/2010/main" val="4255063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31746" name="Picture 2" descr="C:\Users\HP\Desktop\PYRAMIDS\PYRAMID IMAGES\p0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2" y="0"/>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08555" y="3021806"/>
            <a:ext cx="2286000" cy="200055"/>
          </a:xfrm>
          <a:prstGeom prst="rect">
            <a:avLst/>
          </a:prstGeom>
        </p:spPr>
        <p:txBody>
          <a:bodyPr>
            <a:spAutoFit/>
          </a:bodyPr>
          <a:lstStyle/>
          <a:p>
            <a:pPr algn="ctr"/>
            <a:r>
              <a:rPr lang="en-US" sz="700" dirty="0"/>
              <a:t> </a:t>
            </a:r>
            <a:r>
              <a:rPr lang="en-US" sz="700" dirty="0" err="1" smtClean="0"/>
              <a:t>नोट</a:t>
            </a:r>
            <a:r>
              <a:rPr lang="en-US" sz="700" dirty="0" smtClean="0"/>
              <a:t> </a:t>
            </a:r>
            <a:r>
              <a:rPr lang="en-US" sz="700" dirty="0"/>
              <a:t>- </a:t>
            </a:r>
            <a:r>
              <a:rPr lang="en-US" sz="700" dirty="0" err="1"/>
              <a:t>थिएरी</a:t>
            </a:r>
            <a:r>
              <a:rPr lang="en-US" sz="700" dirty="0"/>
              <a:t> </a:t>
            </a:r>
            <a:r>
              <a:rPr lang="en-US" sz="700" dirty="0" err="1"/>
              <a:t>पियरे</a:t>
            </a:r>
            <a:r>
              <a:rPr lang="en-US" sz="700" dirty="0"/>
              <a:t> </a:t>
            </a:r>
            <a:r>
              <a:rPr lang="en-US" sz="700" dirty="0" err="1"/>
              <a:t>को</a:t>
            </a:r>
            <a:r>
              <a:rPr lang="en-US" sz="700" dirty="0"/>
              <a:t> </a:t>
            </a:r>
            <a:r>
              <a:rPr lang="en-US" sz="700" dirty="0" err="1"/>
              <a:t>उनकी</a:t>
            </a:r>
            <a:r>
              <a:rPr lang="en-US" sz="700" dirty="0"/>
              <a:t> </a:t>
            </a:r>
            <a:r>
              <a:rPr lang="en-US" sz="700" dirty="0" err="1"/>
              <a:t>टिप्पणी</a:t>
            </a:r>
            <a:r>
              <a:rPr lang="en-US" sz="700" dirty="0"/>
              <a:t> </a:t>
            </a:r>
            <a:r>
              <a:rPr lang="en-US" sz="700" dirty="0" err="1"/>
              <a:t>के</a:t>
            </a:r>
            <a:r>
              <a:rPr lang="en-US" sz="700" dirty="0"/>
              <a:t> </a:t>
            </a:r>
            <a:r>
              <a:rPr lang="en-US" sz="700" dirty="0" err="1"/>
              <a:t>लिए</a:t>
            </a:r>
            <a:r>
              <a:rPr lang="en-US" sz="700" dirty="0"/>
              <a:t> </a:t>
            </a:r>
            <a:r>
              <a:rPr lang="en-US" sz="700" dirty="0" err="1"/>
              <a:t>धन्यवाद</a:t>
            </a:r>
            <a:r>
              <a:rPr lang="en-US" sz="700" dirty="0"/>
              <a:t>.</a:t>
            </a:r>
          </a:p>
        </p:txBody>
      </p:sp>
      <p:sp>
        <p:nvSpPr>
          <p:cNvPr id="4" name="Rectangle 3"/>
          <p:cNvSpPr/>
          <p:nvPr/>
        </p:nvSpPr>
        <p:spPr>
          <a:xfrm>
            <a:off x="457200" y="229962"/>
            <a:ext cx="2286000" cy="307777"/>
          </a:xfrm>
          <a:prstGeom prst="rect">
            <a:avLst/>
          </a:prstGeom>
        </p:spPr>
        <p:txBody>
          <a:bodyPr>
            <a:spAutoFit/>
          </a:bodyPr>
          <a:lstStyle/>
          <a:p>
            <a:pPr algn="ctr"/>
            <a:r>
              <a:rPr lang="en-US" sz="700" dirty="0"/>
              <a:t>1200-</a:t>
            </a:r>
            <a:r>
              <a:rPr lang="en-US" sz="700" dirty="0" err="1"/>
              <a:t>टन</a:t>
            </a:r>
            <a:r>
              <a:rPr lang="en-US" sz="700" dirty="0"/>
              <a:t>, </a:t>
            </a:r>
            <a:r>
              <a:rPr lang="en-US" sz="700" dirty="0" smtClean="0"/>
              <a:t>40-</a:t>
            </a:r>
            <a:r>
              <a:rPr lang="en-US" sz="700" dirty="0" err="1" smtClean="0"/>
              <a:t>मीटर</a:t>
            </a:r>
            <a:r>
              <a:rPr lang="en-US" sz="700" dirty="0" smtClean="0"/>
              <a:t> </a:t>
            </a:r>
            <a:r>
              <a:rPr lang="hi-IN" sz="700" dirty="0" smtClean="0"/>
              <a:t>लम्बी!</a:t>
            </a:r>
            <a:r>
              <a:rPr lang="en-US" sz="700" dirty="0" smtClean="0"/>
              <a:t> </a:t>
            </a:r>
            <a:r>
              <a:rPr lang="en-US" sz="700" dirty="0" err="1" smtClean="0"/>
              <a:t>हमें</a:t>
            </a:r>
            <a:r>
              <a:rPr lang="en-US" sz="700" dirty="0" smtClean="0"/>
              <a:t> </a:t>
            </a:r>
            <a:r>
              <a:rPr lang="en-US" sz="700" dirty="0" err="1"/>
              <a:t>उस</a:t>
            </a:r>
            <a:r>
              <a:rPr lang="en-US" sz="700" dirty="0"/>
              <a:t> </a:t>
            </a:r>
            <a:r>
              <a:rPr lang="en-US" sz="700" dirty="0" err="1"/>
              <a:t>विशाल</a:t>
            </a:r>
            <a:r>
              <a:rPr lang="en-US" sz="700" dirty="0"/>
              <a:t> </a:t>
            </a:r>
            <a:r>
              <a:rPr lang="hi-IN" sz="700" dirty="0" smtClean="0"/>
              <a:t>पत्थर</a:t>
            </a:r>
            <a:r>
              <a:rPr lang="en-US" sz="700" dirty="0" smtClean="0"/>
              <a:t> </a:t>
            </a:r>
            <a:r>
              <a:rPr lang="en-US" sz="700" dirty="0" err="1"/>
              <a:t>को</a:t>
            </a:r>
            <a:r>
              <a:rPr lang="en-US" sz="700" dirty="0"/>
              <a:t> </a:t>
            </a:r>
            <a:r>
              <a:rPr lang="en-US" sz="700" dirty="0" smtClean="0"/>
              <a:t/>
            </a:r>
            <a:br>
              <a:rPr lang="en-US" sz="700" dirty="0" smtClean="0"/>
            </a:br>
            <a:r>
              <a:rPr lang="en-US" sz="700" dirty="0" err="1" smtClean="0"/>
              <a:t>किसी</a:t>
            </a:r>
            <a:r>
              <a:rPr lang="en-US" sz="700" dirty="0" smtClean="0"/>
              <a:t> </a:t>
            </a:r>
            <a:r>
              <a:rPr lang="en-US" sz="700" dirty="0" err="1"/>
              <a:t>नदी</a:t>
            </a:r>
            <a:r>
              <a:rPr lang="en-US" sz="700" dirty="0"/>
              <a:t> </a:t>
            </a:r>
            <a:r>
              <a:rPr lang="en-US" sz="700" dirty="0" err="1"/>
              <a:t>के</a:t>
            </a:r>
            <a:r>
              <a:rPr lang="en-US" sz="700" dirty="0"/>
              <a:t> </a:t>
            </a:r>
            <a:r>
              <a:rPr lang="en-US" sz="700" dirty="0" err="1"/>
              <a:t>मार्ग</a:t>
            </a:r>
            <a:r>
              <a:rPr lang="en-US" sz="700" dirty="0"/>
              <a:t> </a:t>
            </a:r>
            <a:r>
              <a:rPr lang="en-US" sz="700" dirty="0" err="1"/>
              <a:t>से</a:t>
            </a:r>
            <a:r>
              <a:rPr lang="en-US" sz="700" dirty="0"/>
              <a:t> </a:t>
            </a:r>
            <a:r>
              <a:rPr lang="en-US" sz="700" dirty="0" err="1"/>
              <a:t>ही</a:t>
            </a:r>
            <a:r>
              <a:rPr lang="en-US" sz="700" dirty="0"/>
              <a:t> </a:t>
            </a:r>
            <a:r>
              <a:rPr lang="en-US" sz="700" dirty="0" err="1"/>
              <a:t>ट्रांसपोर्ट</a:t>
            </a:r>
            <a:r>
              <a:rPr lang="en-US" sz="700" dirty="0"/>
              <a:t> </a:t>
            </a:r>
            <a:r>
              <a:rPr lang="en-US" sz="700" dirty="0" err="1"/>
              <a:t>करना</a:t>
            </a:r>
            <a:r>
              <a:rPr lang="en-US" sz="700" dirty="0"/>
              <a:t> </a:t>
            </a:r>
            <a:r>
              <a:rPr lang="en-US" sz="700" dirty="0" err="1"/>
              <a:t>होगा</a:t>
            </a:r>
            <a:r>
              <a:rPr lang="en-US" sz="700" dirty="0"/>
              <a:t>.</a:t>
            </a:r>
          </a:p>
        </p:txBody>
      </p:sp>
      <p:sp>
        <p:nvSpPr>
          <p:cNvPr id="5" name="Rectangle 4"/>
          <p:cNvSpPr/>
          <p:nvPr/>
        </p:nvSpPr>
        <p:spPr>
          <a:xfrm>
            <a:off x="1191012" y="576262"/>
            <a:ext cx="1105589" cy="369332"/>
          </a:xfrm>
          <a:prstGeom prst="rect">
            <a:avLst/>
          </a:prstGeom>
        </p:spPr>
        <p:txBody>
          <a:bodyPr wrap="square">
            <a:spAutoFit/>
          </a:bodyPr>
          <a:lstStyle/>
          <a:p>
            <a:pPr algn="ctr"/>
            <a:r>
              <a:rPr lang="en-US" sz="600" dirty="0" err="1"/>
              <a:t>क्या</a:t>
            </a:r>
            <a:r>
              <a:rPr lang="en-US" sz="600" dirty="0"/>
              <a:t> </a:t>
            </a:r>
            <a:r>
              <a:rPr lang="en-US" sz="600" dirty="0" err="1"/>
              <a:t>आप</a:t>
            </a:r>
            <a:r>
              <a:rPr lang="en-US" sz="600" dirty="0"/>
              <a:t> </a:t>
            </a:r>
            <a:r>
              <a:rPr lang="en-US" sz="600" dirty="0" err="1"/>
              <a:t>उस</a:t>
            </a:r>
            <a:r>
              <a:rPr lang="en-US" sz="600" dirty="0"/>
              <a:t> </a:t>
            </a:r>
            <a:r>
              <a:rPr lang="en-US" sz="600" dirty="0" smtClean="0"/>
              <a:t/>
            </a:r>
            <a:br>
              <a:rPr lang="en-US" sz="600" dirty="0" smtClean="0"/>
            </a:br>
            <a:r>
              <a:rPr lang="en-US" sz="600" dirty="0" err="1" smtClean="0"/>
              <a:t>स्मारक-स्तंभ</a:t>
            </a:r>
            <a:r>
              <a:rPr lang="en-US" sz="600" dirty="0" smtClean="0"/>
              <a:t> (</a:t>
            </a:r>
            <a:r>
              <a:rPr lang="en-US" sz="600" dirty="0" err="1" smtClean="0"/>
              <a:t>ओबिलिस्क</a:t>
            </a:r>
            <a:r>
              <a:rPr lang="en-US" sz="600" dirty="0" smtClean="0"/>
              <a:t>) </a:t>
            </a:r>
          </a:p>
          <a:p>
            <a:pPr algn="ctr"/>
            <a:r>
              <a:rPr lang="hi-IN" sz="600" dirty="0" smtClean="0"/>
              <a:t>को ढोएंगे. </a:t>
            </a:r>
            <a:endParaRPr lang="en-US" sz="600" dirty="0"/>
          </a:p>
        </p:txBody>
      </p:sp>
      <p:sp>
        <p:nvSpPr>
          <p:cNvPr id="6" name="Rectangle 5"/>
          <p:cNvSpPr/>
          <p:nvPr/>
        </p:nvSpPr>
        <p:spPr>
          <a:xfrm>
            <a:off x="3048000" y="1284166"/>
            <a:ext cx="583813" cy="184666"/>
          </a:xfrm>
          <a:prstGeom prst="rect">
            <a:avLst/>
          </a:prstGeom>
        </p:spPr>
        <p:txBody>
          <a:bodyPr wrap="none">
            <a:spAutoFit/>
          </a:bodyPr>
          <a:lstStyle/>
          <a:p>
            <a:pPr algn="ctr"/>
            <a:r>
              <a:rPr lang="en-US" sz="600" dirty="0" err="1"/>
              <a:t>पत्थर</a:t>
            </a:r>
            <a:r>
              <a:rPr lang="en-US" sz="600" dirty="0"/>
              <a:t> </a:t>
            </a:r>
            <a:r>
              <a:rPr lang="en-US" sz="600" dirty="0" err="1"/>
              <a:t>की</a:t>
            </a:r>
            <a:r>
              <a:rPr lang="en-US" sz="600" dirty="0"/>
              <a:t> </a:t>
            </a:r>
            <a:r>
              <a:rPr lang="en-US" sz="600" dirty="0" err="1" smtClean="0"/>
              <a:t>चूल</a:t>
            </a:r>
            <a:endParaRPr lang="en-US" sz="600" dirty="0"/>
          </a:p>
        </p:txBody>
      </p:sp>
      <p:sp>
        <p:nvSpPr>
          <p:cNvPr id="8" name="Rectangle 7"/>
          <p:cNvSpPr/>
          <p:nvPr/>
        </p:nvSpPr>
        <p:spPr>
          <a:xfrm>
            <a:off x="2196906" y="1695580"/>
            <a:ext cx="2286000" cy="738664"/>
          </a:xfrm>
          <a:prstGeom prst="rect">
            <a:avLst/>
          </a:prstGeom>
        </p:spPr>
        <p:txBody>
          <a:bodyPr>
            <a:spAutoFit/>
          </a:bodyPr>
          <a:lstStyle/>
          <a:p>
            <a:r>
              <a:rPr lang="en-US" sz="700" dirty="0" err="1"/>
              <a:t>इस</a:t>
            </a:r>
            <a:r>
              <a:rPr lang="en-US" sz="700" dirty="0"/>
              <a:t> </a:t>
            </a:r>
            <a:r>
              <a:rPr lang="en-US" sz="700" dirty="0" err="1"/>
              <a:t>बेहद</a:t>
            </a:r>
            <a:r>
              <a:rPr lang="en-US" sz="700" dirty="0"/>
              <a:t> </a:t>
            </a:r>
            <a:r>
              <a:rPr lang="en-US" sz="700" dirty="0" err="1"/>
              <a:t>भारी</a:t>
            </a:r>
            <a:r>
              <a:rPr lang="en-US" sz="700" dirty="0"/>
              <a:t> </a:t>
            </a:r>
            <a:r>
              <a:rPr lang="en-US" sz="700" dirty="0" err="1"/>
              <a:t>स्मारक-स्तंभ</a:t>
            </a:r>
            <a:r>
              <a:rPr lang="en-US" sz="700" dirty="0"/>
              <a:t> </a:t>
            </a:r>
            <a:r>
              <a:rPr lang="en-US" sz="700" dirty="0" err="1"/>
              <a:t>को</a:t>
            </a:r>
            <a:r>
              <a:rPr lang="en-US" sz="700" dirty="0"/>
              <a:t> </a:t>
            </a:r>
            <a:r>
              <a:rPr lang="en-US" sz="700" dirty="0" err="1"/>
              <a:t>ट्रांसपोर्ट</a:t>
            </a:r>
            <a:r>
              <a:rPr lang="en-US" sz="700" dirty="0"/>
              <a:t> </a:t>
            </a:r>
            <a:r>
              <a:rPr lang="en-US" sz="700" dirty="0" err="1"/>
              <a:t>करने</a:t>
            </a:r>
            <a:r>
              <a:rPr lang="en-US" sz="700" dirty="0"/>
              <a:t> </a:t>
            </a:r>
            <a:r>
              <a:rPr lang="en-US" sz="700" dirty="0" err="1"/>
              <a:t>के</a:t>
            </a:r>
            <a:r>
              <a:rPr lang="en-US" sz="700" dirty="0"/>
              <a:t> </a:t>
            </a:r>
            <a:r>
              <a:rPr lang="en-US" sz="700" dirty="0" err="1"/>
              <a:t>लिए</a:t>
            </a:r>
            <a:r>
              <a:rPr lang="en-US" sz="700" dirty="0"/>
              <a:t> </a:t>
            </a:r>
            <a:r>
              <a:rPr lang="en-US" sz="700" dirty="0" err="1"/>
              <a:t>हम</a:t>
            </a:r>
            <a:r>
              <a:rPr lang="en-US" sz="700" dirty="0"/>
              <a:t> </a:t>
            </a:r>
            <a:r>
              <a:rPr lang="en-US" sz="700" dirty="0" err="1"/>
              <a:t>विशेष</a:t>
            </a:r>
            <a:r>
              <a:rPr lang="en-US" sz="700" dirty="0"/>
              <a:t> </a:t>
            </a:r>
            <a:r>
              <a:rPr lang="en-US" sz="700" dirty="0" err="1"/>
              <a:t>रूप</a:t>
            </a:r>
            <a:r>
              <a:rPr lang="en-US" sz="700" dirty="0"/>
              <a:t> </a:t>
            </a:r>
            <a:r>
              <a:rPr lang="en-US" sz="700" dirty="0" err="1"/>
              <a:t>से</a:t>
            </a:r>
            <a:r>
              <a:rPr lang="en-US" sz="700" dirty="0"/>
              <a:t> </a:t>
            </a:r>
            <a:r>
              <a:rPr lang="en-US" sz="700" dirty="0" err="1"/>
              <a:t>डिज़ाइन</a:t>
            </a:r>
            <a:r>
              <a:rPr lang="en-US" sz="700" dirty="0"/>
              <a:t> </a:t>
            </a:r>
            <a:r>
              <a:rPr lang="en-US" sz="700" dirty="0" err="1"/>
              <a:t>किए</a:t>
            </a:r>
            <a:r>
              <a:rPr lang="en-US" sz="700" dirty="0"/>
              <a:t> </a:t>
            </a:r>
            <a:r>
              <a:rPr lang="en-US" sz="700" dirty="0" err="1"/>
              <a:t>गए</a:t>
            </a:r>
            <a:r>
              <a:rPr lang="en-US" sz="700" dirty="0"/>
              <a:t> </a:t>
            </a:r>
            <a:r>
              <a:rPr lang="en-US" sz="700" dirty="0" err="1"/>
              <a:t>बजरे</a:t>
            </a:r>
            <a:r>
              <a:rPr lang="en-US" sz="700" dirty="0"/>
              <a:t> (</a:t>
            </a:r>
            <a:r>
              <a:rPr lang="en-US" sz="700" dirty="0" err="1"/>
              <a:t>बार्ज</a:t>
            </a:r>
            <a:r>
              <a:rPr lang="en-US" sz="700" dirty="0"/>
              <a:t>) </a:t>
            </a:r>
            <a:r>
              <a:rPr lang="en-US" sz="700" dirty="0" err="1"/>
              <a:t>का</a:t>
            </a:r>
            <a:r>
              <a:rPr lang="en-US" sz="700" dirty="0"/>
              <a:t> </a:t>
            </a:r>
            <a:r>
              <a:rPr lang="en-US" sz="700" dirty="0" err="1"/>
              <a:t>उपयोग</a:t>
            </a:r>
            <a:r>
              <a:rPr lang="en-US" sz="700" dirty="0"/>
              <a:t> </a:t>
            </a:r>
            <a:r>
              <a:rPr lang="en-US" sz="700" dirty="0" err="1"/>
              <a:t>करेंगे</a:t>
            </a:r>
            <a:r>
              <a:rPr lang="en-US" sz="700" dirty="0"/>
              <a:t>. </a:t>
            </a:r>
            <a:r>
              <a:rPr lang="en-US" sz="700" dirty="0" err="1"/>
              <a:t>इस</a:t>
            </a:r>
            <a:r>
              <a:rPr lang="en-US" sz="700" dirty="0"/>
              <a:t> </a:t>
            </a:r>
            <a:r>
              <a:rPr lang="en-US" sz="700" dirty="0" err="1"/>
              <a:t>प्रकार</a:t>
            </a:r>
            <a:r>
              <a:rPr lang="en-US" sz="700" dirty="0"/>
              <a:t> </a:t>
            </a:r>
            <a:r>
              <a:rPr lang="en-US" sz="700" dirty="0" err="1"/>
              <a:t>की</a:t>
            </a:r>
            <a:r>
              <a:rPr lang="en-US" sz="700" dirty="0"/>
              <a:t> </a:t>
            </a:r>
            <a:r>
              <a:rPr lang="en-US" sz="700" dirty="0" err="1"/>
              <a:t>सपाट</a:t>
            </a:r>
            <a:r>
              <a:rPr lang="en-US" sz="700" dirty="0"/>
              <a:t> </a:t>
            </a:r>
            <a:r>
              <a:rPr lang="en-US" sz="700" dirty="0" err="1"/>
              <a:t>नावें</a:t>
            </a:r>
            <a:r>
              <a:rPr lang="en-US" sz="700" dirty="0"/>
              <a:t> </a:t>
            </a:r>
            <a:r>
              <a:rPr lang="en-US" sz="700" dirty="0" err="1"/>
              <a:t>या</a:t>
            </a:r>
            <a:r>
              <a:rPr lang="en-US" sz="700" dirty="0"/>
              <a:t> </a:t>
            </a:r>
            <a:r>
              <a:rPr lang="en-US" sz="700" dirty="0" err="1"/>
              <a:t>बजरे</a:t>
            </a:r>
            <a:r>
              <a:rPr lang="en-US" sz="700" dirty="0"/>
              <a:t> </a:t>
            </a:r>
            <a:r>
              <a:rPr lang="en-US" sz="700" dirty="0" err="1"/>
              <a:t>लोड</a:t>
            </a:r>
            <a:r>
              <a:rPr lang="en-US" sz="700" dirty="0"/>
              <a:t> </a:t>
            </a:r>
            <a:r>
              <a:rPr lang="en-US" sz="700" dirty="0" err="1"/>
              <a:t>को</a:t>
            </a:r>
            <a:r>
              <a:rPr lang="en-US" sz="700" dirty="0"/>
              <a:t> </a:t>
            </a:r>
            <a:r>
              <a:rPr lang="en-US" sz="700" dirty="0" err="1"/>
              <a:t>बेहतर</a:t>
            </a:r>
            <a:r>
              <a:rPr lang="en-US" sz="700" dirty="0"/>
              <a:t> </a:t>
            </a:r>
            <a:r>
              <a:rPr lang="en-US" sz="700" dirty="0" err="1"/>
              <a:t>तरीके</a:t>
            </a:r>
            <a:r>
              <a:rPr lang="en-US" sz="700" dirty="0"/>
              <a:t> </a:t>
            </a:r>
            <a:r>
              <a:rPr lang="en-US" sz="700" dirty="0" err="1"/>
              <a:t>से</a:t>
            </a:r>
            <a:r>
              <a:rPr lang="en-US" sz="700" dirty="0"/>
              <a:t> </a:t>
            </a:r>
            <a:r>
              <a:rPr lang="en-US" sz="700" dirty="0" err="1"/>
              <a:t>वितरित</a:t>
            </a:r>
            <a:r>
              <a:rPr lang="en-US" sz="700" dirty="0"/>
              <a:t> </a:t>
            </a:r>
            <a:r>
              <a:rPr lang="en-US" sz="700" dirty="0" err="1"/>
              <a:t>करते</a:t>
            </a:r>
            <a:r>
              <a:rPr lang="en-US" sz="700" dirty="0"/>
              <a:t> </a:t>
            </a:r>
            <a:r>
              <a:rPr lang="en-US" sz="700" dirty="0" err="1"/>
              <a:t>हैं</a:t>
            </a:r>
            <a:r>
              <a:rPr lang="en-US" sz="700" dirty="0"/>
              <a:t>. </a:t>
            </a:r>
            <a:r>
              <a:rPr lang="en-US" sz="700" dirty="0" err="1"/>
              <a:t>उनके</a:t>
            </a:r>
            <a:r>
              <a:rPr lang="en-US" sz="700" dirty="0"/>
              <a:t> </a:t>
            </a:r>
            <a:r>
              <a:rPr lang="en-US" sz="700" dirty="0" err="1"/>
              <a:t>बाहरी</a:t>
            </a:r>
            <a:r>
              <a:rPr lang="en-US" sz="700" dirty="0"/>
              <a:t> </a:t>
            </a:r>
            <a:r>
              <a:rPr lang="en-US" sz="700" dirty="0" err="1"/>
              <a:t>आकार</a:t>
            </a:r>
            <a:r>
              <a:rPr lang="en-US" sz="700" dirty="0"/>
              <a:t> </a:t>
            </a:r>
            <a:r>
              <a:rPr lang="en-US" sz="700" dirty="0" err="1"/>
              <a:t>को</a:t>
            </a:r>
            <a:r>
              <a:rPr lang="en-US" sz="700" dirty="0"/>
              <a:t> </a:t>
            </a:r>
            <a:r>
              <a:rPr lang="en-US" sz="700" dirty="0" err="1"/>
              <a:t>हाइड्रो-डायनामिक</a:t>
            </a:r>
            <a:r>
              <a:rPr lang="en-US" sz="700" dirty="0"/>
              <a:t> </a:t>
            </a:r>
            <a:r>
              <a:rPr lang="en-US" sz="700" dirty="0" err="1"/>
              <a:t>होना</a:t>
            </a:r>
            <a:r>
              <a:rPr lang="en-US" sz="700" dirty="0"/>
              <a:t> </a:t>
            </a:r>
            <a:r>
              <a:rPr lang="en-US" sz="700" dirty="0" err="1"/>
              <a:t>ज़रूरी</a:t>
            </a:r>
            <a:r>
              <a:rPr lang="en-US" sz="700" dirty="0"/>
              <a:t> </a:t>
            </a:r>
            <a:r>
              <a:rPr lang="en-US" sz="700" dirty="0" err="1"/>
              <a:t>नहीं</a:t>
            </a:r>
            <a:r>
              <a:rPr lang="en-US" sz="700" dirty="0"/>
              <a:t> </a:t>
            </a:r>
            <a:r>
              <a:rPr lang="en-US" sz="700" dirty="0" err="1"/>
              <a:t>है</a:t>
            </a:r>
            <a:r>
              <a:rPr lang="en-US" sz="700" dirty="0"/>
              <a:t>. </a:t>
            </a:r>
            <a:r>
              <a:rPr lang="en-US" sz="700" dirty="0" err="1"/>
              <a:t>इस</a:t>
            </a:r>
            <a:r>
              <a:rPr lang="en-US" sz="700" dirty="0"/>
              <a:t> </a:t>
            </a:r>
            <a:r>
              <a:rPr lang="en-US" sz="700" dirty="0" err="1"/>
              <a:t>बजरे</a:t>
            </a:r>
            <a:r>
              <a:rPr lang="en-US" sz="700" dirty="0"/>
              <a:t> </a:t>
            </a:r>
            <a:r>
              <a:rPr lang="en-US" sz="700" dirty="0" err="1"/>
              <a:t>को</a:t>
            </a:r>
            <a:r>
              <a:rPr lang="en-US" sz="700" dirty="0"/>
              <a:t> </a:t>
            </a:r>
            <a:r>
              <a:rPr lang="en-US" sz="700" dirty="0" err="1"/>
              <a:t>नील</a:t>
            </a:r>
            <a:r>
              <a:rPr lang="en-US" sz="700" dirty="0"/>
              <a:t> </a:t>
            </a:r>
            <a:r>
              <a:rPr lang="en-US" sz="700" dirty="0" err="1"/>
              <a:t>नदी</a:t>
            </a:r>
            <a:r>
              <a:rPr lang="en-US" sz="700" dirty="0"/>
              <a:t> </a:t>
            </a:r>
            <a:r>
              <a:rPr lang="en-US" sz="700" dirty="0" err="1"/>
              <a:t>के</a:t>
            </a:r>
            <a:r>
              <a:rPr lang="en-US" sz="700" dirty="0"/>
              <a:t> </a:t>
            </a:r>
            <a:r>
              <a:rPr lang="en-US" sz="700" dirty="0" err="1"/>
              <a:t>एक</a:t>
            </a:r>
            <a:r>
              <a:rPr lang="en-US" sz="700" dirty="0"/>
              <a:t> </a:t>
            </a:r>
            <a:r>
              <a:rPr lang="en-US" sz="700" dirty="0" err="1"/>
              <a:t>नाले</a:t>
            </a:r>
            <a:r>
              <a:rPr lang="en-US" sz="700" dirty="0"/>
              <a:t> (</a:t>
            </a:r>
            <a:r>
              <a:rPr lang="en-US" sz="700" dirty="0" err="1"/>
              <a:t>चैनल</a:t>
            </a:r>
            <a:r>
              <a:rPr lang="en-US" sz="700" dirty="0"/>
              <a:t>) </a:t>
            </a:r>
            <a:r>
              <a:rPr lang="en-US" sz="700" dirty="0" err="1"/>
              <a:t>में</a:t>
            </a:r>
            <a:r>
              <a:rPr lang="en-US" sz="700" dirty="0"/>
              <a:t> </a:t>
            </a:r>
            <a:r>
              <a:rPr lang="en-US" sz="700" dirty="0" err="1"/>
              <a:t>तैरा</a:t>
            </a:r>
            <a:r>
              <a:rPr lang="en-US" sz="700" dirty="0"/>
              <a:t> </a:t>
            </a:r>
            <a:r>
              <a:rPr lang="en-US" sz="700" dirty="0" err="1"/>
              <a:t>कर</a:t>
            </a:r>
            <a:r>
              <a:rPr lang="en-US" sz="700" dirty="0"/>
              <a:t> </a:t>
            </a:r>
            <a:r>
              <a:rPr lang="en-US" sz="700" dirty="0" err="1"/>
              <a:t>ले</a:t>
            </a:r>
            <a:r>
              <a:rPr lang="en-US" sz="700" dirty="0"/>
              <a:t> </a:t>
            </a:r>
            <a:r>
              <a:rPr lang="en-US" sz="700" dirty="0" err="1"/>
              <a:t>जाया</a:t>
            </a:r>
            <a:r>
              <a:rPr lang="en-US" sz="700" dirty="0"/>
              <a:t> </a:t>
            </a:r>
            <a:r>
              <a:rPr lang="en-US" sz="700" dirty="0" err="1"/>
              <a:t>जाएगा</a:t>
            </a:r>
            <a:r>
              <a:rPr lang="en-US" sz="700" dirty="0"/>
              <a:t>.</a:t>
            </a:r>
          </a:p>
        </p:txBody>
      </p:sp>
      <p:sp>
        <p:nvSpPr>
          <p:cNvPr id="9" name="Rectangle 8"/>
          <p:cNvSpPr/>
          <p:nvPr/>
        </p:nvSpPr>
        <p:spPr>
          <a:xfrm>
            <a:off x="1943471" y="2711284"/>
            <a:ext cx="506870" cy="184666"/>
          </a:xfrm>
          <a:prstGeom prst="rect">
            <a:avLst/>
          </a:prstGeom>
        </p:spPr>
        <p:txBody>
          <a:bodyPr wrap="none">
            <a:spAutoFit/>
          </a:bodyPr>
          <a:lstStyle/>
          <a:p>
            <a:pPr algn="ctr"/>
            <a:r>
              <a:rPr lang="hi-IN" sz="600" dirty="0" smtClean="0"/>
              <a:t>भार</a:t>
            </a:r>
            <a:r>
              <a:rPr lang="en-US" sz="600" dirty="0" smtClean="0"/>
              <a:t> </a:t>
            </a:r>
            <a:r>
              <a:rPr lang="hi-IN" sz="600" dirty="0" smtClean="0"/>
              <a:t>(लोड</a:t>
            </a:r>
            <a:r>
              <a:rPr lang="hi-IN" sz="600" dirty="0"/>
              <a:t>)</a:t>
            </a:r>
            <a:r>
              <a:rPr lang="en-US" sz="600" dirty="0" smtClean="0"/>
              <a:t> </a:t>
            </a:r>
            <a:endParaRPr lang="en-US" sz="600" dirty="0"/>
          </a:p>
        </p:txBody>
      </p:sp>
    </p:spTree>
    <p:extLst>
      <p:ext uri="{BB962C8B-B14F-4D97-AF65-F5344CB8AC3E}">
        <p14:creationId xmlns:p14="http://schemas.microsoft.com/office/powerpoint/2010/main" val="1725915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32770" name="Picture 2" descr="C:\Users\HP\Desktop\PYRAMIDS\PYRAMID IMAGES\p0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7"/>
            <a:ext cx="4572000" cy="33004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197" y="2026153"/>
            <a:ext cx="762000" cy="276999"/>
          </a:xfrm>
          <a:prstGeom prst="rect">
            <a:avLst/>
          </a:prstGeom>
        </p:spPr>
        <p:txBody>
          <a:bodyPr wrap="square">
            <a:spAutoFit/>
          </a:bodyPr>
          <a:lstStyle/>
          <a:p>
            <a:pPr algn="ctr"/>
            <a:r>
              <a:rPr lang="en-US" sz="600" dirty="0" smtClean="0"/>
              <a:t>1,200-</a:t>
            </a:r>
            <a:r>
              <a:rPr lang="en-US" sz="600" dirty="0" err="1" smtClean="0"/>
              <a:t>टन</a:t>
            </a:r>
            <a:r>
              <a:rPr lang="en-US" sz="600" dirty="0" smtClean="0"/>
              <a:t> </a:t>
            </a:r>
            <a:r>
              <a:rPr lang="en-US" sz="600" dirty="0" err="1"/>
              <a:t>का</a:t>
            </a:r>
            <a:r>
              <a:rPr lang="en-US" sz="600" dirty="0"/>
              <a:t> </a:t>
            </a:r>
            <a:endParaRPr lang="en-US" sz="600" dirty="0" smtClean="0"/>
          </a:p>
          <a:p>
            <a:pPr algn="ctr"/>
            <a:r>
              <a:rPr lang="en-US" sz="600" dirty="0" err="1" smtClean="0"/>
              <a:t>ओबिलिस्क</a:t>
            </a:r>
            <a:r>
              <a:rPr lang="en-US" sz="600" dirty="0" smtClean="0"/>
              <a:t> </a:t>
            </a:r>
            <a:r>
              <a:rPr lang="en-US" sz="600" dirty="0"/>
              <a:t>- </a:t>
            </a:r>
            <a:r>
              <a:rPr lang="en-US" sz="600" dirty="0" err="1"/>
              <a:t>पत्थर</a:t>
            </a:r>
            <a:endParaRPr lang="en-US" sz="600" dirty="0"/>
          </a:p>
        </p:txBody>
      </p:sp>
      <p:sp>
        <p:nvSpPr>
          <p:cNvPr id="6" name="Rectangle 5"/>
          <p:cNvSpPr/>
          <p:nvPr/>
        </p:nvSpPr>
        <p:spPr>
          <a:xfrm>
            <a:off x="873329" y="370939"/>
            <a:ext cx="1381963" cy="523220"/>
          </a:xfrm>
          <a:prstGeom prst="rect">
            <a:avLst/>
          </a:prstGeom>
        </p:spPr>
        <p:txBody>
          <a:bodyPr wrap="square">
            <a:spAutoFit/>
          </a:bodyPr>
          <a:lstStyle/>
          <a:p>
            <a:pPr algn="ctr"/>
            <a:r>
              <a:rPr lang="en-US" sz="700" dirty="0" err="1" smtClean="0"/>
              <a:t>बजरे</a:t>
            </a:r>
            <a:r>
              <a:rPr lang="en-US" sz="700" dirty="0" smtClean="0"/>
              <a:t> </a:t>
            </a:r>
            <a:r>
              <a:rPr lang="en-US" sz="700" dirty="0" err="1"/>
              <a:t>को</a:t>
            </a:r>
            <a:r>
              <a:rPr lang="en-US" sz="700" dirty="0"/>
              <a:t> </a:t>
            </a:r>
            <a:r>
              <a:rPr lang="en-US" sz="700" dirty="0" err="1"/>
              <a:t>हम</a:t>
            </a:r>
            <a:r>
              <a:rPr lang="en-US" sz="700" dirty="0"/>
              <a:t> </a:t>
            </a:r>
            <a:r>
              <a:rPr lang="en-US" sz="700" dirty="0" err="1"/>
              <a:t>एक</a:t>
            </a:r>
            <a:r>
              <a:rPr lang="en-US" sz="700" dirty="0"/>
              <a:t> </a:t>
            </a:r>
            <a:r>
              <a:rPr lang="en-US" sz="700" dirty="0" err="1"/>
              <a:t>विशेष</a:t>
            </a:r>
            <a:r>
              <a:rPr lang="en-US" sz="700" dirty="0"/>
              <a:t> </a:t>
            </a:r>
            <a:r>
              <a:rPr lang="en-US" sz="700" dirty="0" err="1"/>
              <a:t>आकार</a:t>
            </a:r>
            <a:r>
              <a:rPr lang="en-US" sz="700" dirty="0"/>
              <a:t> </a:t>
            </a:r>
            <a:r>
              <a:rPr lang="en-US" sz="700" dirty="0" err="1"/>
              <a:t>देंगे</a:t>
            </a:r>
            <a:r>
              <a:rPr lang="en-US" sz="700" dirty="0"/>
              <a:t> </a:t>
            </a:r>
            <a:r>
              <a:rPr lang="en-US" sz="700" dirty="0" err="1"/>
              <a:t>जिससे</a:t>
            </a:r>
            <a:r>
              <a:rPr lang="en-US" sz="700" dirty="0"/>
              <a:t> </a:t>
            </a:r>
            <a:r>
              <a:rPr lang="en-US" sz="700" dirty="0" err="1"/>
              <a:t>वो</a:t>
            </a:r>
            <a:r>
              <a:rPr lang="en-US" sz="700" dirty="0"/>
              <a:t> </a:t>
            </a:r>
            <a:r>
              <a:rPr lang="en-US" sz="700" dirty="0" err="1"/>
              <a:t>स्मारक-स्तंभ</a:t>
            </a:r>
            <a:r>
              <a:rPr lang="en-US" sz="700" dirty="0"/>
              <a:t> </a:t>
            </a:r>
            <a:r>
              <a:rPr lang="en-US" sz="700" dirty="0" err="1"/>
              <a:t>का</a:t>
            </a:r>
            <a:r>
              <a:rPr lang="en-US" sz="700" dirty="0"/>
              <a:t> </a:t>
            </a:r>
            <a:r>
              <a:rPr lang="en-US" sz="700" dirty="0" err="1"/>
              <a:t>भार</a:t>
            </a:r>
            <a:r>
              <a:rPr lang="en-US" sz="700" dirty="0"/>
              <a:t> </a:t>
            </a:r>
            <a:r>
              <a:rPr lang="en-US" sz="700" dirty="0" err="1"/>
              <a:t>वहन</a:t>
            </a:r>
            <a:r>
              <a:rPr lang="en-US" sz="700" dirty="0"/>
              <a:t> </a:t>
            </a:r>
            <a:r>
              <a:rPr lang="en-US" sz="700" dirty="0" err="1"/>
              <a:t>करे</a:t>
            </a:r>
            <a:r>
              <a:rPr lang="en-US" sz="700" dirty="0"/>
              <a:t> </a:t>
            </a:r>
            <a:r>
              <a:rPr lang="en-US" sz="700" dirty="0" err="1"/>
              <a:t>और</a:t>
            </a:r>
            <a:r>
              <a:rPr lang="en-US" sz="700" dirty="0"/>
              <a:t> </a:t>
            </a:r>
            <a:r>
              <a:rPr lang="en-US" sz="700" dirty="0" err="1"/>
              <a:t>तब</a:t>
            </a:r>
            <a:r>
              <a:rPr lang="en-US" sz="700" dirty="0"/>
              <a:t> </a:t>
            </a:r>
            <a:r>
              <a:rPr lang="en-US" sz="700" dirty="0" err="1"/>
              <a:t>रेत</a:t>
            </a:r>
            <a:r>
              <a:rPr lang="en-US" sz="700" dirty="0"/>
              <a:t> </a:t>
            </a:r>
            <a:r>
              <a:rPr lang="en-US" sz="700" dirty="0" err="1"/>
              <a:t>के</a:t>
            </a:r>
            <a:r>
              <a:rPr lang="en-US" sz="700" dirty="0"/>
              <a:t> </a:t>
            </a:r>
            <a:r>
              <a:rPr lang="en-US" sz="700" dirty="0" err="1"/>
              <a:t>बोरे</a:t>
            </a:r>
            <a:r>
              <a:rPr lang="en-US" sz="700" dirty="0"/>
              <a:t> </a:t>
            </a:r>
            <a:r>
              <a:rPr lang="en-US" sz="700" dirty="0" err="1"/>
              <a:t>जलस्तर</a:t>
            </a:r>
            <a:r>
              <a:rPr lang="en-US" sz="700" dirty="0"/>
              <a:t> </a:t>
            </a:r>
            <a:r>
              <a:rPr lang="en-US" sz="700" dirty="0" err="1"/>
              <a:t>से</a:t>
            </a:r>
            <a:r>
              <a:rPr lang="en-US" sz="700" dirty="0"/>
              <a:t> </a:t>
            </a:r>
            <a:r>
              <a:rPr lang="en-US" sz="700" dirty="0" err="1"/>
              <a:t>मेल</a:t>
            </a:r>
            <a:r>
              <a:rPr lang="en-US" sz="700" dirty="0"/>
              <a:t> </a:t>
            </a:r>
            <a:r>
              <a:rPr lang="en-US" sz="700" dirty="0" err="1"/>
              <a:t>खाएं</a:t>
            </a:r>
            <a:r>
              <a:rPr lang="en-US" sz="700" dirty="0"/>
              <a:t>.</a:t>
            </a:r>
          </a:p>
        </p:txBody>
      </p:sp>
      <p:sp>
        <p:nvSpPr>
          <p:cNvPr id="7" name="Rectangle 6"/>
          <p:cNvSpPr/>
          <p:nvPr/>
        </p:nvSpPr>
        <p:spPr>
          <a:xfrm>
            <a:off x="3505200" y="983521"/>
            <a:ext cx="335348" cy="184666"/>
          </a:xfrm>
          <a:prstGeom prst="rect">
            <a:avLst/>
          </a:prstGeom>
        </p:spPr>
        <p:txBody>
          <a:bodyPr wrap="none">
            <a:spAutoFit/>
          </a:bodyPr>
          <a:lstStyle/>
          <a:p>
            <a:pPr algn="ctr"/>
            <a:r>
              <a:rPr lang="hi-IN" sz="600" dirty="0"/>
              <a:t>बक्से</a:t>
            </a:r>
            <a:endParaRPr lang="en-US" sz="600" dirty="0"/>
          </a:p>
        </p:txBody>
      </p:sp>
      <p:sp>
        <p:nvSpPr>
          <p:cNvPr id="8" name="Rectangle 7"/>
          <p:cNvSpPr/>
          <p:nvPr/>
        </p:nvSpPr>
        <p:spPr>
          <a:xfrm>
            <a:off x="307390" y="1448474"/>
            <a:ext cx="3957219" cy="200055"/>
          </a:xfrm>
          <a:prstGeom prst="rect">
            <a:avLst/>
          </a:prstGeom>
        </p:spPr>
        <p:txBody>
          <a:bodyPr wrap="square">
            <a:spAutoFit/>
          </a:bodyPr>
          <a:lstStyle/>
          <a:p>
            <a:pPr algn="ctr"/>
            <a:r>
              <a:rPr lang="en-US" sz="700" dirty="0" err="1"/>
              <a:t>फिर</a:t>
            </a:r>
            <a:r>
              <a:rPr lang="en-US" sz="700" dirty="0"/>
              <a:t> </a:t>
            </a:r>
            <a:r>
              <a:rPr lang="en-US" sz="700" dirty="0" err="1"/>
              <a:t>हम</a:t>
            </a:r>
            <a:r>
              <a:rPr lang="en-US" sz="700" dirty="0"/>
              <a:t> </a:t>
            </a:r>
            <a:r>
              <a:rPr lang="en-US" sz="700" dirty="0" err="1"/>
              <a:t>बजरे</a:t>
            </a:r>
            <a:r>
              <a:rPr lang="en-US" sz="700" dirty="0"/>
              <a:t> </a:t>
            </a:r>
            <a:r>
              <a:rPr lang="en-US" sz="700" dirty="0" err="1"/>
              <a:t>में</a:t>
            </a:r>
            <a:r>
              <a:rPr lang="en-US" sz="700" dirty="0"/>
              <a:t> </a:t>
            </a:r>
            <a:r>
              <a:rPr lang="en-US" sz="700" dirty="0" err="1"/>
              <a:t>स्मारक-स्तंभ</a:t>
            </a:r>
            <a:r>
              <a:rPr lang="en-US" sz="700" dirty="0"/>
              <a:t> </a:t>
            </a:r>
            <a:r>
              <a:rPr lang="en-US" sz="700" dirty="0" err="1"/>
              <a:t>के</a:t>
            </a:r>
            <a:r>
              <a:rPr lang="en-US" sz="700" dirty="0"/>
              <a:t> </a:t>
            </a:r>
            <a:r>
              <a:rPr lang="en-US" sz="700" dirty="0" err="1"/>
              <a:t>भार</a:t>
            </a:r>
            <a:r>
              <a:rPr lang="en-US" sz="700" dirty="0"/>
              <a:t> </a:t>
            </a:r>
            <a:r>
              <a:rPr lang="en-US" sz="700" dirty="0" err="1"/>
              <a:t>के</a:t>
            </a:r>
            <a:r>
              <a:rPr lang="en-US" sz="700" dirty="0"/>
              <a:t> </a:t>
            </a:r>
            <a:r>
              <a:rPr lang="en-US" sz="700" dirty="0" err="1"/>
              <a:t>बराबर</a:t>
            </a:r>
            <a:r>
              <a:rPr lang="en-US" sz="700" dirty="0"/>
              <a:t> </a:t>
            </a:r>
            <a:r>
              <a:rPr lang="en-US" sz="700" dirty="0" err="1"/>
              <a:t>पत्थर</a:t>
            </a:r>
            <a:r>
              <a:rPr lang="en-US" sz="700" dirty="0"/>
              <a:t> </a:t>
            </a:r>
            <a:r>
              <a:rPr lang="en-US" sz="700" dirty="0" err="1"/>
              <a:t>भरेंगे</a:t>
            </a:r>
            <a:r>
              <a:rPr lang="en-US" sz="700" dirty="0"/>
              <a:t> </a:t>
            </a:r>
            <a:r>
              <a:rPr lang="en-US" sz="700" dirty="0" err="1"/>
              <a:t>और</a:t>
            </a:r>
            <a:r>
              <a:rPr lang="en-US" sz="700" dirty="0"/>
              <a:t> </a:t>
            </a:r>
            <a:r>
              <a:rPr lang="en-US" sz="700" dirty="0" err="1"/>
              <a:t>उसे</a:t>
            </a:r>
            <a:r>
              <a:rPr lang="en-US" sz="700" dirty="0"/>
              <a:t> </a:t>
            </a:r>
            <a:r>
              <a:rPr lang="en-US" sz="700" dirty="0" err="1"/>
              <a:t>ओवरफ्लो-लॉक</a:t>
            </a:r>
            <a:r>
              <a:rPr lang="en-US" sz="700" dirty="0"/>
              <a:t> </a:t>
            </a:r>
            <a:r>
              <a:rPr lang="en-US" sz="700" dirty="0" err="1"/>
              <a:t>के</a:t>
            </a:r>
            <a:r>
              <a:rPr lang="en-US" sz="700" dirty="0"/>
              <a:t> </a:t>
            </a:r>
            <a:r>
              <a:rPr lang="en-US" sz="700" dirty="0" err="1"/>
              <a:t>ज़रिए</a:t>
            </a:r>
            <a:r>
              <a:rPr lang="en-US" sz="700" dirty="0"/>
              <a:t> </a:t>
            </a:r>
            <a:r>
              <a:rPr lang="en-US" sz="700" dirty="0" err="1"/>
              <a:t>चैनल</a:t>
            </a:r>
            <a:r>
              <a:rPr lang="en-US" sz="700" dirty="0"/>
              <a:t> </a:t>
            </a:r>
            <a:r>
              <a:rPr lang="en-US" sz="700" dirty="0" err="1"/>
              <a:t>में</a:t>
            </a:r>
            <a:r>
              <a:rPr lang="en-US" sz="700" dirty="0"/>
              <a:t> </a:t>
            </a:r>
            <a:r>
              <a:rPr lang="en-US" sz="700" dirty="0" err="1"/>
              <a:t>लाएंगे</a:t>
            </a:r>
            <a:r>
              <a:rPr lang="en-US" sz="700" dirty="0"/>
              <a:t>.</a:t>
            </a:r>
          </a:p>
        </p:txBody>
      </p:sp>
      <p:sp>
        <p:nvSpPr>
          <p:cNvPr id="3" name="Rectangle 2"/>
          <p:cNvSpPr/>
          <p:nvPr/>
        </p:nvSpPr>
        <p:spPr>
          <a:xfrm>
            <a:off x="3352800" y="186273"/>
            <a:ext cx="822661" cy="184666"/>
          </a:xfrm>
          <a:prstGeom prst="rect">
            <a:avLst/>
          </a:prstGeom>
        </p:spPr>
        <p:txBody>
          <a:bodyPr wrap="none">
            <a:spAutoFit/>
          </a:bodyPr>
          <a:lstStyle/>
          <a:p>
            <a:pPr algn="ctr"/>
            <a:r>
              <a:rPr lang="en-US" sz="600" dirty="0" err="1"/>
              <a:t>कटान</a:t>
            </a:r>
            <a:r>
              <a:rPr lang="en-US" sz="600" dirty="0"/>
              <a:t> (</a:t>
            </a:r>
            <a:r>
              <a:rPr lang="en-US" sz="600" dirty="0" err="1"/>
              <a:t>क्रॉस-सेक्शन</a:t>
            </a:r>
            <a:r>
              <a:rPr lang="en-US" sz="600" dirty="0"/>
              <a:t>) </a:t>
            </a:r>
          </a:p>
        </p:txBody>
      </p:sp>
      <p:sp>
        <p:nvSpPr>
          <p:cNvPr id="5" name="Rectangle 4"/>
          <p:cNvSpPr/>
          <p:nvPr/>
        </p:nvSpPr>
        <p:spPr>
          <a:xfrm>
            <a:off x="3048000" y="540216"/>
            <a:ext cx="522900" cy="184666"/>
          </a:xfrm>
          <a:prstGeom prst="rect">
            <a:avLst/>
          </a:prstGeom>
        </p:spPr>
        <p:txBody>
          <a:bodyPr wrap="none">
            <a:spAutoFit/>
          </a:bodyPr>
          <a:lstStyle/>
          <a:p>
            <a:pPr algn="ctr"/>
            <a:r>
              <a:rPr lang="en-US" sz="600" dirty="0" err="1"/>
              <a:t>चार्ज</a:t>
            </a:r>
            <a:r>
              <a:rPr lang="en-US" sz="600" dirty="0"/>
              <a:t> (</a:t>
            </a:r>
            <a:r>
              <a:rPr lang="en-US" sz="600" dirty="0" err="1"/>
              <a:t>लोड</a:t>
            </a:r>
            <a:r>
              <a:rPr lang="en-US" sz="600" dirty="0"/>
              <a:t>) </a:t>
            </a:r>
          </a:p>
        </p:txBody>
      </p:sp>
      <p:sp>
        <p:nvSpPr>
          <p:cNvPr id="9" name="Rectangle 8"/>
          <p:cNvSpPr/>
          <p:nvPr/>
        </p:nvSpPr>
        <p:spPr>
          <a:xfrm>
            <a:off x="2971800" y="2303152"/>
            <a:ext cx="676788" cy="184666"/>
          </a:xfrm>
          <a:prstGeom prst="rect">
            <a:avLst/>
          </a:prstGeom>
        </p:spPr>
        <p:txBody>
          <a:bodyPr wrap="none">
            <a:spAutoFit/>
          </a:bodyPr>
          <a:lstStyle/>
          <a:p>
            <a:pPr algn="ctr"/>
            <a:r>
              <a:rPr lang="hi-IN" sz="600" dirty="0"/>
              <a:t>ओवरफ्लो-लॉक </a:t>
            </a:r>
            <a:endParaRPr lang="en-US" sz="600" dirty="0"/>
          </a:p>
        </p:txBody>
      </p:sp>
    </p:spTree>
    <p:extLst>
      <p:ext uri="{BB962C8B-B14F-4D97-AF65-F5344CB8AC3E}">
        <p14:creationId xmlns:p14="http://schemas.microsoft.com/office/powerpoint/2010/main" val="23445860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33794" name="Picture 2" descr="C:\Users\HP\Desktop\PYRAMIDS\PYRAMID IMAGES\p0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583264" cy="33172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264" y="50006"/>
            <a:ext cx="4560736" cy="400110"/>
          </a:xfrm>
          <a:prstGeom prst="rect">
            <a:avLst/>
          </a:prstGeom>
        </p:spPr>
        <p:txBody>
          <a:bodyPr wrap="square">
            <a:spAutoFit/>
          </a:bodyPr>
          <a:lstStyle/>
          <a:p>
            <a:pPr algn="ctr"/>
            <a:r>
              <a:rPr lang="en-US" sz="2000" dirty="0" err="1" smtClean="0">
                <a:solidFill>
                  <a:srgbClr val="FF0000"/>
                </a:solidFill>
              </a:rPr>
              <a:t>सैंड-लॉक</a:t>
            </a:r>
            <a:endParaRPr lang="en-US" sz="2000" dirty="0">
              <a:solidFill>
                <a:srgbClr val="FF0000"/>
              </a:solidFill>
            </a:endParaRPr>
          </a:p>
        </p:txBody>
      </p:sp>
      <p:sp>
        <p:nvSpPr>
          <p:cNvPr id="4" name="Rectangle 3"/>
          <p:cNvSpPr/>
          <p:nvPr/>
        </p:nvSpPr>
        <p:spPr>
          <a:xfrm>
            <a:off x="2209800" y="2719966"/>
            <a:ext cx="914400" cy="276999"/>
          </a:xfrm>
          <a:prstGeom prst="rect">
            <a:avLst/>
          </a:prstGeom>
        </p:spPr>
        <p:txBody>
          <a:bodyPr wrap="square">
            <a:spAutoFit/>
          </a:bodyPr>
          <a:lstStyle/>
          <a:p>
            <a:pPr algn="ctr"/>
            <a:r>
              <a:rPr lang="en-US" sz="600" dirty="0" err="1" smtClean="0"/>
              <a:t>मिस्रवासियों</a:t>
            </a:r>
            <a:r>
              <a:rPr lang="en-US" sz="600" dirty="0" smtClean="0"/>
              <a:t> </a:t>
            </a:r>
            <a:r>
              <a:rPr lang="en-US" sz="600" dirty="0" err="1"/>
              <a:t>की</a:t>
            </a:r>
            <a:r>
              <a:rPr lang="en-US" sz="600" dirty="0"/>
              <a:t> </a:t>
            </a:r>
            <a:r>
              <a:rPr lang="en-US" sz="600" dirty="0" err="1" smtClean="0"/>
              <a:t>सिलाई</a:t>
            </a:r>
            <a:endParaRPr lang="en-US" sz="600" dirty="0" smtClean="0"/>
          </a:p>
          <a:p>
            <a:pPr algn="ctr"/>
            <a:r>
              <a:rPr lang="en-US" sz="600" dirty="0" smtClean="0"/>
              <a:t> </a:t>
            </a:r>
            <a:r>
              <a:rPr lang="en-US" sz="600" dirty="0"/>
              <a:t>(</a:t>
            </a:r>
            <a:r>
              <a:rPr lang="en-US" sz="600" dirty="0" err="1"/>
              <a:t>चेओप्स</a:t>
            </a:r>
            <a:r>
              <a:rPr lang="en-US" sz="600" dirty="0"/>
              <a:t> </a:t>
            </a:r>
            <a:r>
              <a:rPr lang="en-US" sz="600" dirty="0" err="1"/>
              <a:t>का</a:t>
            </a:r>
            <a:r>
              <a:rPr lang="en-US" sz="600" dirty="0"/>
              <a:t> </a:t>
            </a:r>
            <a:r>
              <a:rPr lang="hi-IN" sz="600" dirty="0" smtClean="0"/>
              <a:t>कररैक</a:t>
            </a:r>
            <a:r>
              <a:rPr lang="en-US" sz="600" dirty="0" smtClean="0"/>
              <a:t>)</a:t>
            </a:r>
            <a:endParaRPr lang="en-US" sz="600" dirty="0"/>
          </a:p>
        </p:txBody>
      </p:sp>
      <p:sp>
        <p:nvSpPr>
          <p:cNvPr id="5" name="Rectangle 4"/>
          <p:cNvSpPr/>
          <p:nvPr/>
        </p:nvSpPr>
        <p:spPr>
          <a:xfrm>
            <a:off x="457200" y="431006"/>
            <a:ext cx="3657600" cy="307777"/>
          </a:xfrm>
          <a:prstGeom prst="rect">
            <a:avLst/>
          </a:prstGeom>
        </p:spPr>
        <p:txBody>
          <a:bodyPr wrap="square">
            <a:spAutoFit/>
          </a:bodyPr>
          <a:lstStyle/>
          <a:p>
            <a:r>
              <a:rPr lang="en-US" sz="700" dirty="0" err="1"/>
              <a:t>लॉक</a:t>
            </a:r>
            <a:r>
              <a:rPr lang="en-US" sz="700" dirty="0"/>
              <a:t> </a:t>
            </a:r>
            <a:r>
              <a:rPr lang="en-US" sz="700" dirty="0" err="1"/>
              <a:t>का</a:t>
            </a:r>
            <a:r>
              <a:rPr lang="en-US" sz="700" dirty="0"/>
              <a:t> </a:t>
            </a:r>
            <a:r>
              <a:rPr lang="en-US" sz="700" dirty="0" err="1"/>
              <a:t>पानी</a:t>
            </a:r>
            <a:r>
              <a:rPr lang="en-US" sz="700" dirty="0"/>
              <a:t> </a:t>
            </a:r>
            <a:r>
              <a:rPr lang="en-US" sz="700" dirty="0" err="1"/>
              <a:t>रेत</a:t>
            </a:r>
            <a:r>
              <a:rPr lang="en-US" sz="700" dirty="0"/>
              <a:t> </a:t>
            </a:r>
            <a:r>
              <a:rPr lang="en-US" sz="700" dirty="0" err="1"/>
              <a:t>से</a:t>
            </a:r>
            <a:r>
              <a:rPr lang="en-US" sz="700" dirty="0"/>
              <a:t> </a:t>
            </a:r>
            <a:r>
              <a:rPr lang="en-US" sz="700" dirty="0" err="1"/>
              <a:t>भरा</a:t>
            </a:r>
            <a:r>
              <a:rPr lang="en-US" sz="700" dirty="0"/>
              <a:t> </a:t>
            </a:r>
            <a:r>
              <a:rPr lang="en-US" sz="700" dirty="0" err="1"/>
              <a:t>होता</a:t>
            </a:r>
            <a:r>
              <a:rPr lang="en-US" sz="700" dirty="0"/>
              <a:t> </a:t>
            </a:r>
            <a:r>
              <a:rPr lang="en-US" sz="700" dirty="0" err="1"/>
              <a:t>है</a:t>
            </a:r>
            <a:r>
              <a:rPr lang="en-US" sz="700" dirty="0"/>
              <a:t>, </a:t>
            </a:r>
            <a:r>
              <a:rPr lang="en-US" sz="700" dirty="0" err="1"/>
              <a:t>और</a:t>
            </a:r>
            <a:r>
              <a:rPr lang="en-US" sz="700" dirty="0"/>
              <a:t> </a:t>
            </a:r>
            <a:r>
              <a:rPr lang="en-US" sz="700" dirty="0" err="1"/>
              <a:t>तब</a:t>
            </a:r>
            <a:r>
              <a:rPr lang="en-US" sz="700" dirty="0"/>
              <a:t> </a:t>
            </a:r>
            <a:r>
              <a:rPr lang="en-US" sz="700" dirty="0" err="1"/>
              <a:t>पानी</a:t>
            </a:r>
            <a:r>
              <a:rPr lang="en-US" sz="700" dirty="0"/>
              <a:t> </a:t>
            </a:r>
            <a:r>
              <a:rPr lang="en-US" sz="700" dirty="0" err="1"/>
              <a:t>अपनी</a:t>
            </a:r>
            <a:r>
              <a:rPr lang="en-US" sz="700" dirty="0"/>
              <a:t> </a:t>
            </a:r>
            <a:r>
              <a:rPr lang="en-US" sz="700" dirty="0" err="1"/>
              <a:t>सारी</a:t>
            </a:r>
            <a:r>
              <a:rPr lang="en-US" sz="700" dirty="0"/>
              <a:t> </a:t>
            </a:r>
            <a:r>
              <a:rPr lang="en-US" sz="700" dirty="0" err="1"/>
              <a:t>तरलता</a:t>
            </a:r>
            <a:r>
              <a:rPr lang="en-US" sz="700" dirty="0"/>
              <a:t> </a:t>
            </a:r>
            <a:r>
              <a:rPr lang="en-US" sz="700" dirty="0" err="1"/>
              <a:t>खो</a:t>
            </a:r>
            <a:r>
              <a:rPr lang="en-US" sz="700" dirty="0"/>
              <a:t> </a:t>
            </a:r>
            <a:r>
              <a:rPr lang="en-US" sz="700" dirty="0" err="1"/>
              <a:t>देता</a:t>
            </a:r>
            <a:r>
              <a:rPr lang="en-US" sz="700" dirty="0"/>
              <a:t> </a:t>
            </a:r>
            <a:r>
              <a:rPr lang="en-US" sz="700" dirty="0" err="1"/>
              <a:t>है</a:t>
            </a:r>
            <a:r>
              <a:rPr lang="en-US" sz="700" dirty="0"/>
              <a:t>, </a:t>
            </a:r>
            <a:r>
              <a:rPr lang="en-US" sz="700" dirty="0" err="1"/>
              <a:t>और</a:t>
            </a:r>
            <a:r>
              <a:rPr lang="en-US" sz="700" dirty="0"/>
              <a:t> "</a:t>
            </a:r>
            <a:r>
              <a:rPr lang="en-US" sz="700" dirty="0" err="1"/>
              <a:t>गीली-रेत</a:t>
            </a:r>
            <a:r>
              <a:rPr lang="en-US" sz="700" dirty="0"/>
              <a:t>" </a:t>
            </a:r>
            <a:r>
              <a:rPr lang="en-US" sz="700" dirty="0" err="1"/>
              <a:t>एक</a:t>
            </a:r>
            <a:r>
              <a:rPr lang="en-US" sz="700" dirty="0"/>
              <a:t> </a:t>
            </a:r>
            <a:r>
              <a:rPr lang="en-US" sz="700" dirty="0" err="1"/>
              <a:t>ठोस</a:t>
            </a:r>
            <a:r>
              <a:rPr lang="en-US" sz="700" dirty="0"/>
              <a:t> </a:t>
            </a:r>
            <a:r>
              <a:rPr lang="en-US" sz="700" dirty="0" err="1"/>
              <a:t>जैसा</a:t>
            </a:r>
            <a:r>
              <a:rPr lang="en-US" sz="700" dirty="0"/>
              <a:t> </a:t>
            </a:r>
            <a:r>
              <a:rPr lang="en-US" sz="700" dirty="0" err="1"/>
              <a:t>व्यवहार</a:t>
            </a:r>
            <a:r>
              <a:rPr lang="en-US" sz="700" dirty="0"/>
              <a:t> </a:t>
            </a:r>
            <a:r>
              <a:rPr lang="en-US" sz="700" dirty="0" err="1"/>
              <a:t>करती</a:t>
            </a:r>
            <a:r>
              <a:rPr lang="en-US" sz="700" dirty="0"/>
              <a:t> </a:t>
            </a:r>
            <a:r>
              <a:rPr lang="en-US" sz="700" dirty="0" err="1"/>
              <a:t>है</a:t>
            </a:r>
            <a:r>
              <a:rPr lang="en-US" sz="700" dirty="0"/>
              <a:t>.</a:t>
            </a:r>
          </a:p>
        </p:txBody>
      </p:sp>
      <p:sp>
        <p:nvSpPr>
          <p:cNvPr id="6" name="Rectangle 5"/>
          <p:cNvSpPr/>
          <p:nvPr/>
        </p:nvSpPr>
        <p:spPr>
          <a:xfrm>
            <a:off x="381000" y="1233915"/>
            <a:ext cx="1362501" cy="307777"/>
          </a:xfrm>
          <a:prstGeom prst="rect">
            <a:avLst/>
          </a:prstGeom>
        </p:spPr>
        <p:txBody>
          <a:bodyPr wrap="square">
            <a:spAutoFit/>
          </a:bodyPr>
          <a:lstStyle/>
          <a:p>
            <a:pPr algn="ctr"/>
            <a:r>
              <a:rPr lang="en-US" sz="700" dirty="0" err="1"/>
              <a:t>अब</a:t>
            </a:r>
            <a:r>
              <a:rPr lang="en-US" sz="700" dirty="0"/>
              <a:t> </a:t>
            </a:r>
            <a:r>
              <a:rPr lang="en-US" sz="700" dirty="0" err="1"/>
              <a:t>सब</a:t>
            </a:r>
            <a:r>
              <a:rPr lang="en-US" sz="700" dirty="0"/>
              <a:t> </a:t>
            </a:r>
            <a:r>
              <a:rPr lang="en-US" sz="700" dirty="0" err="1"/>
              <a:t>ठीक</a:t>
            </a:r>
            <a:r>
              <a:rPr lang="en-US" sz="700" dirty="0"/>
              <a:t> </a:t>
            </a:r>
            <a:r>
              <a:rPr lang="en-US" sz="700" dirty="0" err="1"/>
              <a:t>है</a:t>
            </a:r>
            <a:r>
              <a:rPr lang="en-US" sz="700" dirty="0"/>
              <a:t>. </a:t>
            </a:r>
            <a:r>
              <a:rPr lang="en-US" sz="700" dirty="0" err="1"/>
              <a:t>अब</a:t>
            </a:r>
            <a:r>
              <a:rPr lang="en-US" sz="700" dirty="0"/>
              <a:t> </a:t>
            </a:r>
            <a:r>
              <a:rPr lang="en-US" sz="700" dirty="0" err="1"/>
              <a:t>रेत</a:t>
            </a:r>
            <a:r>
              <a:rPr lang="en-US" sz="700" dirty="0"/>
              <a:t> </a:t>
            </a:r>
            <a:r>
              <a:rPr lang="en-US" sz="700" dirty="0" err="1"/>
              <a:t>सख्त</a:t>
            </a:r>
            <a:r>
              <a:rPr lang="en-US" sz="700" dirty="0"/>
              <a:t> </a:t>
            </a:r>
            <a:r>
              <a:rPr lang="en-US" sz="700" dirty="0" err="1"/>
              <a:t>है</a:t>
            </a:r>
            <a:r>
              <a:rPr lang="en-US" sz="700" dirty="0"/>
              <a:t>. </a:t>
            </a:r>
            <a:r>
              <a:rPr lang="en-US" sz="700" dirty="0" err="1"/>
              <a:t>अब</a:t>
            </a:r>
            <a:r>
              <a:rPr lang="en-US" sz="700" dirty="0"/>
              <a:t> </a:t>
            </a:r>
            <a:r>
              <a:rPr lang="en-US" sz="700" dirty="0" err="1"/>
              <a:t>आप</a:t>
            </a:r>
            <a:r>
              <a:rPr lang="en-US" sz="700" dirty="0"/>
              <a:t> </a:t>
            </a:r>
            <a:r>
              <a:rPr lang="en-US" sz="700" dirty="0" err="1"/>
              <a:t>पत्थरों</a:t>
            </a:r>
            <a:r>
              <a:rPr lang="en-US" sz="700" dirty="0"/>
              <a:t> </a:t>
            </a:r>
            <a:r>
              <a:rPr lang="en-US" sz="700" dirty="0" err="1"/>
              <a:t>को</a:t>
            </a:r>
            <a:r>
              <a:rPr lang="en-US" sz="700" dirty="0"/>
              <a:t> </a:t>
            </a:r>
            <a:r>
              <a:rPr lang="en-US" sz="700" dirty="0" err="1"/>
              <a:t>उतार</a:t>
            </a:r>
            <a:r>
              <a:rPr lang="en-US" sz="700" dirty="0"/>
              <a:t> </a:t>
            </a:r>
            <a:r>
              <a:rPr lang="en-US" sz="700" dirty="0" err="1"/>
              <a:t>सकते</a:t>
            </a:r>
            <a:r>
              <a:rPr lang="en-US" sz="700" dirty="0"/>
              <a:t> </a:t>
            </a:r>
            <a:r>
              <a:rPr lang="en-US" sz="700" dirty="0" err="1"/>
              <a:t>हैं</a:t>
            </a:r>
            <a:r>
              <a:rPr lang="en-US" sz="700" dirty="0"/>
              <a:t>.</a:t>
            </a:r>
          </a:p>
        </p:txBody>
      </p:sp>
      <p:sp>
        <p:nvSpPr>
          <p:cNvPr id="7" name="Rectangle 6"/>
          <p:cNvSpPr/>
          <p:nvPr/>
        </p:nvSpPr>
        <p:spPr>
          <a:xfrm>
            <a:off x="1828800" y="1345406"/>
            <a:ext cx="526106" cy="276999"/>
          </a:xfrm>
          <a:prstGeom prst="rect">
            <a:avLst/>
          </a:prstGeom>
        </p:spPr>
        <p:txBody>
          <a:bodyPr wrap="none">
            <a:spAutoFit/>
          </a:bodyPr>
          <a:lstStyle/>
          <a:p>
            <a:pPr algn="ctr"/>
            <a:r>
              <a:rPr lang="en-US" sz="600" dirty="0"/>
              <a:t>"</a:t>
            </a:r>
            <a:r>
              <a:rPr lang="en-US" sz="600" dirty="0" err="1"/>
              <a:t>गीली-रेत</a:t>
            </a:r>
            <a:r>
              <a:rPr lang="en-US" sz="600" dirty="0"/>
              <a:t>" </a:t>
            </a:r>
            <a:endParaRPr lang="en-US" sz="600" dirty="0" smtClean="0"/>
          </a:p>
          <a:p>
            <a:pPr algn="ctr"/>
            <a:r>
              <a:rPr lang="en-US" sz="600" dirty="0" err="1" smtClean="0"/>
              <a:t>अर्ध</a:t>
            </a:r>
            <a:r>
              <a:rPr lang="en-US" sz="600" dirty="0" smtClean="0"/>
              <a:t> </a:t>
            </a:r>
            <a:r>
              <a:rPr lang="en-US" sz="600" dirty="0" err="1"/>
              <a:t>ठोस</a:t>
            </a:r>
            <a:endParaRPr lang="en-US" sz="600" dirty="0"/>
          </a:p>
        </p:txBody>
      </p:sp>
      <p:sp>
        <p:nvSpPr>
          <p:cNvPr id="8" name="Rectangle 7"/>
          <p:cNvSpPr/>
          <p:nvPr/>
        </p:nvSpPr>
        <p:spPr>
          <a:xfrm>
            <a:off x="306469" y="1933664"/>
            <a:ext cx="1368261" cy="630942"/>
          </a:xfrm>
          <a:prstGeom prst="rect">
            <a:avLst/>
          </a:prstGeom>
        </p:spPr>
        <p:txBody>
          <a:bodyPr wrap="square">
            <a:spAutoFit/>
          </a:bodyPr>
          <a:lstStyle/>
          <a:p>
            <a:r>
              <a:rPr lang="en-US" sz="700" dirty="0" err="1"/>
              <a:t>मिस्र</a:t>
            </a:r>
            <a:r>
              <a:rPr lang="en-US" sz="700" dirty="0"/>
              <a:t> </a:t>
            </a:r>
            <a:r>
              <a:rPr lang="en-US" sz="700" dirty="0" err="1"/>
              <a:t>के</a:t>
            </a:r>
            <a:r>
              <a:rPr lang="en-US" sz="700" dirty="0"/>
              <a:t> </a:t>
            </a:r>
            <a:r>
              <a:rPr lang="en-US" sz="700" dirty="0" err="1"/>
              <a:t>सभी</a:t>
            </a:r>
            <a:r>
              <a:rPr lang="en-US" sz="700" dirty="0"/>
              <a:t> </a:t>
            </a:r>
            <a:r>
              <a:rPr lang="en-US" sz="700" dirty="0" err="1"/>
              <a:t>जहाजों</a:t>
            </a:r>
            <a:r>
              <a:rPr lang="en-US" sz="700" dirty="0"/>
              <a:t> </a:t>
            </a:r>
            <a:r>
              <a:rPr lang="en-US" sz="700" dirty="0" err="1"/>
              <a:t>के</a:t>
            </a:r>
            <a:r>
              <a:rPr lang="en-US" sz="700" dirty="0"/>
              <a:t> </a:t>
            </a:r>
            <a:r>
              <a:rPr lang="en-US" sz="700" dirty="0" err="1"/>
              <a:t>हल</a:t>
            </a:r>
            <a:r>
              <a:rPr lang="en-US" sz="700" dirty="0"/>
              <a:t> (</a:t>
            </a:r>
            <a:r>
              <a:rPr lang="en-US" sz="700" dirty="0" err="1"/>
              <a:t>पतवार</a:t>
            </a:r>
            <a:r>
              <a:rPr lang="en-US" sz="700" dirty="0"/>
              <a:t>) </a:t>
            </a:r>
            <a:r>
              <a:rPr lang="en-US" sz="700" dirty="0" err="1"/>
              <a:t>तख्तों</a:t>
            </a:r>
            <a:r>
              <a:rPr lang="en-US" sz="700" dirty="0"/>
              <a:t> </a:t>
            </a:r>
            <a:r>
              <a:rPr lang="en-US" sz="700" dirty="0" err="1"/>
              <a:t>के</a:t>
            </a:r>
            <a:r>
              <a:rPr lang="en-US" sz="700" dirty="0"/>
              <a:t> </a:t>
            </a:r>
            <a:r>
              <a:rPr lang="en-US" sz="700" dirty="0" err="1"/>
              <a:t>बने</a:t>
            </a:r>
            <a:r>
              <a:rPr lang="en-US" sz="700" dirty="0"/>
              <a:t> </a:t>
            </a:r>
            <a:r>
              <a:rPr lang="en-US" sz="700" dirty="0" err="1"/>
              <a:t>होते</a:t>
            </a:r>
            <a:r>
              <a:rPr lang="en-US" sz="700" dirty="0"/>
              <a:t> </a:t>
            </a:r>
            <a:r>
              <a:rPr lang="en-US" sz="700" dirty="0" err="1"/>
              <a:t>थे</a:t>
            </a:r>
            <a:r>
              <a:rPr lang="en-US" sz="700" dirty="0"/>
              <a:t>, </a:t>
            </a:r>
            <a:r>
              <a:rPr lang="en-US" sz="700" dirty="0" err="1"/>
              <a:t>जिन्हें</a:t>
            </a:r>
            <a:r>
              <a:rPr lang="en-US" sz="700" dirty="0"/>
              <a:t> </a:t>
            </a:r>
            <a:r>
              <a:rPr lang="en-US" sz="700" dirty="0" err="1"/>
              <a:t>एक-दूसरे</a:t>
            </a:r>
            <a:r>
              <a:rPr lang="en-US" sz="700" dirty="0"/>
              <a:t> </a:t>
            </a:r>
            <a:r>
              <a:rPr lang="en-US" sz="700" dirty="0" err="1"/>
              <a:t>से</a:t>
            </a:r>
            <a:r>
              <a:rPr lang="en-US" sz="700" dirty="0"/>
              <a:t> </a:t>
            </a:r>
            <a:r>
              <a:rPr lang="en-US" sz="700" dirty="0" err="1"/>
              <a:t>रस्सियों</a:t>
            </a:r>
            <a:r>
              <a:rPr lang="en-US" sz="700" dirty="0"/>
              <a:t> </a:t>
            </a:r>
            <a:r>
              <a:rPr lang="en-US" sz="700" dirty="0" err="1"/>
              <a:t>से</a:t>
            </a:r>
            <a:r>
              <a:rPr lang="en-US" sz="700" dirty="0"/>
              <a:t> </a:t>
            </a:r>
            <a:r>
              <a:rPr lang="en-US" sz="700" dirty="0" err="1"/>
              <a:t>बाँधा</a:t>
            </a:r>
            <a:r>
              <a:rPr lang="en-US" sz="700" dirty="0"/>
              <a:t> </a:t>
            </a:r>
            <a:r>
              <a:rPr lang="en-US" sz="700" dirty="0" err="1"/>
              <a:t>जाता</a:t>
            </a:r>
            <a:r>
              <a:rPr lang="en-US" sz="700" dirty="0"/>
              <a:t> </a:t>
            </a:r>
            <a:r>
              <a:rPr lang="en-US" sz="700" dirty="0" err="1"/>
              <a:t>था</a:t>
            </a:r>
            <a:r>
              <a:rPr lang="en-US" sz="700" dirty="0"/>
              <a:t>. </a:t>
            </a:r>
            <a:r>
              <a:rPr lang="en-US" sz="700" dirty="0" err="1"/>
              <a:t>उन्हें</a:t>
            </a:r>
            <a:r>
              <a:rPr lang="en-US" sz="700" dirty="0"/>
              <a:t> "</a:t>
            </a:r>
            <a:r>
              <a:rPr lang="en-US" sz="700" dirty="0" err="1"/>
              <a:t>सिली</a:t>
            </a:r>
            <a:r>
              <a:rPr lang="en-US" sz="700" dirty="0"/>
              <a:t> </a:t>
            </a:r>
            <a:r>
              <a:rPr lang="en-US" sz="700" dirty="0" err="1"/>
              <a:t>हुई</a:t>
            </a:r>
            <a:r>
              <a:rPr lang="en-US" sz="700" dirty="0"/>
              <a:t> </a:t>
            </a:r>
            <a:r>
              <a:rPr lang="en-US" sz="700" dirty="0" err="1"/>
              <a:t>पतवार</a:t>
            </a:r>
            <a:r>
              <a:rPr lang="en-US" sz="700" dirty="0"/>
              <a:t>" </a:t>
            </a:r>
            <a:r>
              <a:rPr lang="en-US" sz="700" dirty="0" err="1"/>
              <a:t>बुलाया</a:t>
            </a:r>
            <a:r>
              <a:rPr lang="en-US" sz="700" dirty="0"/>
              <a:t> </a:t>
            </a:r>
            <a:r>
              <a:rPr lang="en-US" sz="700" dirty="0" err="1"/>
              <a:t>जाता</a:t>
            </a:r>
            <a:r>
              <a:rPr lang="en-US" sz="700" dirty="0"/>
              <a:t> </a:t>
            </a:r>
            <a:r>
              <a:rPr lang="en-US" sz="700" dirty="0" err="1"/>
              <a:t>था</a:t>
            </a:r>
            <a:r>
              <a:rPr lang="en-US" sz="700" dirty="0"/>
              <a:t>.</a:t>
            </a:r>
          </a:p>
        </p:txBody>
      </p:sp>
      <p:sp>
        <p:nvSpPr>
          <p:cNvPr id="9" name="Rectangle 8"/>
          <p:cNvSpPr/>
          <p:nvPr/>
        </p:nvSpPr>
        <p:spPr>
          <a:xfrm>
            <a:off x="3581400" y="2730906"/>
            <a:ext cx="665429" cy="276999"/>
          </a:xfrm>
          <a:prstGeom prst="rect">
            <a:avLst/>
          </a:prstGeom>
        </p:spPr>
        <p:txBody>
          <a:bodyPr wrap="square">
            <a:spAutoFit/>
          </a:bodyPr>
          <a:lstStyle/>
          <a:p>
            <a:pPr algn="r"/>
            <a:r>
              <a:rPr lang="en-US" sz="600" dirty="0" err="1" smtClean="0"/>
              <a:t>सीलिंग</a:t>
            </a:r>
            <a:r>
              <a:rPr lang="en-US" sz="600" dirty="0" smtClean="0"/>
              <a:t> </a:t>
            </a:r>
            <a:r>
              <a:rPr lang="en-US" sz="600" dirty="0" err="1"/>
              <a:t>के</a:t>
            </a:r>
            <a:r>
              <a:rPr lang="en-US" sz="600" dirty="0"/>
              <a:t> </a:t>
            </a:r>
            <a:r>
              <a:rPr lang="en-US" sz="600" dirty="0" err="1"/>
              <a:t>लिए</a:t>
            </a:r>
            <a:r>
              <a:rPr lang="en-US" sz="600" dirty="0"/>
              <a:t> </a:t>
            </a:r>
            <a:r>
              <a:rPr lang="en-US" sz="600" dirty="0" err="1" smtClean="0"/>
              <a:t>रेज़िन</a:t>
            </a:r>
            <a:r>
              <a:rPr lang="en-US" sz="600" dirty="0" smtClean="0"/>
              <a:t> </a:t>
            </a:r>
            <a:r>
              <a:rPr lang="en-US" sz="600" dirty="0" err="1" smtClean="0"/>
              <a:t>की</a:t>
            </a:r>
            <a:r>
              <a:rPr lang="en-US" sz="600" dirty="0" smtClean="0"/>
              <a:t> </a:t>
            </a:r>
            <a:r>
              <a:rPr lang="en-US" sz="600" dirty="0" err="1"/>
              <a:t>परत</a:t>
            </a:r>
            <a:r>
              <a:rPr lang="en-US" sz="600" dirty="0"/>
              <a:t> </a:t>
            </a:r>
          </a:p>
        </p:txBody>
      </p:sp>
      <p:sp>
        <p:nvSpPr>
          <p:cNvPr id="10" name="Rectangle 9"/>
          <p:cNvSpPr/>
          <p:nvPr/>
        </p:nvSpPr>
        <p:spPr>
          <a:xfrm>
            <a:off x="1868876" y="1747601"/>
            <a:ext cx="486030" cy="184666"/>
          </a:xfrm>
          <a:prstGeom prst="rect">
            <a:avLst/>
          </a:prstGeom>
        </p:spPr>
        <p:txBody>
          <a:bodyPr wrap="none">
            <a:spAutoFit/>
          </a:bodyPr>
          <a:lstStyle/>
          <a:p>
            <a:pPr algn="r"/>
            <a:r>
              <a:rPr lang="en-US" sz="600" dirty="0" err="1"/>
              <a:t>क्लिपबोर्ड</a:t>
            </a:r>
            <a:r>
              <a:rPr lang="en-US" sz="600" dirty="0"/>
              <a:t> </a:t>
            </a:r>
          </a:p>
        </p:txBody>
      </p:sp>
    </p:spTree>
    <p:extLst>
      <p:ext uri="{BB962C8B-B14F-4D97-AF65-F5344CB8AC3E}">
        <p14:creationId xmlns:p14="http://schemas.microsoft.com/office/powerpoint/2010/main" val="23844289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4572000" cy="3300413"/>
          </a:xfrm>
          <a:ln/>
        </p:spPr>
        <p:style>
          <a:lnRef idx="2">
            <a:schemeClr val="accent6"/>
          </a:lnRef>
          <a:fillRef idx="1">
            <a:schemeClr val="lt1"/>
          </a:fillRef>
          <a:effectRef idx="0">
            <a:schemeClr val="accent6"/>
          </a:effectRef>
          <a:fontRef idx="minor">
            <a:schemeClr val="dk1"/>
          </a:fontRef>
        </p:style>
        <p:txBody>
          <a:bodyPr/>
          <a:lstStyle/>
          <a:p>
            <a:endParaRPr lang="en-US" dirty="0"/>
          </a:p>
        </p:txBody>
      </p:sp>
      <p:pic>
        <p:nvPicPr>
          <p:cNvPr id="34818" name="Picture 2" descr="C:\Users\HP\Desktop\PYRAMIDS\PYRAMID IMAGES\p0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86200" y="964406"/>
            <a:ext cx="2286000" cy="461665"/>
          </a:xfrm>
          <a:prstGeom prst="rect">
            <a:avLst/>
          </a:prstGeom>
        </p:spPr>
        <p:txBody>
          <a:bodyPr>
            <a:spAutoFit/>
          </a:bodyPr>
          <a:lstStyle/>
          <a:p>
            <a:r>
              <a:rPr lang="en-US" dirty="0"/>
              <a:t> </a:t>
            </a:r>
          </a:p>
          <a:p>
            <a:r>
              <a:rPr lang="en-US" dirty="0"/>
              <a:t> </a:t>
            </a:r>
          </a:p>
          <a:p>
            <a:r>
              <a:rPr lang="en-US" dirty="0"/>
              <a:t> </a:t>
            </a:r>
          </a:p>
        </p:txBody>
      </p:sp>
      <p:sp>
        <p:nvSpPr>
          <p:cNvPr id="4" name="Rectangle 3"/>
          <p:cNvSpPr/>
          <p:nvPr/>
        </p:nvSpPr>
        <p:spPr>
          <a:xfrm>
            <a:off x="228600" y="115934"/>
            <a:ext cx="4114800" cy="307777"/>
          </a:xfrm>
          <a:prstGeom prst="rect">
            <a:avLst/>
          </a:prstGeom>
        </p:spPr>
        <p:txBody>
          <a:bodyPr wrap="square">
            <a:spAutoFit/>
          </a:bodyPr>
          <a:lstStyle/>
          <a:p>
            <a:r>
              <a:rPr lang="en-US" sz="700" dirty="0" err="1"/>
              <a:t>सैंड-लॉक</a:t>
            </a:r>
            <a:r>
              <a:rPr lang="en-US" sz="700" dirty="0"/>
              <a:t> </a:t>
            </a:r>
            <a:r>
              <a:rPr lang="en-US" sz="700" dirty="0" err="1"/>
              <a:t>से</a:t>
            </a:r>
            <a:r>
              <a:rPr lang="en-US" sz="700" dirty="0"/>
              <a:t> </a:t>
            </a:r>
            <a:r>
              <a:rPr lang="en-US" sz="700" dirty="0" err="1"/>
              <a:t>स्मारक-स्तंभ</a:t>
            </a:r>
            <a:r>
              <a:rPr lang="en-US" sz="700" dirty="0"/>
              <a:t> (</a:t>
            </a:r>
            <a:r>
              <a:rPr lang="en-US" sz="700" dirty="0" err="1"/>
              <a:t>ओबिलिस्क</a:t>
            </a:r>
            <a:r>
              <a:rPr lang="en-US" sz="700" dirty="0"/>
              <a:t>) </a:t>
            </a:r>
            <a:r>
              <a:rPr lang="en-US" sz="700" dirty="0" err="1"/>
              <a:t>को</a:t>
            </a:r>
            <a:r>
              <a:rPr lang="en-US" sz="700" dirty="0"/>
              <a:t> </a:t>
            </a:r>
            <a:r>
              <a:rPr lang="en-US" sz="700" dirty="0" err="1"/>
              <a:t>लुढ़काकर</a:t>
            </a:r>
            <a:r>
              <a:rPr lang="en-US" sz="700" dirty="0"/>
              <a:t> </a:t>
            </a:r>
            <a:r>
              <a:rPr lang="en-US" sz="700" dirty="0" err="1"/>
              <a:t>लोड</a:t>
            </a:r>
            <a:r>
              <a:rPr lang="en-US" sz="700" dirty="0"/>
              <a:t> </a:t>
            </a:r>
            <a:r>
              <a:rPr lang="en-US" sz="700" dirty="0" err="1"/>
              <a:t>करने</a:t>
            </a:r>
            <a:r>
              <a:rPr lang="en-US" sz="700" dirty="0"/>
              <a:t> </a:t>
            </a:r>
            <a:r>
              <a:rPr lang="en-US" sz="700" dirty="0" err="1"/>
              <a:t>में</a:t>
            </a:r>
            <a:r>
              <a:rPr lang="en-US" sz="700" dirty="0"/>
              <a:t> </a:t>
            </a:r>
            <a:r>
              <a:rPr lang="en-US" sz="700" dirty="0" err="1"/>
              <a:t>मदद</a:t>
            </a:r>
            <a:r>
              <a:rPr lang="en-US" sz="700" dirty="0"/>
              <a:t> </a:t>
            </a:r>
            <a:r>
              <a:rPr lang="en-US" sz="700" dirty="0" err="1"/>
              <a:t>मिली</a:t>
            </a:r>
            <a:r>
              <a:rPr lang="en-US" sz="700" dirty="0"/>
              <a:t>, </a:t>
            </a:r>
            <a:r>
              <a:rPr lang="en-US" sz="700" dirty="0" smtClean="0"/>
              <a:t/>
            </a:r>
            <a:br>
              <a:rPr lang="en-US" sz="700" dirty="0" smtClean="0"/>
            </a:br>
            <a:r>
              <a:rPr lang="en-US" sz="700" dirty="0" err="1" smtClean="0"/>
              <a:t>और</a:t>
            </a:r>
            <a:r>
              <a:rPr lang="en-US" sz="700" dirty="0" smtClean="0"/>
              <a:t> </a:t>
            </a:r>
            <a:r>
              <a:rPr lang="en-US" sz="700" dirty="0" err="1"/>
              <a:t>फिर</a:t>
            </a:r>
            <a:r>
              <a:rPr lang="en-US" sz="700" dirty="0"/>
              <a:t> </a:t>
            </a:r>
            <a:r>
              <a:rPr lang="en-US" sz="700" dirty="0" err="1"/>
              <a:t>उसे</a:t>
            </a:r>
            <a:r>
              <a:rPr lang="en-US" sz="700" dirty="0"/>
              <a:t> </a:t>
            </a:r>
            <a:r>
              <a:rPr lang="en-US" sz="700" dirty="0" err="1"/>
              <a:t>गीले</a:t>
            </a:r>
            <a:r>
              <a:rPr lang="en-US" sz="700" dirty="0"/>
              <a:t> </a:t>
            </a:r>
            <a:r>
              <a:rPr lang="en-US" sz="700" dirty="0" err="1"/>
              <a:t>मिट्टी</a:t>
            </a:r>
            <a:r>
              <a:rPr lang="en-US" sz="700" dirty="0"/>
              <a:t> </a:t>
            </a:r>
            <a:r>
              <a:rPr lang="en-US" sz="700" dirty="0" err="1"/>
              <a:t>के</a:t>
            </a:r>
            <a:r>
              <a:rPr lang="en-US" sz="700" dirty="0"/>
              <a:t> </a:t>
            </a:r>
            <a:r>
              <a:rPr lang="en-US" sz="700" dirty="0" err="1"/>
              <a:t>बिस्तर</a:t>
            </a:r>
            <a:r>
              <a:rPr lang="en-US" sz="700" dirty="0"/>
              <a:t> </a:t>
            </a:r>
            <a:r>
              <a:rPr lang="en-US" sz="700" dirty="0" err="1"/>
              <a:t>पर</a:t>
            </a:r>
            <a:r>
              <a:rPr lang="en-US" sz="700" dirty="0"/>
              <a:t> </a:t>
            </a:r>
            <a:r>
              <a:rPr lang="en-US" sz="700" dirty="0" err="1"/>
              <a:t>बजरे</a:t>
            </a:r>
            <a:r>
              <a:rPr lang="en-US" sz="700" dirty="0"/>
              <a:t> </a:t>
            </a:r>
            <a:r>
              <a:rPr lang="en-US" sz="700" dirty="0" err="1"/>
              <a:t>के</a:t>
            </a:r>
            <a:r>
              <a:rPr lang="en-US" sz="700" dirty="0"/>
              <a:t> </a:t>
            </a:r>
            <a:r>
              <a:rPr lang="en-US" sz="700" dirty="0" err="1"/>
              <a:t>फर्श</a:t>
            </a:r>
            <a:r>
              <a:rPr lang="en-US" sz="700" dirty="0"/>
              <a:t> </a:t>
            </a:r>
            <a:r>
              <a:rPr lang="en-US" sz="700" dirty="0" err="1"/>
              <a:t>तक</a:t>
            </a:r>
            <a:r>
              <a:rPr lang="en-US" sz="700" dirty="0"/>
              <a:t> </a:t>
            </a:r>
            <a:r>
              <a:rPr lang="en-US" sz="700" dirty="0" err="1"/>
              <a:t>स्लाइड</a:t>
            </a:r>
            <a:r>
              <a:rPr lang="en-US" sz="700" dirty="0"/>
              <a:t> </a:t>
            </a:r>
            <a:r>
              <a:rPr lang="en-US" sz="700" dirty="0" err="1"/>
              <a:t>किया</a:t>
            </a:r>
            <a:r>
              <a:rPr lang="en-US" sz="700" dirty="0"/>
              <a:t> </a:t>
            </a:r>
            <a:r>
              <a:rPr lang="en-US" sz="700" dirty="0" err="1"/>
              <a:t>गया</a:t>
            </a:r>
            <a:r>
              <a:rPr lang="en-US" sz="700" dirty="0"/>
              <a:t>.  </a:t>
            </a:r>
          </a:p>
        </p:txBody>
      </p:sp>
      <p:sp>
        <p:nvSpPr>
          <p:cNvPr id="5" name="Rectangle 4"/>
          <p:cNvSpPr/>
          <p:nvPr/>
        </p:nvSpPr>
        <p:spPr>
          <a:xfrm>
            <a:off x="1668373" y="1010572"/>
            <a:ext cx="441146" cy="184666"/>
          </a:xfrm>
          <a:prstGeom prst="rect">
            <a:avLst/>
          </a:prstGeom>
        </p:spPr>
        <p:txBody>
          <a:bodyPr wrap="none">
            <a:spAutoFit/>
          </a:bodyPr>
          <a:lstStyle/>
          <a:p>
            <a:pPr algn="ctr"/>
            <a:r>
              <a:rPr lang="en-US" sz="600" dirty="0" err="1" smtClean="0"/>
              <a:t>गीली</a:t>
            </a:r>
            <a:r>
              <a:rPr lang="en-US" sz="600" dirty="0" smtClean="0"/>
              <a:t> </a:t>
            </a:r>
            <a:r>
              <a:rPr lang="en-US" sz="600" dirty="0" err="1"/>
              <a:t>रेत</a:t>
            </a:r>
            <a:endParaRPr lang="en-US" sz="600" dirty="0"/>
          </a:p>
        </p:txBody>
      </p:sp>
      <p:sp>
        <p:nvSpPr>
          <p:cNvPr id="6" name="Rectangle 5"/>
          <p:cNvSpPr/>
          <p:nvPr/>
        </p:nvSpPr>
        <p:spPr>
          <a:xfrm>
            <a:off x="572003" y="1426071"/>
            <a:ext cx="1676400" cy="630942"/>
          </a:xfrm>
          <a:prstGeom prst="rect">
            <a:avLst/>
          </a:prstGeom>
        </p:spPr>
        <p:txBody>
          <a:bodyPr wrap="square">
            <a:spAutoFit/>
          </a:bodyPr>
          <a:lstStyle/>
          <a:p>
            <a:pPr algn="ctr"/>
            <a:r>
              <a:rPr lang="en-US" sz="700" dirty="0" err="1"/>
              <a:t>अब</a:t>
            </a:r>
            <a:r>
              <a:rPr lang="en-US" sz="700" dirty="0"/>
              <a:t> </a:t>
            </a:r>
            <a:r>
              <a:rPr lang="en-US" sz="700" dirty="0" err="1"/>
              <a:t>केवल</a:t>
            </a:r>
            <a:r>
              <a:rPr lang="en-US" sz="700" dirty="0"/>
              <a:t> </a:t>
            </a:r>
            <a:r>
              <a:rPr lang="en-US" sz="700" dirty="0" err="1"/>
              <a:t>बजरे</a:t>
            </a:r>
            <a:r>
              <a:rPr lang="en-US" sz="700" dirty="0"/>
              <a:t> </a:t>
            </a:r>
            <a:r>
              <a:rPr lang="en-US" sz="700" dirty="0" err="1"/>
              <a:t>के</a:t>
            </a:r>
            <a:r>
              <a:rPr lang="en-US" sz="700" dirty="0"/>
              <a:t> </a:t>
            </a:r>
            <a:r>
              <a:rPr lang="en-US" sz="700" dirty="0" err="1"/>
              <a:t>सामने</a:t>
            </a:r>
            <a:r>
              <a:rPr lang="en-US" sz="700" dirty="0"/>
              <a:t> </a:t>
            </a:r>
            <a:r>
              <a:rPr lang="en-US" sz="700" dirty="0" err="1"/>
              <a:t>का</a:t>
            </a:r>
            <a:r>
              <a:rPr lang="en-US" sz="700" dirty="0"/>
              <a:t> </a:t>
            </a:r>
            <a:r>
              <a:rPr lang="en-US" sz="700" dirty="0" err="1"/>
              <a:t>हिस्सा</a:t>
            </a:r>
            <a:r>
              <a:rPr lang="en-US" sz="700" dirty="0"/>
              <a:t> "</a:t>
            </a:r>
            <a:r>
              <a:rPr lang="en-US" sz="700" dirty="0" err="1"/>
              <a:t>सिलना</a:t>
            </a:r>
            <a:r>
              <a:rPr lang="en-US" sz="700" dirty="0"/>
              <a:t>" </a:t>
            </a:r>
            <a:r>
              <a:rPr lang="en-US" sz="700" dirty="0" err="1"/>
              <a:t>था</a:t>
            </a:r>
            <a:r>
              <a:rPr lang="en-US" sz="700" dirty="0"/>
              <a:t> </a:t>
            </a:r>
            <a:r>
              <a:rPr lang="en-US" sz="700" dirty="0" err="1"/>
              <a:t>और</a:t>
            </a:r>
            <a:r>
              <a:rPr lang="en-US" sz="700" dirty="0"/>
              <a:t> </a:t>
            </a:r>
            <a:r>
              <a:rPr lang="en-US" sz="700" dirty="0" err="1"/>
              <a:t>फिर</a:t>
            </a:r>
            <a:r>
              <a:rPr lang="en-US" sz="700" dirty="0"/>
              <a:t> </a:t>
            </a:r>
            <a:r>
              <a:rPr lang="en-US" sz="700" dirty="0" err="1"/>
              <a:t>गीली</a:t>
            </a:r>
            <a:r>
              <a:rPr lang="en-US" sz="700" dirty="0"/>
              <a:t> </a:t>
            </a:r>
            <a:r>
              <a:rPr lang="en-US" sz="700" dirty="0" err="1"/>
              <a:t>रेत</a:t>
            </a:r>
            <a:r>
              <a:rPr lang="en-US" sz="700" dirty="0"/>
              <a:t> </a:t>
            </a:r>
            <a:r>
              <a:rPr lang="en-US" sz="700" dirty="0" err="1"/>
              <a:t>को</a:t>
            </a:r>
            <a:r>
              <a:rPr lang="en-US" sz="700" dirty="0"/>
              <a:t> </a:t>
            </a:r>
            <a:r>
              <a:rPr lang="en-US" sz="700" dirty="0" err="1"/>
              <a:t>पानी</a:t>
            </a:r>
            <a:r>
              <a:rPr lang="en-US" sz="700" dirty="0"/>
              <a:t> </a:t>
            </a:r>
            <a:r>
              <a:rPr lang="en-US" sz="700" dirty="0" err="1"/>
              <a:t>से</a:t>
            </a:r>
            <a:r>
              <a:rPr lang="en-US" sz="700" dirty="0"/>
              <a:t> </a:t>
            </a:r>
            <a:r>
              <a:rPr lang="en-US" sz="700" dirty="0" err="1"/>
              <a:t>बदलना</a:t>
            </a:r>
            <a:r>
              <a:rPr lang="en-US" sz="700" dirty="0"/>
              <a:t> </a:t>
            </a:r>
            <a:r>
              <a:rPr lang="en-US" sz="700" dirty="0" err="1"/>
              <a:t>था</a:t>
            </a:r>
            <a:r>
              <a:rPr lang="en-US" sz="700" dirty="0"/>
              <a:t> </a:t>
            </a:r>
            <a:r>
              <a:rPr lang="en-US" sz="700" dirty="0" err="1"/>
              <a:t>जिससे</a:t>
            </a:r>
            <a:r>
              <a:rPr lang="en-US" sz="700" dirty="0"/>
              <a:t> </a:t>
            </a:r>
            <a:r>
              <a:rPr lang="en-US" sz="700" dirty="0" err="1"/>
              <a:t>बजरा</a:t>
            </a:r>
            <a:r>
              <a:rPr lang="en-US" sz="700" dirty="0"/>
              <a:t> </a:t>
            </a:r>
            <a:r>
              <a:rPr lang="en-US" sz="700" dirty="0" err="1"/>
              <a:t>फिर</a:t>
            </a:r>
            <a:r>
              <a:rPr lang="en-US" sz="700" dirty="0"/>
              <a:t> </a:t>
            </a:r>
            <a:r>
              <a:rPr lang="en-US" sz="700" dirty="0" err="1"/>
              <a:t>से</a:t>
            </a:r>
            <a:r>
              <a:rPr lang="en-US" sz="700" dirty="0"/>
              <a:t> </a:t>
            </a:r>
            <a:r>
              <a:rPr lang="en-US" sz="700" dirty="0" err="1"/>
              <a:t>तैर</a:t>
            </a:r>
            <a:r>
              <a:rPr lang="en-US" sz="700" dirty="0"/>
              <a:t> </a:t>
            </a:r>
            <a:r>
              <a:rPr lang="en-US" sz="700" dirty="0" err="1"/>
              <a:t>सके</a:t>
            </a:r>
            <a:r>
              <a:rPr lang="en-US" sz="700" dirty="0"/>
              <a:t>, </a:t>
            </a:r>
            <a:r>
              <a:rPr lang="en-US" sz="700" dirty="0" err="1"/>
              <a:t>और</a:t>
            </a:r>
            <a:r>
              <a:rPr lang="en-US" sz="700" dirty="0"/>
              <a:t> </a:t>
            </a:r>
            <a:r>
              <a:rPr lang="en-US" sz="700" dirty="0" err="1"/>
              <a:t>फिर</a:t>
            </a:r>
            <a:r>
              <a:rPr lang="en-US" sz="700" dirty="0"/>
              <a:t> </a:t>
            </a:r>
            <a:r>
              <a:rPr lang="en-US" sz="700" dirty="0" err="1"/>
              <a:t>चैनल</a:t>
            </a:r>
            <a:r>
              <a:rPr lang="en-US" sz="700" dirty="0"/>
              <a:t> (</a:t>
            </a:r>
            <a:r>
              <a:rPr lang="en-US" sz="700" dirty="0" err="1"/>
              <a:t>नाले</a:t>
            </a:r>
            <a:r>
              <a:rPr lang="en-US" sz="700" dirty="0"/>
              <a:t>) </a:t>
            </a:r>
            <a:r>
              <a:rPr lang="en-US" sz="700" dirty="0" err="1"/>
              <a:t>में</a:t>
            </a:r>
            <a:r>
              <a:rPr lang="en-US" sz="700" dirty="0"/>
              <a:t> </a:t>
            </a:r>
            <a:r>
              <a:rPr lang="en-US" sz="700" dirty="0" err="1"/>
              <a:t>अपने</a:t>
            </a:r>
            <a:r>
              <a:rPr lang="en-US" sz="700" dirty="0"/>
              <a:t> </a:t>
            </a:r>
            <a:r>
              <a:rPr lang="en-US" sz="700" dirty="0" err="1"/>
              <a:t>गंतव्य</a:t>
            </a:r>
            <a:r>
              <a:rPr lang="en-US" sz="700" dirty="0"/>
              <a:t> </a:t>
            </a:r>
            <a:r>
              <a:rPr lang="en-US" sz="700" dirty="0" err="1"/>
              <a:t>स्थान</a:t>
            </a:r>
            <a:r>
              <a:rPr lang="en-US" sz="700" dirty="0"/>
              <a:t> </a:t>
            </a:r>
            <a:r>
              <a:rPr lang="en-US" sz="700" dirty="0" err="1"/>
              <a:t>तक</a:t>
            </a:r>
            <a:r>
              <a:rPr lang="en-US" sz="700" dirty="0"/>
              <a:t> </a:t>
            </a:r>
            <a:r>
              <a:rPr lang="en-US" sz="700" dirty="0" err="1"/>
              <a:t>जा</a:t>
            </a:r>
            <a:r>
              <a:rPr lang="en-US" sz="700" dirty="0"/>
              <a:t> </a:t>
            </a:r>
            <a:r>
              <a:rPr lang="en-US" sz="700" dirty="0" err="1"/>
              <a:t>सके</a:t>
            </a:r>
            <a:r>
              <a:rPr lang="en-US" sz="700" dirty="0"/>
              <a:t>.</a:t>
            </a:r>
          </a:p>
        </p:txBody>
      </p:sp>
      <p:sp>
        <p:nvSpPr>
          <p:cNvPr id="7" name="Rectangle 6"/>
          <p:cNvSpPr/>
          <p:nvPr/>
        </p:nvSpPr>
        <p:spPr>
          <a:xfrm>
            <a:off x="1219200" y="2453908"/>
            <a:ext cx="1828800" cy="415498"/>
          </a:xfrm>
          <a:prstGeom prst="rect">
            <a:avLst/>
          </a:prstGeom>
        </p:spPr>
        <p:txBody>
          <a:bodyPr wrap="square">
            <a:spAutoFit/>
          </a:bodyPr>
          <a:lstStyle/>
          <a:p>
            <a:pPr algn="ctr"/>
            <a:r>
              <a:rPr lang="en-US" sz="700" dirty="0" err="1"/>
              <a:t>मंज़िल</a:t>
            </a:r>
            <a:r>
              <a:rPr lang="en-US" sz="700" dirty="0"/>
              <a:t> </a:t>
            </a:r>
            <a:r>
              <a:rPr lang="en-US" sz="700" dirty="0" err="1"/>
              <a:t>पर</a:t>
            </a:r>
            <a:r>
              <a:rPr lang="en-US" sz="700" dirty="0"/>
              <a:t> </a:t>
            </a:r>
            <a:r>
              <a:rPr lang="en-US" sz="700" dirty="0" err="1"/>
              <a:t>पहुंचकर</a:t>
            </a:r>
            <a:r>
              <a:rPr lang="en-US" sz="700" dirty="0"/>
              <a:t> </a:t>
            </a:r>
            <a:r>
              <a:rPr lang="en-US" sz="700" dirty="0" err="1"/>
              <a:t>एक</a:t>
            </a:r>
            <a:r>
              <a:rPr lang="en-US" sz="700" dirty="0"/>
              <a:t> </a:t>
            </a:r>
            <a:r>
              <a:rPr lang="en-US" sz="700" dirty="0" err="1"/>
              <a:t>और</a:t>
            </a:r>
            <a:r>
              <a:rPr lang="en-US" sz="700" dirty="0"/>
              <a:t> </a:t>
            </a:r>
            <a:r>
              <a:rPr lang="en-US" sz="700" dirty="0" err="1"/>
              <a:t>रेत-लॉक</a:t>
            </a:r>
            <a:r>
              <a:rPr lang="en-US" sz="700" dirty="0"/>
              <a:t> </a:t>
            </a:r>
            <a:r>
              <a:rPr lang="en-US" sz="700" dirty="0" err="1"/>
              <a:t>का</a:t>
            </a:r>
            <a:r>
              <a:rPr lang="en-US" sz="700" dirty="0"/>
              <a:t> </a:t>
            </a:r>
            <a:r>
              <a:rPr lang="en-US" sz="700" dirty="0" err="1"/>
              <a:t>उपयोग</a:t>
            </a:r>
            <a:r>
              <a:rPr lang="en-US" sz="700" dirty="0"/>
              <a:t> </a:t>
            </a:r>
            <a:r>
              <a:rPr lang="en-US" sz="700" dirty="0" err="1"/>
              <a:t>किया</a:t>
            </a:r>
            <a:r>
              <a:rPr lang="en-US" sz="700" dirty="0"/>
              <a:t> </a:t>
            </a:r>
            <a:r>
              <a:rPr lang="en-US" sz="700" dirty="0" err="1"/>
              <a:t>जाता</a:t>
            </a:r>
            <a:r>
              <a:rPr lang="en-US" sz="700" dirty="0"/>
              <a:t> </a:t>
            </a:r>
            <a:r>
              <a:rPr lang="en-US" sz="700" dirty="0" err="1"/>
              <a:t>था</a:t>
            </a:r>
            <a:r>
              <a:rPr lang="en-US" sz="700" dirty="0"/>
              <a:t> </a:t>
            </a:r>
            <a:r>
              <a:rPr lang="en-US" sz="700" dirty="0" err="1"/>
              <a:t>और</a:t>
            </a:r>
            <a:r>
              <a:rPr lang="en-US" sz="700" dirty="0"/>
              <a:t> </a:t>
            </a:r>
            <a:r>
              <a:rPr lang="en-US" sz="700" dirty="0" err="1"/>
              <a:t>उल्टे</a:t>
            </a:r>
            <a:r>
              <a:rPr lang="en-US" sz="700" dirty="0"/>
              <a:t> </a:t>
            </a:r>
            <a:r>
              <a:rPr lang="en-US" sz="700" dirty="0" err="1"/>
              <a:t>क्रम</a:t>
            </a:r>
            <a:r>
              <a:rPr lang="en-US" sz="700" dirty="0"/>
              <a:t> </a:t>
            </a:r>
            <a:r>
              <a:rPr lang="en-US" sz="700" dirty="0" err="1"/>
              <a:t>में</a:t>
            </a:r>
            <a:r>
              <a:rPr lang="en-US" sz="700" dirty="0"/>
              <a:t> </a:t>
            </a:r>
            <a:r>
              <a:rPr lang="en-US" sz="700" dirty="0" err="1"/>
              <a:t>संचालन</a:t>
            </a:r>
            <a:r>
              <a:rPr lang="en-US" sz="700" dirty="0"/>
              <a:t> </a:t>
            </a:r>
            <a:r>
              <a:rPr lang="en-US" sz="700" dirty="0" err="1"/>
              <a:t>करके</a:t>
            </a:r>
            <a:r>
              <a:rPr lang="en-US" sz="700" dirty="0"/>
              <a:t> </a:t>
            </a:r>
            <a:r>
              <a:rPr lang="en-US" sz="700" dirty="0" err="1"/>
              <a:t>स्मारक-स्तंभ</a:t>
            </a:r>
            <a:r>
              <a:rPr lang="en-US" sz="700" dirty="0"/>
              <a:t> </a:t>
            </a:r>
            <a:r>
              <a:rPr lang="en-US" sz="700" dirty="0" err="1"/>
              <a:t>को</a:t>
            </a:r>
            <a:r>
              <a:rPr lang="en-US" sz="700" dirty="0"/>
              <a:t> </a:t>
            </a:r>
            <a:r>
              <a:rPr lang="en-US" sz="700" dirty="0" err="1"/>
              <a:t>अनलोड</a:t>
            </a:r>
            <a:r>
              <a:rPr lang="en-US" sz="700" dirty="0"/>
              <a:t> </a:t>
            </a:r>
            <a:r>
              <a:rPr lang="en-US" sz="700" dirty="0" err="1"/>
              <a:t>किया</a:t>
            </a:r>
            <a:r>
              <a:rPr lang="en-US" sz="700" dirty="0"/>
              <a:t> </a:t>
            </a:r>
            <a:r>
              <a:rPr lang="en-US" sz="700" dirty="0" err="1"/>
              <a:t>जाता</a:t>
            </a:r>
            <a:r>
              <a:rPr lang="en-US" sz="700" dirty="0"/>
              <a:t> </a:t>
            </a:r>
            <a:r>
              <a:rPr lang="en-US" sz="700" dirty="0" err="1"/>
              <a:t>था</a:t>
            </a:r>
            <a:r>
              <a:rPr lang="en-US" sz="700" dirty="0"/>
              <a:t>.</a:t>
            </a:r>
          </a:p>
        </p:txBody>
      </p:sp>
      <p:sp>
        <p:nvSpPr>
          <p:cNvPr id="8" name="Rectangle 7"/>
          <p:cNvSpPr/>
          <p:nvPr/>
        </p:nvSpPr>
        <p:spPr>
          <a:xfrm>
            <a:off x="762000" y="1012945"/>
            <a:ext cx="516488" cy="184666"/>
          </a:xfrm>
          <a:prstGeom prst="rect">
            <a:avLst/>
          </a:prstGeom>
        </p:spPr>
        <p:txBody>
          <a:bodyPr wrap="none">
            <a:spAutoFit/>
          </a:bodyPr>
          <a:lstStyle/>
          <a:p>
            <a:pPr algn="ctr"/>
            <a:r>
              <a:rPr lang="en-US" sz="600" dirty="0" err="1"/>
              <a:t>ताड़</a:t>
            </a:r>
            <a:r>
              <a:rPr lang="en-US" sz="600" dirty="0"/>
              <a:t> </a:t>
            </a:r>
            <a:r>
              <a:rPr lang="en-US" sz="600" dirty="0" err="1" smtClean="0"/>
              <a:t>के</a:t>
            </a:r>
            <a:r>
              <a:rPr lang="en-US" sz="600" dirty="0" smtClean="0"/>
              <a:t> </a:t>
            </a:r>
            <a:r>
              <a:rPr lang="en-US" sz="600" dirty="0" err="1"/>
              <a:t>तने</a:t>
            </a:r>
            <a:r>
              <a:rPr lang="en-US" sz="600" dirty="0"/>
              <a:t> </a:t>
            </a:r>
          </a:p>
        </p:txBody>
      </p:sp>
    </p:spTree>
    <p:extLst>
      <p:ext uri="{BB962C8B-B14F-4D97-AF65-F5344CB8AC3E}">
        <p14:creationId xmlns:p14="http://schemas.microsoft.com/office/powerpoint/2010/main" val="2030916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4572000" cy="3300413"/>
          </a:xfrm>
          <a:ln/>
        </p:spPr>
        <p:style>
          <a:lnRef idx="2">
            <a:schemeClr val="accent6"/>
          </a:lnRef>
          <a:fillRef idx="1">
            <a:schemeClr val="lt1"/>
          </a:fillRef>
          <a:effectRef idx="0">
            <a:schemeClr val="accent6"/>
          </a:effectRef>
          <a:fontRef idx="minor">
            <a:schemeClr val="dk1"/>
          </a:fontRef>
        </p:style>
        <p:txBody>
          <a:bodyPr/>
          <a:lstStyle/>
          <a:p>
            <a:endParaRPr lang="en-US" dirty="0"/>
          </a:p>
        </p:txBody>
      </p:sp>
      <p:pic>
        <p:nvPicPr>
          <p:cNvPr id="35842" name="Picture 2" descr="C:\Users\HP\Desktop\PYRAMIDS\PYRAMID IMAGES\p0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657600" y="735806"/>
            <a:ext cx="2286000" cy="584775"/>
          </a:xfrm>
          <a:prstGeom prst="rect">
            <a:avLst/>
          </a:prstGeom>
        </p:spPr>
        <p:txBody>
          <a:bodyPr>
            <a:spAutoFit/>
          </a:bodyPr>
          <a:lstStyle/>
          <a:p>
            <a:r>
              <a:rPr lang="en-US" dirty="0"/>
              <a:t> </a:t>
            </a:r>
          </a:p>
          <a:p>
            <a:r>
              <a:rPr lang="en-US" dirty="0"/>
              <a:t> </a:t>
            </a:r>
          </a:p>
          <a:p>
            <a:r>
              <a:rPr lang="en-US" dirty="0"/>
              <a:t> </a:t>
            </a:r>
          </a:p>
          <a:p>
            <a:r>
              <a:rPr lang="en-US" dirty="0"/>
              <a:t> </a:t>
            </a:r>
          </a:p>
        </p:txBody>
      </p:sp>
      <p:sp>
        <p:nvSpPr>
          <p:cNvPr id="4" name="Rectangle 3"/>
          <p:cNvSpPr/>
          <p:nvPr/>
        </p:nvSpPr>
        <p:spPr>
          <a:xfrm>
            <a:off x="914400" y="236433"/>
            <a:ext cx="2438400" cy="200055"/>
          </a:xfrm>
          <a:prstGeom prst="rect">
            <a:avLst/>
          </a:prstGeom>
        </p:spPr>
        <p:txBody>
          <a:bodyPr wrap="square">
            <a:spAutoFit/>
          </a:bodyPr>
          <a:lstStyle/>
          <a:p>
            <a:pPr algn="ctr"/>
            <a:r>
              <a:rPr lang="en-US" sz="700" dirty="0" smtClean="0"/>
              <a:t>“</a:t>
            </a:r>
            <a:r>
              <a:rPr lang="en-US" sz="700" dirty="0" err="1" smtClean="0"/>
              <a:t>वो</a:t>
            </a:r>
            <a:r>
              <a:rPr lang="en-US" sz="700" dirty="0" smtClean="0"/>
              <a:t> </a:t>
            </a:r>
            <a:r>
              <a:rPr lang="en-US" sz="700" dirty="0" err="1"/>
              <a:t>सब</a:t>
            </a:r>
            <a:r>
              <a:rPr lang="en-US" sz="700" dirty="0"/>
              <a:t> </a:t>
            </a:r>
            <a:r>
              <a:rPr lang="en-US" sz="700" dirty="0" err="1"/>
              <a:t>एक</a:t>
            </a:r>
            <a:r>
              <a:rPr lang="en-US" sz="700" dirty="0"/>
              <a:t> </a:t>
            </a:r>
            <a:r>
              <a:rPr lang="en-US" sz="700" dirty="0" err="1"/>
              <a:t>बड़ी</a:t>
            </a:r>
            <a:r>
              <a:rPr lang="en-US" sz="700" dirty="0"/>
              <a:t> </a:t>
            </a:r>
            <a:r>
              <a:rPr lang="en-US" sz="700" dirty="0" err="1"/>
              <a:t>चाल</a:t>
            </a:r>
            <a:r>
              <a:rPr lang="en-US" sz="700" dirty="0"/>
              <a:t>, </a:t>
            </a:r>
            <a:r>
              <a:rPr lang="en-US" sz="700" dirty="0" err="1"/>
              <a:t>ताकत</a:t>
            </a:r>
            <a:r>
              <a:rPr lang="en-US" sz="700" dirty="0"/>
              <a:t> </a:t>
            </a:r>
            <a:r>
              <a:rPr lang="en-US" sz="700" dirty="0" err="1"/>
              <a:t>और</a:t>
            </a:r>
            <a:r>
              <a:rPr lang="en-US" sz="700" dirty="0"/>
              <a:t> </a:t>
            </a:r>
            <a:r>
              <a:rPr lang="en-US" sz="700" dirty="0" err="1"/>
              <a:t>जादू</a:t>
            </a:r>
            <a:r>
              <a:rPr lang="en-US" sz="700" dirty="0"/>
              <a:t> </a:t>
            </a:r>
            <a:r>
              <a:rPr lang="en-US" sz="700" dirty="0" err="1" smtClean="0"/>
              <a:t>था</a:t>
            </a:r>
            <a:r>
              <a:rPr lang="en-US" sz="700" dirty="0" smtClean="0"/>
              <a:t>.” </a:t>
            </a:r>
            <a:r>
              <a:rPr lang="en-US" sz="700" dirty="0"/>
              <a:t>(</a:t>
            </a:r>
            <a:r>
              <a:rPr lang="en-US" sz="700" dirty="0" err="1"/>
              <a:t>किपलिंग</a:t>
            </a:r>
            <a:r>
              <a:rPr lang="en-US" sz="700" dirty="0"/>
              <a:t> </a:t>
            </a:r>
            <a:r>
              <a:rPr lang="en-US" sz="700" dirty="0" err="1"/>
              <a:t>के</a:t>
            </a:r>
            <a:r>
              <a:rPr lang="en-US" sz="700" dirty="0"/>
              <a:t> </a:t>
            </a:r>
            <a:r>
              <a:rPr lang="en-US" sz="700" dirty="0" err="1"/>
              <a:t>शब्द</a:t>
            </a:r>
            <a:r>
              <a:rPr lang="en-US" sz="700" dirty="0"/>
              <a:t>)</a:t>
            </a:r>
          </a:p>
        </p:txBody>
      </p:sp>
      <p:sp>
        <p:nvSpPr>
          <p:cNvPr id="5" name="Rectangle 4"/>
          <p:cNvSpPr/>
          <p:nvPr/>
        </p:nvSpPr>
        <p:spPr>
          <a:xfrm>
            <a:off x="286602" y="525592"/>
            <a:ext cx="793807" cy="307777"/>
          </a:xfrm>
          <a:prstGeom prst="rect">
            <a:avLst/>
          </a:prstGeom>
        </p:spPr>
        <p:txBody>
          <a:bodyPr wrap="none">
            <a:spAutoFit/>
          </a:bodyPr>
          <a:lstStyle/>
          <a:p>
            <a:r>
              <a:rPr lang="en-US" sz="700" dirty="0" smtClean="0"/>
              <a:t>1830 : </a:t>
            </a:r>
            <a:br>
              <a:rPr lang="en-US" sz="700" dirty="0" smtClean="0"/>
            </a:br>
            <a:r>
              <a:rPr lang="en-US" sz="700" dirty="0" err="1" smtClean="0"/>
              <a:t>दो</a:t>
            </a:r>
            <a:r>
              <a:rPr lang="en-US" sz="700" dirty="0" smtClean="0"/>
              <a:t> </a:t>
            </a:r>
            <a:r>
              <a:rPr lang="en-US" sz="700" dirty="0" err="1"/>
              <a:t>हजार</a:t>
            </a:r>
            <a:r>
              <a:rPr lang="en-US" sz="700" dirty="0"/>
              <a:t> </a:t>
            </a:r>
            <a:r>
              <a:rPr lang="en-US" sz="700" dirty="0" err="1"/>
              <a:t>साल</a:t>
            </a:r>
            <a:r>
              <a:rPr lang="en-US" sz="700" dirty="0"/>
              <a:t> </a:t>
            </a:r>
            <a:r>
              <a:rPr lang="en-US" sz="700" dirty="0" err="1"/>
              <a:t>बाद</a:t>
            </a:r>
            <a:endParaRPr lang="en-US" sz="700" dirty="0"/>
          </a:p>
        </p:txBody>
      </p:sp>
      <p:sp>
        <p:nvSpPr>
          <p:cNvPr id="6" name="Rectangle 5"/>
          <p:cNvSpPr/>
          <p:nvPr/>
        </p:nvSpPr>
        <p:spPr>
          <a:xfrm>
            <a:off x="358483" y="1116806"/>
            <a:ext cx="389850" cy="184666"/>
          </a:xfrm>
          <a:prstGeom prst="rect">
            <a:avLst/>
          </a:prstGeom>
        </p:spPr>
        <p:txBody>
          <a:bodyPr wrap="none">
            <a:spAutoFit/>
          </a:bodyPr>
          <a:lstStyle/>
          <a:p>
            <a:pPr algn="ctr"/>
            <a:r>
              <a:rPr lang="en-US" sz="600" dirty="0"/>
              <a:t>5 </a:t>
            </a:r>
            <a:r>
              <a:rPr lang="en-US" sz="600" dirty="0" err="1"/>
              <a:t>पिन</a:t>
            </a:r>
            <a:r>
              <a:rPr lang="en-US" sz="600" dirty="0"/>
              <a:t>!</a:t>
            </a:r>
          </a:p>
        </p:txBody>
      </p:sp>
      <p:sp>
        <p:nvSpPr>
          <p:cNvPr id="7" name="Rectangle 6"/>
          <p:cNvSpPr/>
          <p:nvPr/>
        </p:nvSpPr>
        <p:spPr>
          <a:xfrm>
            <a:off x="2438400" y="1826004"/>
            <a:ext cx="442750" cy="184666"/>
          </a:xfrm>
          <a:prstGeom prst="rect">
            <a:avLst/>
          </a:prstGeom>
        </p:spPr>
        <p:txBody>
          <a:bodyPr wrap="none">
            <a:spAutoFit/>
          </a:bodyPr>
          <a:lstStyle/>
          <a:p>
            <a:pPr algn="ctr"/>
            <a:r>
              <a:rPr lang="en-US" sz="600" dirty="0" smtClean="0"/>
              <a:t>"</a:t>
            </a:r>
            <a:r>
              <a:rPr lang="en-US" sz="600" dirty="0" err="1"/>
              <a:t>लक्सर</a:t>
            </a:r>
            <a:r>
              <a:rPr lang="en-US" sz="600" dirty="0"/>
              <a:t>"</a:t>
            </a:r>
          </a:p>
        </p:txBody>
      </p:sp>
      <p:sp>
        <p:nvSpPr>
          <p:cNvPr id="8" name="Rectangle 7"/>
          <p:cNvSpPr/>
          <p:nvPr/>
        </p:nvSpPr>
        <p:spPr>
          <a:xfrm>
            <a:off x="381000" y="2260908"/>
            <a:ext cx="3657600" cy="630942"/>
          </a:xfrm>
          <a:prstGeom prst="rect">
            <a:avLst/>
          </a:prstGeom>
        </p:spPr>
        <p:txBody>
          <a:bodyPr wrap="square">
            <a:spAutoFit/>
          </a:bodyPr>
          <a:lstStyle/>
          <a:p>
            <a:pPr algn="ctr"/>
            <a:r>
              <a:rPr lang="en-US" sz="700" dirty="0"/>
              <a:t>23-</a:t>
            </a:r>
            <a:r>
              <a:rPr lang="en-US" sz="700" dirty="0" err="1"/>
              <a:t>मीटर</a:t>
            </a:r>
            <a:r>
              <a:rPr lang="en-US" sz="700" dirty="0"/>
              <a:t> </a:t>
            </a:r>
            <a:r>
              <a:rPr lang="en-US" sz="700" dirty="0" err="1"/>
              <a:t>और</a:t>
            </a:r>
            <a:r>
              <a:rPr lang="en-US" sz="700" dirty="0"/>
              <a:t> 230-</a:t>
            </a:r>
            <a:r>
              <a:rPr lang="en-US" sz="700" dirty="0" err="1"/>
              <a:t>टन</a:t>
            </a:r>
            <a:r>
              <a:rPr lang="en-US" sz="700" dirty="0"/>
              <a:t> </a:t>
            </a:r>
            <a:r>
              <a:rPr lang="en-US" sz="700" dirty="0" err="1"/>
              <a:t>के</a:t>
            </a:r>
            <a:r>
              <a:rPr lang="en-US" sz="700" dirty="0"/>
              <a:t> </a:t>
            </a:r>
            <a:r>
              <a:rPr lang="en-US" sz="700" dirty="0" err="1"/>
              <a:t>स्मारक-स्तंभ</a:t>
            </a:r>
            <a:r>
              <a:rPr lang="en-US" sz="700" dirty="0"/>
              <a:t> </a:t>
            </a:r>
            <a:r>
              <a:rPr lang="en-US" sz="700" dirty="0" err="1"/>
              <a:t>के</a:t>
            </a:r>
            <a:r>
              <a:rPr lang="en-US" sz="700" dirty="0"/>
              <a:t> </a:t>
            </a:r>
            <a:r>
              <a:rPr lang="en-US" sz="700" dirty="0" err="1"/>
              <a:t>ट्रांसपोर्ट</a:t>
            </a:r>
            <a:r>
              <a:rPr lang="en-US" sz="700" dirty="0"/>
              <a:t> </a:t>
            </a:r>
            <a:r>
              <a:rPr lang="en-US" sz="700" dirty="0" err="1"/>
              <a:t>के</a:t>
            </a:r>
            <a:r>
              <a:rPr lang="en-US" sz="700" dirty="0"/>
              <a:t> </a:t>
            </a:r>
            <a:r>
              <a:rPr lang="en-US" sz="700" dirty="0" err="1"/>
              <a:t>लिए</a:t>
            </a:r>
            <a:r>
              <a:rPr lang="en-US" sz="700" dirty="0"/>
              <a:t>, </a:t>
            </a:r>
            <a:r>
              <a:rPr lang="en-US" sz="700" dirty="0" err="1"/>
              <a:t>जिसे</a:t>
            </a:r>
            <a:r>
              <a:rPr lang="en-US" sz="700" dirty="0"/>
              <a:t> </a:t>
            </a:r>
            <a:r>
              <a:rPr lang="en-US" sz="700" dirty="0" err="1"/>
              <a:t>फ्रांस</a:t>
            </a:r>
            <a:r>
              <a:rPr lang="en-US" sz="700" dirty="0"/>
              <a:t> </a:t>
            </a:r>
            <a:r>
              <a:rPr lang="en-US" sz="700" dirty="0" err="1"/>
              <a:t>के</a:t>
            </a:r>
            <a:r>
              <a:rPr lang="en-US" sz="700" dirty="0"/>
              <a:t> </a:t>
            </a:r>
            <a:r>
              <a:rPr lang="en-US" sz="700" dirty="0" err="1"/>
              <a:t>प्लेस</a:t>
            </a:r>
            <a:r>
              <a:rPr lang="en-US" sz="700" dirty="0"/>
              <a:t> </a:t>
            </a:r>
            <a:r>
              <a:rPr lang="en-US" sz="700" dirty="0" err="1"/>
              <a:t>डे</a:t>
            </a:r>
            <a:r>
              <a:rPr lang="en-US" sz="700" dirty="0"/>
              <a:t> </a:t>
            </a:r>
            <a:r>
              <a:rPr lang="en-US" sz="700" dirty="0" err="1"/>
              <a:t>ला</a:t>
            </a:r>
            <a:r>
              <a:rPr lang="en-US" sz="700" dirty="0"/>
              <a:t> </a:t>
            </a:r>
            <a:r>
              <a:rPr lang="en-US" sz="700" dirty="0" err="1"/>
              <a:t>कॉनकॉर्ड</a:t>
            </a:r>
            <a:r>
              <a:rPr lang="en-US" sz="700" dirty="0"/>
              <a:t> </a:t>
            </a:r>
            <a:r>
              <a:rPr lang="en-US" sz="700" dirty="0" err="1"/>
              <a:t>में</a:t>
            </a:r>
            <a:r>
              <a:rPr lang="en-US" sz="700" dirty="0"/>
              <a:t> </a:t>
            </a:r>
            <a:r>
              <a:rPr lang="en-US" sz="700" dirty="0" err="1"/>
              <a:t>स्थापित</a:t>
            </a:r>
            <a:r>
              <a:rPr lang="en-US" sz="700" dirty="0"/>
              <a:t> </a:t>
            </a:r>
            <a:r>
              <a:rPr lang="en-US" sz="700" dirty="0" err="1"/>
              <a:t>किया</a:t>
            </a:r>
            <a:r>
              <a:rPr lang="en-US" sz="700" dirty="0"/>
              <a:t> </a:t>
            </a:r>
            <a:r>
              <a:rPr lang="en-US" sz="700" dirty="0" err="1"/>
              <a:t>गया</a:t>
            </a:r>
            <a:r>
              <a:rPr lang="en-US" sz="700" dirty="0"/>
              <a:t> </a:t>
            </a:r>
            <a:r>
              <a:rPr lang="en-US" sz="700" dirty="0" err="1"/>
              <a:t>था</a:t>
            </a:r>
            <a:r>
              <a:rPr lang="en-US" sz="700" dirty="0"/>
              <a:t>, </a:t>
            </a:r>
            <a:r>
              <a:rPr lang="en-US" sz="700" dirty="0" err="1"/>
              <a:t>एक</a:t>
            </a:r>
            <a:r>
              <a:rPr lang="en-US" sz="700" dirty="0"/>
              <a:t> </a:t>
            </a:r>
            <a:r>
              <a:rPr lang="en-US" sz="700" dirty="0" err="1"/>
              <a:t>विशेष</a:t>
            </a:r>
            <a:r>
              <a:rPr lang="en-US" sz="700" dirty="0"/>
              <a:t> </a:t>
            </a:r>
            <a:r>
              <a:rPr lang="en-US" sz="700" dirty="0" err="1"/>
              <a:t>सपाट-तल</a:t>
            </a:r>
            <a:r>
              <a:rPr lang="en-US" sz="700" dirty="0"/>
              <a:t> </a:t>
            </a:r>
            <a:r>
              <a:rPr lang="en-US" sz="700" dirty="0" err="1"/>
              <a:t>वाली</a:t>
            </a:r>
            <a:r>
              <a:rPr lang="en-US" sz="700" dirty="0"/>
              <a:t> </a:t>
            </a:r>
            <a:r>
              <a:rPr lang="en-US" sz="700" dirty="0" err="1"/>
              <a:t>नाव</a:t>
            </a:r>
            <a:r>
              <a:rPr lang="en-US" sz="700" dirty="0"/>
              <a:t> </a:t>
            </a:r>
            <a:r>
              <a:rPr lang="en-US" sz="700" dirty="0" err="1"/>
              <a:t>का</a:t>
            </a:r>
            <a:r>
              <a:rPr lang="en-US" sz="700" dirty="0"/>
              <a:t> </a:t>
            </a:r>
            <a:r>
              <a:rPr lang="en-US" sz="700" dirty="0" err="1"/>
              <a:t>इस्तेमाल</a:t>
            </a:r>
            <a:r>
              <a:rPr lang="en-US" sz="700" dirty="0"/>
              <a:t> </a:t>
            </a:r>
            <a:r>
              <a:rPr lang="en-US" sz="700" dirty="0" err="1"/>
              <a:t>किया</a:t>
            </a:r>
            <a:r>
              <a:rPr lang="en-US" sz="700" dirty="0"/>
              <a:t>. </a:t>
            </a:r>
            <a:r>
              <a:rPr lang="en-US" sz="700" dirty="0" err="1"/>
              <a:t>उसके</a:t>
            </a:r>
            <a:r>
              <a:rPr lang="en-US" sz="700" dirty="0"/>
              <a:t> </a:t>
            </a:r>
            <a:r>
              <a:rPr lang="en-US" sz="700" dirty="0" err="1"/>
              <a:t>लिए</a:t>
            </a:r>
            <a:r>
              <a:rPr lang="en-US" sz="700" dirty="0"/>
              <a:t> (</a:t>
            </a:r>
            <a:r>
              <a:rPr lang="en-US" sz="700" dirty="0" err="1"/>
              <a:t>पांच-पिनों</a:t>
            </a:r>
            <a:r>
              <a:rPr lang="en-US" sz="700" dirty="0"/>
              <a:t>) </a:t>
            </a:r>
            <a:r>
              <a:rPr lang="hi-IN" sz="700" dirty="0"/>
              <a:t>से </a:t>
            </a:r>
            <a:r>
              <a:rPr lang="en-US" sz="700" dirty="0" smtClean="0"/>
              <a:t> </a:t>
            </a:r>
            <a:r>
              <a:rPr lang="en-US" sz="700" dirty="0" err="1" smtClean="0"/>
              <a:t>सामने</a:t>
            </a:r>
            <a:r>
              <a:rPr lang="en-US" sz="700" dirty="0" smtClean="0"/>
              <a:t> </a:t>
            </a:r>
            <a:r>
              <a:rPr lang="en-US" sz="700" dirty="0" err="1"/>
              <a:t>हटने</a:t>
            </a:r>
            <a:r>
              <a:rPr lang="en-US" sz="700" dirty="0"/>
              <a:t> </a:t>
            </a:r>
            <a:r>
              <a:rPr lang="en-US" sz="700" dirty="0" err="1"/>
              <a:t>वाला</a:t>
            </a:r>
            <a:r>
              <a:rPr lang="en-US" sz="700" dirty="0"/>
              <a:t> </a:t>
            </a:r>
            <a:r>
              <a:rPr lang="en-US" sz="700" dirty="0" err="1"/>
              <a:t>हिस्सा</a:t>
            </a:r>
            <a:r>
              <a:rPr lang="en-US" sz="700" dirty="0"/>
              <a:t> </a:t>
            </a:r>
            <a:r>
              <a:rPr lang="en-US" sz="700" dirty="0" err="1"/>
              <a:t>डिज़ाइन</a:t>
            </a:r>
            <a:r>
              <a:rPr lang="en-US" sz="700" dirty="0"/>
              <a:t> </a:t>
            </a:r>
            <a:r>
              <a:rPr lang="en-US" sz="700" dirty="0" err="1"/>
              <a:t>किया</a:t>
            </a:r>
            <a:r>
              <a:rPr lang="en-US" sz="700" dirty="0"/>
              <a:t> </a:t>
            </a:r>
            <a:r>
              <a:rPr lang="en-US" sz="700" dirty="0" err="1"/>
              <a:t>गया</a:t>
            </a:r>
            <a:r>
              <a:rPr lang="en-US" sz="700" dirty="0"/>
              <a:t>. </a:t>
            </a:r>
            <a:r>
              <a:rPr lang="en-US" sz="700" dirty="0" err="1"/>
              <a:t>शुरू</a:t>
            </a:r>
            <a:r>
              <a:rPr lang="en-US" sz="700" dirty="0"/>
              <a:t> </a:t>
            </a:r>
            <a:r>
              <a:rPr lang="en-US" sz="700" dirty="0" err="1"/>
              <a:t>में</a:t>
            </a:r>
            <a:r>
              <a:rPr lang="en-US" sz="700" dirty="0"/>
              <a:t> </a:t>
            </a:r>
            <a:r>
              <a:rPr lang="en-US" sz="700" dirty="0" err="1"/>
              <a:t>यह</a:t>
            </a:r>
            <a:r>
              <a:rPr lang="en-US" sz="700" dirty="0"/>
              <a:t> </a:t>
            </a:r>
            <a:r>
              <a:rPr lang="en-US" sz="700" dirty="0" err="1"/>
              <a:t>स्मारक-स्तंभ</a:t>
            </a:r>
            <a:r>
              <a:rPr lang="en-US" sz="700" dirty="0"/>
              <a:t> </a:t>
            </a:r>
            <a:r>
              <a:rPr lang="en-US" sz="700" dirty="0" err="1"/>
              <a:t>एक</a:t>
            </a:r>
            <a:r>
              <a:rPr lang="en-US" sz="700" dirty="0"/>
              <a:t> </a:t>
            </a:r>
            <a:r>
              <a:rPr lang="en-US" sz="700" dirty="0" err="1"/>
              <a:t>चौकोन</a:t>
            </a:r>
            <a:r>
              <a:rPr lang="en-US" sz="700" dirty="0"/>
              <a:t> </a:t>
            </a:r>
            <a:r>
              <a:rPr lang="en-US" sz="700" dirty="0" err="1"/>
              <a:t>आधार</a:t>
            </a:r>
            <a:r>
              <a:rPr lang="en-US" sz="700" dirty="0"/>
              <a:t> </a:t>
            </a:r>
            <a:r>
              <a:rPr lang="en-US" sz="700" dirty="0" err="1"/>
              <a:t>पर</a:t>
            </a:r>
            <a:r>
              <a:rPr lang="en-US" sz="700" dirty="0"/>
              <a:t> </a:t>
            </a:r>
            <a:r>
              <a:rPr lang="en-US" sz="700" dirty="0" err="1"/>
              <a:t>सोलह</a:t>
            </a:r>
            <a:r>
              <a:rPr lang="en-US" sz="700" dirty="0"/>
              <a:t> </a:t>
            </a:r>
            <a:r>
              <a:rPr lang="en-US" sz="700" dirty="0" err="1"/>
              <a:t>लंगूरों</a:t>
            </a:r>
            <a:r>
              <a:rPr lang="en-US" sz="700" dirty="0"/>
              <a:t> </a:t>
            </a:r>
            <a:r>
              <a:rPr lang="en-US" sz="700" dirty="0" err="1"/>
              <a:t>से</a:t>
            </a:r>
            <a:r>
              <a:rPr lang="en-US" sz="700" dirty="0"/>
              <a:t> </a:t>
            </a:r>
            <a:r>
              <a:rPr lang="en-US" sz="700" dirty="0" err="1"/>
              <a:t>सजा</a:t>
            </a:r>
            <a:r>
              <a:rPr lang="en-US" sz="700" dirty="0"/>
              <a:t> </a:t>
            </a:r>
            <a:r>
              <a:rPr lang="en-US" sz="700" dirty="0" err="1"/>
              <a:t>था</a:t>
            </a:r>
            <a:r>
              <a:rPr lang="en-US" sz="700" dirty="0"/>
              <a:t>, </a:t>
            </a:r>
            <a:r>
              <a:rPr lang="en-US" sz="700" dirty="0" err="1"/>
              <a:t>जो</a:t>
            </a:r>
            <a:r>
              <a:rPr lang="en-US" sz="700" dirty="0"/>
              <a:t> </a:t>
            </a:r>
            <a:r>
              <a:rPr lang="en-US" sz="700" dirty="0" err="1"/>
              <a:t>अपने</a:t>
            </a:r>
            <a:r>
              <a:rPr lang="en-US" sz="700" dirty="0"/>
              <a:t> </a:t>
            </a:r>
            <a:r>
              <a:rPr lang="en-US" sz="700" dirty="0" err="1"/>
              <a:t>पिछले</a:t>
            </a:r>
            <a:r>
              <a:rPr lang="en-US" sz="700" dirty="0"/>
              <a:t> </a:t>
            </a:r>
            <a:r>
              <a:rPr lang="en-US" sz="700" dirty="0" err="1"/>
              <a:t>पैरों</a:t>
            </a:r>
            <a:r>
              <a:rPr lang="en-US" sz="700" dirty="0"/>
              <a:t> </a:t>
            </a:r>
            <a:r>
              <a:rPr lang="en-US" sz="700" dirty="0" err="1"/>
              <a:t>पर</a:t>
            </a:r>
            <a:r>
              <a:rPr lang="en-US" sz="700" dirty="0"/>
              <a:t> </a:t>
            </a:r>
            <a:r>
              <a:rPr lang="en-US" sz="700" dirty="0" err="1"/>
              <a:t>खड़े</a:t>
            </a:r>
            <a:r>
              <a:rPr lang="en-US" sz="700" dirty="0"/>
              <a:t> </a:t>
            </a:r>
            <a:r>
              <a:rPr lang="en-US" sz="700" dirty="0" err="1"/>
              <a:t>थे</a:t>
            </a:r>
            <a:r>
              <a:rPr lang="en-US" sz="700" dirty="0"/>
              <a:t>. </a:t>
            </a:r>
            <a:r>
              <a:rPr lang="en-US" sz="700" dirty="0" err="1" smtClean="0"/>
              <a:t>उनके</a:t>
            </a:r>
            <a:r>
              <a:rPr lang="en-US" sz="700" dirty="0" smtClean="0"/>
              <a:t> </a:t>
            </a:r>
            <a:r>
              <a:rPr lang="en-US" sz="700" dirty="0" err="1"/>
              <a:t>लिंग</a:t>
            </a:r>
            <a:r>
              <a:rPr lang="en-US" sz="700" dirty="0"/>
              <a:t> </a:t>
            </a:r>
            <a:r>
              <a:rPr lang="en-US" sz="700" dirty="0" err="1"/>
              <a:t>से</a:t>
            </a:r>
            <a:r>
              <a:rPr lang="en-US" sz="700" dirty="0"/>
              <a:t> </a:t>
            </a:r>
            <a:r>
              <a:rPr lang="en-US" sz="700" dirty="0" err="1"/>
              <a:t>स्पष्ट</a:t>
            </a:r>
            <a:r>
              <a:rPr lang="en-US" sz="700" dirty="0"/>
              <a:t> </a:t>
            </a:r>
            <a:r>
              <a:rPr lang="en-US" sz="700" dirty="0" err="1"/>
              <a:t>दिख</a:t>
            </a:r>
            <a:r>
              <a:rPr lang="en-US" sz="700" dirty="0"/>
              <a:t> </a:t>
            </a:r>
            <a:r>
              <a:rPr lang="hi-IN" sz="700" dirty="0" smtClean="0"/>
              <a:t>रहे</a:t>
            </a:r>
            <a:r>
              <a:rPr lang="en-US" sz="700" dirty="0" smtClean="0"/>
              <a:t> </a:t>
            </a:r>
            <a:r>
              <a:rPr lang="hi-IN" sz="700" dirty="0" smtClean="0"/>
              <a:t>थे</a:t>
            </a:r>
            <a:r>
              <a:rPr lang="en-US" sz="700" dirty="0" smtClean="0"/>
              <a:t>, </a:t>
            </a:r>
            <a:r>
              <a:rPr lang="en-US" sz="700" dirty="0" smtClean="0"/>
              <a:t/>
            </a:r>
            <a:br>
              <a:rPr lang="en-US" sz="700" dirty="0" smtClean="0"/>
            </a:br>
            <a:r>
              <a:rPr lang="en-US" sz="700" dirty="0" err="1" smtClean="0"/>
              <a:t>इसलिए</a:t>
            </a:r>
            <a:r>
              <a:rPr lang="en-US" sz="700" dirty="0" smtClean="0"/>
              <a:t> </a:t>
            </a:r>
            <a:r>
              <a:rPr lang="en-US" sz="700" dirty="0" err="1"/>
              <a:t>एक</a:t>
            </a:r>
            <a:r>
              <a:rPr lang="en-US" sz="700" dirty="0"/>
              <a:t> </a:t>
            </a:r>
            <a:r>
              <a:rPr lang="en-US" sz="700" dirty="0" err="1"/>
              <a:t>अन्य</a:t>
            </a:r>
            <a:r>
              <a:rPr lang="en-US" sz="700" dirty="0"/>
              <a:t> </a:t>
            </a:r>
            <a:r>
              <a:rPr lang="en-US" sz="700" dirty="0" err="1"/>
              <a:t>वाहक</a:t>
            </a:r>
            <a:r>
              <a:rPr lang="en-US" sz="700" dirty="0"/>
              <a:t> </a:t>
            </a:r>
            <a:r>
              <a:rPr lang="en-US" sz="700" dirty="0" err="1"/>
              <a:t>को</a:t>
            </a:r>
            <a:r>
              <a:rPr lang="en-US" sz="700" dirty="0"/>
              <a:t>, </a:t>
            </a:r>
            <a:r>
              <a:rPr lang="en-US" sz="700" dirty="0" err="1"/>
              <a:t>गुलाबी</a:t>
            </a:r>
            <a:r>
              <a:rPr lang="en-US" sz="700" dirty="0"/>
              <a:t> </a:t>
            </a:r>
            <a:r>
              <a:rPr lang="en-US" sz="700" dirty="0" err="1"/>
              <a:t>ग्रेनाइट</a:t>
            </a:r>
            <a:r>
              <a:rPr lang="en-US" sz="700" dirty="0"/>
              <a:t> </a:t>
            </a:r>
            <a:r>
              <a:rPr lang="en-US" sz="700" dirty="0" err="1"/>
              <a:t>में</a:t>
            </a:r>
            <a:r>
              <a:rPr lang="en-US" sz="700" dirty="0"/>
              <a:t> </a:t>
            </a:r>
            <a:r>
              <a:rPr lang="en-US" sz="700" dirty="0" err="1"/>
              <a:t>खोदा</a:t>
            </a:r>
            <a:r>
              <a:rPr lang="en-US" sz="700" dirty="0"/>
              <a:t> </a:t>
            </a:r>
            <a:r>
              <a:rPr lang="en-US" sz="700" dirty="0" err="1"/>
              <a:t>गया</a:t>
            </a:r>
            <a:r>
              <a:rPr lang="en-US" sz="700" dirty="0"/>
              <a:t>. </a:t>
            </a:r>
          </a:p>
        </p:txBody>
      </p:sp>
      <p:sp>
        <p:nvSpPr>
          <p:cNvPr id="9" name="Rectangle 8"/>
          <p:cNvSpPr/>
          <p:nvPr/>
        </p:nvSpPr>
        <p:spPr>
          <a:xfrm>
            <a:off x="46152" y="1452039"/>
            <a:ext cx="637354" cy="184666"/>
          </a:xfrm>
          <a:prstGeom prst="rect">
            <a:avLst/>
          </a:prstGeom>
        </p:spPr>
        <p:txBody>
          <a:bodyPr wrap="square">
            <a:spAutoFit/>
          </a:bodyPr>
          <a:lstStyle/>
          <a:p>
            <a:pPr algn="ctr"/>
            <a:r>
              <a:rPr lang="hi-IN" sz="600" dirty="0" smtClean="0"/>
              <a:t> कैप्सटन </a:t>
            </a:r>
            <a:endParaRPr lang="en-US" sz="600" dirty="0"/>
          </a:p>
        </p:txBody>
      </p:sp>
      <p:sp>
        <p:nvSpPr>
          <p:cNvPr id="10" name="Rectangle 9"/>
          <p:cNvSpPr/>
          <p:nvPr/>
        </p:nvSpPr>
        <p:spPr>
          <a:xfrm>
            <a:off x="1325351" y="917495"/>
            <a:ext cx="303288" cy="184666"/>
          </a:xfrm>
          <a:prstGeom prst="rect">
            <a:avLst/>
          </a:prstGeom>
        </p:spPr>
        <p:txBody>
          <a:bodyPr wrap="none">
            <a:spAutoFit/>
          </a:bodyPr>
          <a:lstStyle/>
          <a:p>
            <a:pPr algn="ctr"/>
            <a:r>
              <a:rPr lang="hi-IN" sz="600" dirty="0"/>
              <a:t>गोट</a:t>
            </a:r>
            <a:endParaRPr lang="en-US" sz="600" dirty="0"/>
          </a:p>
        </p:txBody>
      </p:sp>
      <p:sp>
        <p:nvSpPr>
          <p:cNvPr id="11" name="Rectangle 10"/>
          <p:cNvSpPr/>
          <p:nvPr/>
        </p:nvSpPr>
        <p:spPr>
          <a:xfrm>
            <a:off x="3276600" y="1320581"/>
            <a:ext cx="348172" cy="184666"/>
          </a:xfrm>
          <a:prstGeom prst="rect">
            <a:avLst/>
          </a:prstGeom>
        </p:spPr>
        <p:txBody>
          <a:bodyPr wrap="none">
            <a:spAutoFit/>
          </a:bodyPr>
          <a:lstStyle/>
          <a:p>
            <a:pPr algn="ctr"/>
            <a:r>
              <a:rPr lang="en-US" sz="600" dirty="0" err="1"/>
              <a:t>लंगर</a:t>
            </a:r>
            <a:r>
              <a:rPr lang="en-US" sz="600" dirty="0"/>
              <a:t> </a:t>
            </a:r>
          </a:p>
        </p:txBody>
      </p:sp>
      <p:sp>
        <p:nvSpPr>
          <p:cNvPr id="13" name="Oval 12"/>
          <p:cNvSpPr/>
          <p:nvPr/>
        </p:nvSpPr>
        <p:spPr>
          <a:xfrm>
            <a:off x="228600" y="1116806"/>
            <a:ext cx="170598" cy="18466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4203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36866" name="Picture 2" descr="C:\Users\HP\Desktop\PYRAMIDS\PYRAMID IMAGES\p0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572000" cy="33004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0" y="2522714"/>
            <a:ext cx="2286000" cy="200055"/>
          </a:xfrm>
          <a:prstGeom prst="rect">
            <a:avLst/>
          </a:prstGeom>
        </p:spPr>
        <p:txBody>
          <a:bodyPr>
            <a:spAutoFit/>
          </a:bodyPr>
          <a:lstStyle/>
          <a:p>
            <a:pPr algn="ctr"/>
            <a:r>
              <a:rPr lang="en-US" sz="700" dirty="0"/>
              <a:t> </a:t>
            </a:r>
            <a:r>
              <a:rPr lang="en-US" sz="700" dirty="0" err="1" smtClean="0"/>
              <a:t>समुद्र</a:t>
            </a:r>
            <a:r>
              <a:rPr lang="en-US" sz="700" dirty="0" smtClean="0"/>
              <a:t> </a:t>
            </a:r>
            <a:r>
              <a:rPr lang="en-US" sz="700" dirty="0" err="1"/>
              <a:t>तट</a:t>
            </a:r>
            <a:r>
              <a:rPr lang="en-US" sz="700" dirty="0"/>
              <a:t>? </a:t>
            </a:r>
            <a:r>
              <a:rPr lang="en-US" sz="700" dirty="0" err="1"/>
              <a:t>नहीं</a:t>
            </a:r>
            <a:r>
              <a:rPr lang="en-US" sz="700" dirty="0"/>
              <a:t>, </a:t>
            </a:r>
            <a:r>
              <a:rPr lang="en-US" sz="700" dirty="0" err="1"/>
              <a:t>यहाँ</a:t>
            </a:r>
            <a:r>
              <a:rPr lang="en-US" sz="700" dirty="0"/>
              <a:t> </a:t>
            </a:r>
            <a:r>
              <a:rPr lang="en-US" sz="700" dirty="0" err="1"/>
              <a:t>हमारे</a:t>
            </a:r>
            <a:r>
              <a:rPr lang="en-US" sz="700" dirty="0"/>
              <a:t> </a:t>
            </a:r>
            <a:r>
              <a:rPr lang="en-US" sz="700" dirty="0" err="1"/>
              <a:t>पास</a:t>
            </a:r>
            <a:r>
              <a:rPr lang="en-US" sz="700" dirty="0"/>
              <a:t> </a:t>
            </a:r>
            <a:r>
              <a:rPr lang="en-US" sz="700" dirty="0" err="1" smtClean="0"/>
              <a:t>गोदी</a:t>
            </a:r>
            <a:r>
              <a:rPr lang="en-US" sz="700" dirty="0" smtClean="0"/>
              <a:t> </a:t>
            </a:r>
            <a:r>
              <a:rPr lang="hi-IN" sz="700" dirty="0" smtClean="0"/>
              <a:t>थी</a:t>
            </a:r>
            <a:r>
              <a:rPr lang="en-US" sz="700" dirty="0" smtClean="0"/>
              <a:t>. </a:t>
            </a:r>
            <a:endParaRPr lang="en-US" sz="700" dirty="0"/>
          </a:p>
        </p:txBody>
      </p:sp>
      <p:sp>
        <p:nvSpPr>
          <p:cNvPr id="4" name="Rectangle 3"/>
          <p:cNvSpPr/>
          <p:nvPr/>
        </p:nvSpPr>
        <p:spPr>
          <a:xfrm>
            <a:off x="228600" y="202406"/>
            <a:ext cx="4114800" cy="738664"/>
          </a:xfrm>
          <a:prstGeom prst="rect">
            <a:avLst/>
          </a:prstGeom>
        </p:spPr>
        <p:txBody>
          <a:bodyPr wrap="square">
            <a:spAutoFit/>
          </a:bodyPr>
          <a:lstStyle/>
          <a:p>
            <a:r>
              <a:rPr lang="en-US" sz="700" dirty="0" err="1"/>
              <a:t>इतिहासकारों</a:t>
            </a:r>
            <a:r>
              <a:rPr lang="en-US" sz="700" dirty="0"/>
              <a:t> </a:t>
            </a:r>
            <a:r>
              <a:rPr lang="en-US" sz="700" dirty="0" err="1"/>
              <a:t>ने</a:t>
            </a:r>
            <a:r>
              <a:rPr lang="en-US" sz="700" dirty="0"/>
              <a:t> </a:t>
            </a:r>
            <a:r>
              <a:rPr lang="en-US" sz="700" dirty="0" err="1"/>
              <a:t>दर्ज़</a:t>
            </a:r>
            <a:r>
              <a:rPr lang="en-US" sz="700" dirty="0"/>
              <a:t> </a:t>
            </a:r>
            <a:r>
              <a:rPr lang="en-US" sz="700" dirty="0" err="1"/>
              <a:t>किया</a:t>
            </a:r>
            <a:r>
              <a:rPr lang="en-US" sz="700" dirty="0"/>
              <a:t> </a:t>
            </a:r>
            <a:r>
              <a:rPr lang="en-US" sz="700" dirty="0" err="1"/>
              <a:t>है</a:t>
            </a:r>
            <a:r>
              <a:rPr lang="en-US" sz="700" dirty="0"/>
              <a:t> </a:t>
            </a:r>
            <a:r>
              <a:rPr lang="en-US" sz="700" dirty="0" err="1"/>
              <a:t>कि</a:t>
            </a:r>
            <a:r>
              <a:rPr lang="en-US" sz="700" dirty="0"/>
              <a:t> </a:t>
            </a:r>
            <a:r>
              <a:rPr lang="en-US" sz="700" dirty="0" err="1"/>
              <a:t>प्राचीन</a:t>
            </a:r>
            <a:r>
              <a:rPr lang="en-US" sz="700" dirty="0"/>
              <a:t> </a:t>
            </a:r>
            <a:r>
              <a:rPr lang="en-US" sz="700" dirty="0" err="1"/>
              <a:t>मिस्र</a:t>
            </a:r>
            <a:r>
              <a:rPr lang="en-US" sz="700" dirty="0"/>
              <a:t> </a:t>
            </a:r>
            <a:r>
              <a:rPr lang="en-US" sz="700" dirty="0" err="1"/>
              <a:t>में</a:t>
            </a:r>
            <a:r>
              <a:rPr lang="en-US" sz="700" dirty="0"/>
              <a:t> </a:t>
            </a:r>
            <a:r>
              <a:rPr lang="en-US" sz="700" dirty="0" err="1"/>
              <a:t>इस</a:t>
            </a:r>
            <a:r>
              <a:rPr lang="en-US" sz="700" dirty="0"/>
              <a:t> </a:t>
            </a:r>
            <a:r>
              <a:rPr lang="en-US" sz="700" dirty="0" err="1"/>
              <a:t>पद्धति</a:t>
            </a:r>
            <a:r>
              <a:rPr lang="en-US" sz="700" dirty="0"/>
              <a:t> </a:t>
            </a:r>
            <a:r>
              <a:rPr lang="en-US" sz="700" dirty="0" err="1"/>
              <a:t>से</a:t>
            </a:r>
            <a:r>
              <a:rPr lang="en-US" sz="700" dirty="0"/>
              <a:t> </a:t>
            </a:r>
            <a:r>
              <a:rPr lang="en-US" sz="700" dirty="0" err="1"/>
              <a:t>लोडिंग</a:t>
            </a:r>
            <a:r>
              <a:rPr lang="en-US" sz="700" dirty="0"/>
              <a:t> </a:t>
            </a:r>
            <a:r>
              <a:rPr lang="en-US" sz="700" dirty="0" err="1"/>
              <a:t>और</a:t>
            </a:r>
            <a:r>
              <a:rPr lang="en-US" sz="700" dirty="0"/>
              <a:t> </a:t>
            </a:r>
            <a:r>
              <a:rPr lang="en-US" sz="700" dirty="0" err="1"/>
              <a:t>अनलोडिंग</a:t>
            </a:r>
            <a:r>
              <a:rPr lang="en-US" sz="700" dirty="0"/>
              <a:t> </a:t>
            </a:r>
            <a:r>
              <a:rPr lang="en-US" sz="700" dirty="0" err="1"/>
              <a:t>की</a:t>
            </a:r>
            <a:r>
              <a:rPr lang="en-US" sz="700" dirty="0"/>
              <a:t> </a:t>
            </a:r>
            <a:r>
              <a:rPr lang="en-US" sz="700" dirty="0" err="1"/>
              <a:t>जाती</a:t>
            </a:r>
            <a:r>
              <a:rPr lang="en-US" sz="700" dirty="0"/>
              <a:t> </a:t>
            </a:r>
            <a:r>
              <a:rPr lang="en-US" sz="700" dirty="0" err="1"/>
              <a:t>थी</a:t>
            </a:r>
            <a:r>
              <a:rPr lang="en-US" sz="700" dirty="0"/>
              <a:t>. </a:t>
            </a:r>
            <a:r>
              <a:rPr lang="en-US" sz="700" dirty="0" err="1"/>
              <a:t>इसके</a:t>
            </a:r>
            <a:r>
              <a:rPr lang="en-US" sz="700" dirty="0"/>
              <a:t> </a:t>
            </a:r>
            <a:r>
              <a:rPr lang="en-US" sz="700" dirty="0" err="1"/>
              <a:t>अलावा</a:t>
            </a:r>
            <a:r>
              <a:rPr lang="en-US" sz="700" dirty="0"/>
              <a:t> </a:t>
            </a:r>
            <a:r>
              <a:rPr lang="en-US" sz="700" dirty="0" err="1"/>
              <a:t>सिली</a:t>
            </a:r>
            <a:r>
              <a:rPr lang="en-US" sz="700" dirty="0"/>
              <a:t> </a:t>
            </a:r>
            <a:r>
              <a:rPr lang="en-US" sz="700" dirty="0" err="1"/>
              <a:t>हुई</a:t>
            </a:r>
            <a:r>
              <a:rPr lang="en-US" sz="700" dirty="0"/>
              <a:t> </a:t>
            </a:r>
            <a:r>
              <a:rPr lang="en-US" sz="700" dirty="0" err="1"/>
              <a:t>पतवारों</a:t>
            </a:r>
            <a:r>
              <a:rPr lang="en-US" sz="700" dirty="0"/>
              <a:t> </a:t>
            </a:r>
            <a:r>
              <a:rPr lang="en-US" sz="700" dirty="0" err="1"/>
              <a:t>की</a:t>
            </a:r>
            <a:r>
              <a:rPr lang="en-US" sz="700" dirty="0"/>
              <a:t> </a:t>
            </a:r>
            <a:r>
              <a:rPr lang="en-US" sz="700" dirty="0" err="1"/>
              <a:t>इस</a:t>
            </a:r>
            <a:r>
              <a:rPr lang="en-US" sz="700" dirty="0"/>
              <a:t> </a:t>
            </a:r>
            <a:r>
              <a:rPr lang="en-US" sz="700" dirty="0" err="1"/>
              <a:t>तकनीक</a:t>
            </a:r>
            <a:r>
              <a:rPr lang="en-US" sz="700" dirty="0"/>
              <a:t> </a:t>
            </a:r>
            <a:r>
              <a:rPr lang="en-US" sz="700" dirty="0" err="1"/>
              <a:t>से</a:t>
            </a:r>
            <a:r>
              <a:rPr lang="en-US" sz="700" dirty="0"/>
              <a:t> </a:t>
            </a:r>
            <a:r>
              <a:rPr lang="en-US" sz="700" dirty="0" err="1" smtClean="0"/>
              <a:t>नील</a:t>
            </a:r>
            <a:r>
              <a:rPr lang="en-US" sz="700" dirty="0" smtClean="0"/>
              <a:t> </a:t>
            </a:r>
            <a:r>
              <a:rPr lang="en-US" sz="700" dirty="0" err="1"/>
              <a:t>नदी</a:t>
            </a:r>
            <a:r>
              <a:rPr lang="en-US" sz="700" dirty="0"/>
              <a:t> </a:t>
            </a:r>
            <a:r>
              <a:rPr lang="en-US" sz="700" dirty="0" err="1"/>
              <a:t>से</a:t>
            </a:r>
            <a:r>
              <a:rPr lang="en-US" sz="700" dirty="0"/>
              <a:t> </a:t>
            </a:r>
            <a:r>
              <a:rPr lang="en-US" sz="700" dirty="0" err="1"/>
              <a:t>लाल</a:t>
            </a:r>
            <a:r>
              <a:rPr lang="en-US" sz="700" dirty="0"/>
              <a:t> </a:t>
            </a:r>
            <a:r>
              <a:rPr lang="en-US" sz="700" dirty="0" err="1"/>
              <a:t>सागर</a:t>
            </a:r>
            <a:r>
              <a:rPr lang="en-US" sz="700" dirty="0"/>
              <a:t> (</a:t>
            </a:r>
            <a:r>
              <a:rPr lang="en-US" sz="700" dirty="0" err="1"/>
              <a:t>रेड-सी</a:t>
            </a:r>
            <a:r>
              <a:rPr lang="en-US" sz="700" dirty="0"/>
              <a:t>) </a:t>
            </a:r>
            <a:r>
              <a:rPr lang="en-US" sz="700" dirty="0" err="1"/>
              <a:t>तक</a:t>
            </a:r>
            <a:r>
              <a:rPr lang="en-US" sz="700" dirty="0"/>
              <a:t> </a:t>
            </a:r>
            <a:r>
              <a:rPr lang="en-US" sz="700" dirty="0" err="1"/>
              <a:t>पूरी</a:t>
            </a:r>
            <a:r>
              <a:rPr lang="en-US" sz="700" dirty="0"/>
              <a:t> </a:t>
            </a:r>
            <a:r>
              <a:rPr lang="en-US" sz="700" dirty="0" err="1"/>
              <a:t>अलग-अलग</a:t>
            </a:r>
            <a:r>
              <a:rPr lang="en-US" sz="700" dirty="0"/>
              <a:t> </a:t>
            </a:r>
            <a:r>
              <a:rPr lang="en-US" sz="700" dirty="0" err="1"/>
              <a:t>इकाइयों</a:t>
            </a:r>
            <a:r>
              <a:rPr lang="en-US" sz="700" dirty="0"/>
              <a:t> </a:t>
            </a:r>
            <a:r>
              <a:rPr lang="en-US" sz="700" dirty="0" err="1"/>
              <a:t>को</a:t>
            </a:r>
            <a:r>
              <a:rPr lang="en-US" sz="700" dirty="0"/>
              <a:t> </a:t>
            </a:r>
            <a:r>
              <a:rPr lang="en-US" sz="700" dirty="0" err="1"/>
              <a:t>ट्रांसपोर्ट</a:t>
            </a:r>
            <a:r>
              <a:rPr lang="en-US" sz="700" dirty="0"/>
              <a:t> </a:t>
            </a:r>
            <a:r>
              <a:rPr lang="en-US" sz="700" dirty="0" err="1"/>
              <a:t>करना</a:t>
            </a:r>
            <a:r>
              <a:rPr lang="en-US" sz="700" dirty="0"/>
              <a:t> </a:t>
            </a:r>
            <a:r>
              <a:rPr lang="en-US" sz="700" dirty="0" err="1"/>
              <a:t>संभव</a:t>
            </a:r>
            <a:r>
              <a:rPr lang="en-US" sz="700" dirty="0"/>
              <a:t> </a:t>
            </a:r>
            <a:r>
              <a:rPr lang="en-US" sz="700" dirty="0" err="1"/>
              <a:t>हुआ</a:t>
            </a:r>
            <a:r>
              <a:rPr lang="en-US" sz="700" dirty="0"/>
              <a:t>, </a:t>
            </a:r>
            <a:r>
              <a:rPr lang="en-US" sz="700" dirty="0" err="1"/>
              <a:t>जिन्हें</a:t>
            </a:r>
            <a:r>
              <a:rPr lang="en-US" sz="700" dirty="0"/>
              <a:t> </a:t>
            </a:r>
            <a:r>
              <a:rPr lang="en-US" sz="700" dirty="0" err="1"/>
              <a:t>हमने</a:t>
            </a:r>
            <a:r>
              <a:rPr lang="en-US" sz="700" dirty="0"/>
              <a:t> </a:t>
            </a:r>
            <a:r>
              <a:rPr lang="en-US" sz="700" dirty="0" err="1"/>
              <a:t>गुफाओं</a:t>
            </a:r>
            <a:r>
              <a:rPr lang="en-US" sz="700" dirty="0"/>
              <a:t> </a:t>
            </a:r>
            <a:r>
              <a:rPr lang="en-US" sz="700" dirty="0" err="1" smtClean="0"/>
              <a:t>में</a:t>
            </a:r>
            <a:r>
              <a:rPr lang="en-US" sz="700" dirty="0" smtClean="0"/>
              <a:t> </a:t>
            </a:r>
            <a:r>
              <a:rPr lang="en-US" sz="700" dirty="0" err="1"/>
              <a:t>संग्रहित</a:t>
            </a:r>
            <a:r>
              <a:rPr lang="en-US" sz="700" dirty="0"/>
              <a:t> </a:t>
            </a:r>
            <a:r>
              <a:rPr lang="en-US" sz="700" dirty="0" err="1"/>
              <a:t>पाया</a:t>
            </a:r>
            <a:r>
              <a:rPr lang="en-US" sz="700" dirty="0"/>
              <a:t>. 1954 </a:t>
            </a:r>
            <a:r>
              <a:rPr lang="en-US" sz="700" dirty="0" err="1"/>
              <a:t>में</a:t>
            </a:r>
            <a:r>
              <a:rPr lang="en-US" sz="700" dirty="0"/>
              <a:t> </a:t>
            </a:r>
            <a:r>
              <a:rPr lang="en-US" sz="700" dirty="0" err="1"/>
              <a:t>चेओप्स</a:t>
            </a:r>
            <a:r>
              <a:rPr lang="en-US" sz="700" dirty="0"/>
              <a:t> </a:t>
            </a:r>
            <a:r>
              <a:rPr lang="en-US" sz="700" dirty="0" err="1" smtClean="0"/>
              <a:t>की</a:t>
            </a:r>
            <a:r>
              <a:rPr lang="en-US" sz="700" dirty="0" smtClean="0"/>
              <a:t> </a:t>
            </a:r>
            <a:r>
              <a:rPr lang="en-US" sz="700" dirty="0" err="1"/>
              <a:t>पिरामिड</a:t>
            </a:r>
            <a:r>
              <a:rPr lang="en-US" sz="700" dirty="0"/>
              <a:t> </a:t>
            </a:r>
            <a:r>
              <a:rPr lang="en-US" sz="700" dirty="0" err="1"/>
              <a:t>के</a:t>
            </a:r>
            <a:r>
              <a:rPr lang="en-US" sz="700" dirty="0"/>
              <a:t> </a:t>
            </a:r>
            <a:r>
              <a:rPr lang="en-US" sz="700" dirty="0" err="1" smtClean="0"/>
              <a:t>करीब</a:t>
            </a:r>
            <a:r>
              <a:rPr lang="en-US" sz="700" dirty="0" smtClean="0"/>
              <a:t> </a:t>
            </a:r>
            <a:r>
              <a:rPr lang="en-US" sz="700" dirty="0" err="1"/>
              <a:t>एक</a:t>
            </a:r>
            <a:r>
              <a:rPr lang="en-US" sz="700" dirty="0"/>
              <a:t> </a:t>
            </a:r>
            <a:r>
              <a:rPr lang="en-US" sz="700" dirty="0" err="1"/>
              <a:t>गड्ढे</a:t>
            </a:r>
            <a:r>
              <a:rPr lang="en-US" sz="700" dirty="0"/>
              <a:t> </a:t>
            </a:r>
            <a:r>
              <a:rPr lang="en-US" sz="700" dirty="0" err="1"/>
              <a:t>में</a:t>
            </a:r>
            <a:r>
              <a:rPr lang="en-US" sz="700" dirty="0"/>
              <a:t> </a:t>
            </a:r>
            <a:r>
              <a:rPr lang="en-US" sz="700" dirty="0" smtClean="0"/>
              <a:t>43-</a:t>
            </a:r>
            <a:r>
              <a:rPr lang="en-US" sz="700" dirty="0" err="1" smtClean="0"/>
              <a:t>मीटर</a:t>
            </a:r>
            <a:r>
              <a:rPr lang="en-US" sz="700" dirty="0" smtClean="0"/>
              <a:t> </a:t>
            </a:r>
            <a:r>
              <a:rPr lang="en-US" sz="700" dirty="0" err="1"/>
              <a:t>लंबे</a:t>
            </a:r>
            <a:r>
              <a:rPr lang="en-US" sz="700" dirty="0"/>
              <a:t> </a:t>
            </a:r>
            <a:r>
              <a:rPr lang="en-US" sz="700" dirty="0" err="1"/>
              <a:t>एक</a:t>
            </a:r>
            <a:r>
              <a:rPr lang="en-US" sz="700" dirty="0"/>
              <a:t> </a:t>
            </a:r>
            <a:r>
              <a:rPr lang="en-US" sz="700" dirty="0" err="1"/>
              <a:t>जहाज</a:t>
            </a:r>
            <a:r>
              <a:rPr lang="en-US" sz="700" dirty="0"/>
              <a:t> </a:t>
            </a:r>
            <a:r>
              <a:rPr lang="en-US" sz="700" dirty="0" err="1"/>
              <a:t>के</a:t>
            </a:r>
            <a:r>
              <a:rPr lang="en-US" sz="700" dirty="0"/>
              <a:t> </a:t>
            </a:r>
            <a:r>
              <a:rPr lang="en-US" sz="700" dirty="0" err="1"/>
              <a:t>अलग-अलग</a:t>
            </a:r>
            <a:r>
              <a:rPr lang="en-US" sz="700" dirty="0"/>
              <a:t> </a:t>
            </a:r>
            <a:r>
              <a:rPr lang="en-US" sz="700" dirty="0" err="1"/>
              <a:t>भाग</a:t>
            </a:r>
            <a:r>
              <a:rPr lang="en-US" sz="700" dirty="0"/>
              <a:t> </a:t>
            </a:r>
            <a:r>
              <a:rPr lang="en-US" sz="700" dirty="0" err="1"/>
              <a:t>खोजे</a:t>
            </a:r>
            <a:r>
              <a:rPr lang="en-US" sz="700" dirty="0"/>
              <a:t> </a:t>
            </a:r>
            <a:r>
              <a:rPr lang="en-US" sz="700" dirty="0" err="1"/>
              <a:t>गए</a:t>
            </a:r>
            <a:r>
              <a:rPr lang="en-US" sz="700" dirty="0"/>
              <a:t>. </a:t>
            </a:r>
            <a:r>
              <a:rPr lang="en-US" sz="700" dirty="0" err="1"/>
              <a:t>त्वरित</a:t>
            </a:r>
            <a:r>
              <a:rPr lang="en-US" sz="700" dirty="0"/>
              <a:t> </a:t>
            </a:r>
            <a:r>
              <a:rPr lang="en-US" sz="700" dirty="0" err="1"/>
              <a:t>परिवहन</a:t>
            </a:r>
            <a:r>
              <a:rPr lang="en-US" sz="700" dirty="0"/>
              <a:t> </a:t>
            </a:r>
            <a:r>
              <a:rPr lang="en-US" sz="700" dirty="0" err="1"/>
              <a:t>की</a:t>
            </a:r>
            <a:r>
              <a:rPr lang="en-US" sz="700" dirty="0"/>
              <a:t> </a:t>
            </a:r>
            <a:r>
              <a:rPr lang="en-US" sz="700" dirty="0" err="1"/>
              <a:t>संभावना</a:t>
            </a:r>
            <a:r>
              <a:rPr lang="en-US" sz="700" dirty="0"/>
              <a:t> </a:t>
            </a:r>
            <a:r>
              <a:rPr lang="en-US" sz="700" dirty="0" err="1"/>
              <a:t>में</a:t>
            </a:r>
            <a:r>
              <a:rPr lang="en-US" sz="700" dirty="0"/>
              <a:t> </a:t>
            </a:r>
            <a:r>
              <a:rPr lang="en-US" sz="700" dirty="0" err="1"/>
              <a:t>टखनों</a:t>
            </a:r>
            <a:r>
              <a:rPr lang="en-US" sz="700" dirty="0"/>
              <a:t> </a:t>
            </a:r>
            <a:r>
              <a:rPr lang="en-US" sz="700" dirty="0" err="1"/>
              <a:t>द्वारा</a:t>
            </a:r>
            <a:r>
              <a:rPr lang="en-US" sz="700" dirty="0"/>
              <a:t> </a:t>
            </a:r>
            <a:r>
              <a:rPr lang="en-US" sz="700" dirty="0" err="1"/>
              <a:t>असेंबली</a:t>
            </a:r>
            <a:r>
              <a:rPr lang="en-US" sz="700" dirty="0"/>
              <a:t> </a:t>
            </a:r>
            <a:r>
              <a:rPr lang="en-US" sz="700" dirty="0" err="1"/>
              <a:t>शामिल</a:t>
            </a:r>
            <a:r>
              <a:rPr lang="en-US" sz="700" dirty="0"/>
              <a:t> </a:t>
            </a:r>
            <a:r>
              <a:rPr lang="en-US" sz="700" dirty="0" err="1"/>
              <a:t>नहीं</a:t>
            </a:r>
            <a:r>
              <a:rPr lang="en-US" sz="700" dirty="0"/>
              <a:t> </a:t>
            </a:r>
            <a:r>
              <a:rPr lang="en-US" sz="700" dirty="0" err="1"/>
              <a:t>थी</a:t>
            </a:r>
            <a:r>
              <a:rPr lang="en-US" sz="700" dirty="0"/>
              <a:t>. </a:t>
            </a:r>
            <a:r>
              <a:rPr lang="en-US" sz="700" dirty="0" err="1"/>
              <a:t>लकड़ी</a:t>
            </a:r>
            <a:r>
              <a:rPr lang="en-US" sz="700" dirty="0"/>
              <a:t> </a:t>
            </a:r>
            <a:r>
              <a:rPr lang="en-US" sz="700" dirty="0" err="1"/>
              <a:t>की</a:t>
            </a:r>
            <a:r>
              <a:rPr lang="en-US" sz="700" dirty="0"/>
              <a:t> </a:t>
            </a:r>
            <a:r>
              <a:rPr lang="en-US" sz="700" dirty="0" err="1"/>
              <a:t>अर्थव्यवस्था</a:t>
            </a:r>
            <a:r>
              <a:rPr lang="en-US" sz="700" dirty="0"/>
              <a:t>, </a:t>
            </a:r>
            <a:r>
              <a:rPr lang="en-US" sz="700" dirty="0" err="1"/>
              <a:t>उसका</a:t>
            </a:r>
            <a:r>
              <a:rPr lang="en-US" sz="700" dirty="0"/>
              <a:t> </a:t>
            </a:r>
            <a:r>
              <a:rPr lang="en-US" sz="700" dirty="0" err="1"/>
              <a:t>हल्कापन</a:t>
            </a:r>
            <a:r>
              <a:rPr lang="en-US" sz="700" dirty="0"/>
              <a:t> </a:t>
            </a:r>
            <a:r>
              <a:rPr lang="en-US" sz="700" dirty="0" err="1"/>
              <a:t>और</a:t>
            </a:r>
            <a:r>
              <a:rPr lang="en-US" sz="700" dirty="0"/>
              <a:t> </a:t>
            </a:r>
            <a:r>
              <a:rPr lang="en-US" sz="700" dirty="0" err="1"/>
              <a:t>मज़बूती</a:t>
            </a:r>
            <a:r>
              <a:rPr lang="en-US" sz="700" dirty="0"/>
              <a:t> </a:t>
            </a:r>
            <a:r>
              <a:rPr lang="en-US" sz="700" dirty="0" err="1"/>
              <a:t>को</a:t>
            </a:r>
            <a:r>
              <a:rPr lang="en-US" sz="700" dirty="0"/>
              <a:t> </a:t>
            </a:r>
            <a:r>
              <a:rPr lang="en-US" sz="700" dirty="0" err="1"/>
              <a:t>मद्देनज़र</a:t>
            </a:r>
            <a:r>
              <a:rPr lang="en-US" sz="700" dirty="0"/>
              <a:t> </a:t>
            </a:r>
            <a:r>
              <a:rPr lang="en-US" sz="700" dirty="0" err="1"/>
              <a:t>रखते</a:t>
            </a:r>
            <a:r>
              <a:rPr lang="en-US" sz="700" dirty="0"/>
              <a:t> </a:t>
            </a:r>
            <a:r>
              <a:rPr lang="en-US" sz="700" dirty="0" err="1"/>
              <a:t>हुए</a:t>
            </a:r>
            <a:r>
              <a:rPr lang="en-US" sz="700" dirty="0"/>
              <a:t> </a:t>
            </a:r>
            <a:r>
              <a:rPr lang="en-US" sz="700" dirty="0" err="1"/>
              <a:t>जब</a:t>
            </a:r>
            <a:r>
              <a:rPr lang="en-US" sz="700" dirty="0"/>
              <a:t> </a:t>
            </a:r>
            <a:r>
              <a:rPr lang="en-US" sz="700" dirty="0" err="1"/>
              <a:t>जहाजों</a:t>
            </a:r>
            <a:r>
              <a:rPr lang="en-US" sz="700" dirty="0"/>
              <a:t> </a:t>
            </a:r>
            <a:r>
              <a:rPr lang="en-US" sz="700" dirty="0" err="1"/>
              <a:t>को</a:t>
            </a:r>
            <a:r>
              <a:rPr lang="en-US" sz="700" dirty="0"/>
              <a:t> </a:t>
            </a:r>
            <a:r>
              <a:rPr lang="en-US" sz="700" dirty="0" err="1"/>
              <a:t>ज्वार-भाटे</a:t>
            </a:r>
            <a:r>
              <a:rPr lang="en-US" sz="700" dirty="0"/>
              <a:t> </a:t>
            </a:r>
            <a:r>
              <a:rPr lang="en-US" sz="700" dirty="0" err="1"/>
              <a:t>का</a:t>
            </a:r>
            <a:r>
              <a:rPr lang="en-US" sz="700" dirty="0"/>
              <a:t> </a:t>
            </a:r>
            <a:r>
              <a:rPr lang="en-US" sz="700" dirty="0" err="1"/>
              <a:t>सामना</a:t>
            </a:r>
            <a:r>
              <a:rPr lang="en-US" sz="700" dirty="0"/>
              <a:t> </a:t>
            </a:r>
            <a:r>
              <a:rPr lang="en-US" sz="700" dirty="0" err="1"/>
              <a:t>करना</a:t>
            </a:r>
            <a:r>
              <a:rPr lang="en-US" sz="700" dirty="0"/>
              <a:t> </a:t>
            </a:r>
            <a:r>
              <a:rPr lang="en-US" sz="700" dirty="0" err="1" smtClean="0"/>
              <a:t>पड़ा</a:t>
            </a:r>
            <a:r>
              <a:rPr lang="en-US" sz="700" dirty="0" smtClean="0"/>
              <a:t> - </a:t>
            </a:r>
            <a:r>
              <a:rPr lang="en-US" sz="700" dirty="0" err="1" smtClean="0"/>
              <a:t>जो</a:t>
            </a:r>
            <a:r>
              <a:rPr lang="en-US" sz="700" dirty="0" smtClean="0"/>
              <a:t> </a:t>
            </a:r>
            <a:r>
              <a:rPr lang="en-US" sz="700" dirty="0" err="1"/>
              <a:t>उत्तरी</a:t>
            </a:r>
            <a:r>
              <a:rPr lang="en-US" sz="700" dirty="0"/>
              <a:t> </a:t>
            </a:r>
            <a:r>
              <a:rPr lang="en-US" sz="700" dirty="0" err="1"/>
              <a:t>समुद्रों</a:t>
            </a:r>
            <a:r>
              <a:rPr lang="en-US" sz="700" dirty="0"/>
              <a:t> </a:t>
            </a:r>
            <a:r>
              <a:rPr lang="en-US" sz="700" dirty="0" err="1"/>
              <a:t>में</a:t>
            </a:r>
            <a:r>
              <a:rPr lang="en-US" sz="700" dirty="0"/>
              <a:t> </a:t>
            </a:r>
            <a:r>
              <a:rPr lang="en-US" sz="700" dirty="0" err="1"/>
              <a:t>काफी</a:t>
            </a:r>
            <a:r>
              <a:rPr lang="en-US" sz="700" dirty="0"/>
              <a:t> </a:t>
            </a:r>
            <a:r>
              <a:rPr lang="en-US" sz="700" dirty="0" err="1"/>
              <a:t>आम</a:t>
            </a:r>
            <a:r>
              <a:rPr lang="en-US" sz="700" dirty="0"/>
              <a:t> </a:t>
            </a:r>
            <a:r>
              <a:rPr lang="en-US" sz="700" dirty="0" err="1"/>
              <a:t>थे</a:t>
            </a:r>
            <a:r>
              <a:rPr lang="en-US" sz="700" dirty="0"/>
              <a:t>, </a:t>
            </a:r>
            <a:r>
              <a:rPr lang="en-US" sz="700" dirty="0" err="1"/>
              <a:t>तब</a:t>
            </a:r>
            <a:r>
              <a:rPr lang="en-US" sz="700" dirty="0"/>
              <a:t> </a:t>
            </a:r>
            <a:r>
              <a:rPr lang="en-US" sz="700" dirty="0" err="1"/>
              <a:t>इस</a:t>
            </a:r>
            <a:r>
              <a:rPr lang="en-US" sz="700" dirty="0"/>
              <a:t> </a:t>
            </a:r>
            <a:r>
              <a:rPr lang="en-US" sz="700" dirty="0" err="1"/>
              <a:t>तकनीक</a:t>
            </a:r>
            <a:r>
              <a:rPr lang="en-US" sz="700" dirty="0"/>
              <a:t> </a:t>
            </a:r>
            <a:r>
              <a:rPr lang="en-US" sz="700" dirty="0" err="1"/>
              <a:t>को</a:t>
            </a:r>
            <a:r>
              <a:rPr lang="en-US" sz="700" dirty="0"/>
              <a:t> </a:t>
            </a:r>
            <a:r>
              <a:rPr lang="en-US" sz="700" dirty="0" err="1"/>
              <a:t>छोड़ना</a:t>
            </a:r>
            <a:r>
              <a:rPr lang="en-US" sz="700" dirty="0"/>
              <a:t> </a:t>
            </a:r>
            <a:r>
              <a:rPr lang="en-US" sz="700" dirty="0" err="1"/>
              <a:t>पड़ा</a:t>
            </a:r>
            <a:r>
              <a:rPr lang="en-US" sz="700" dirty="0"/>
              <a:t>.</a:t>
            </a:r>
          </a:p>
        </p:txBody>
      </p:sp>
      <p:sp>
        <p:nvSpPr>
          <p:cNvPr id="5" name="Rectangle 4"/>
          <p:cNvSpPr/>
          <p:nvPr/>
        </p:nvSpPr>
        <p:spPr>
          <a:xfrm>
            <a:off x="2156915" y="1650207"/>
            <a:ext cx="428322" cy="184666"/>
          </a:xfrm>
          <a:prstGeom prst="rect">
            <a:avLst/>
          </a:prstGeom>
        </p:spPr>
        <p:txBody>
          <a:bodyPr wrap="none">
            <a:spAutoFit/>
          </a:bodyPr>
          <a:lstStyle/>
          <a:p>
            <a:pPr algn="ctr"/>
            <a:r>
              <a:rPr lang="en-US" sz="600" dirty="0" smtClean="0"/>
              <a:t> </a:t>
            </a:r>
            <a:r>
              <a:rPr lang="en-US" sz="600" dirty="0" err="1" smtClean="0"/>
              <a:t>बैसाखी</a:t>
            </a:r>
            <a:r>
              <a:rPr lang="en-US" sz="600" dirty="0" smtClean="0"/>
              <a:t> </a:t>
            </a:r>
            <a:endParaRPr lang="en-US" sz="600" dirty="0"/>
          </a:p>
        </p:txBody>
      </p:sp>
      <p:sp>
        <p:nvSpPr>
          <p:cNvPr id="6" name="Rectangle 5"/>
          <p:cNvSpPr/>
          <p:nvPr/>
        </p:nvSpPr>
        <p:spPr>
          <a:xfrm>
            <a:off x="314744" y="1872270"/>
            <a:ext cx="1842171" cy="200055"/>
          </a:xfrm>
          <a:prstGeom prst="rect">
            <a:avLst/>
          </a:prstGeom>
        </p:spPr>
        <p:txBody>
          <a:bodyPr wrap="none">
            <a:spAutoFit/>
          </a:bodyPr>
          <a:lstStyle/>
          <a:p>
            <a:r>
              <a:rPr lang="en-US" sz="700" dirty="0" err="1"/>
              <a:t>जिसमें</a:t>
            </a:r>
            <a:r>
              <a:rPr lang="en-US" sz="700" dirty="0"/>
              <a:t> </a:t>
            </a:r>
            <a:r>
              <a:rPr lang="en-US" sz="700" dirty="0" err="1"/>
              <a:t>भूनिर्माण</a:t>
            </a:r>
            <a:r>
              <a:rPr lang="en-US" sz="700" dirty="0"/>
              <a:t> (</a:t>
            </a:r>
            <a:r>
              <a:rPr lang="en-US" sz="700" dirty="0" err="1"/>
              <a:t>ग्राउंडिंग</a:t>
            </a:r>
            <a:r>
              <a:rPr lang="en-US" sz="700" dirty="0"/>
              <a:t>) </a:t>
            </a:r>
            <a:r>
              <a:rPr lang="en-US" sz="700" dirty="0" err="1"/>
              <a:t>की</a:t>
            </a:r>
            <a:r>
              <a:rPr lang="en-US" sz="700" dirty="0"/>
              <a:t> </a:t>
            </a:r>
            <a:r>
              <a:rPr lang="en-US" sz="700" dirty="0" err="1"/>
              <a:t>घटना</a:t>
            </a:r>
            <a:r>
              <a:rPr lang="en-US" sz="700" dirty="0"/>
              <a:t> </a:t>
            </a:r>
            <a:r>
              <a:rPr lang="en-US" sz="700" dirty="0" err="1"/>
              <a:t>शामिल</a:t>
            </a:r>
            <a:r>
              <a:rPr lang="en-US" sz="700" dirty="0"/>
              <a:t> </a:t>
            </a:r>
            <a:r>
              <a:rPr lang="en-US" sz="700" dirty="0" err="1"/>
              <a:t>थी</a:t>
            </a:r>
            <a:r>
              <a:rPr lang="en-US" sz="700" dirty="0"/>
              <a:t>.</a:t>
            </a:r>
          </a:p>
        </p:txBody>
      </p:sp>
      <p:sp>
        <p:nvSpPr>
          <p:cNvPr id="7" name="Rectangle 6"/>
          <p:cNvSpPr/>
          <p:nvPr/>
        </p:nvSpPr>
        <p:spPr>
          <a:xfrm>
            <a:off x="304800" y="2089082"/>
            <a:ext cx="3886200" cy="307777"/>
          </a:xfrm>
          <a:prstGeom prst="rect">
            <a:avLst/>
          </a:prstGeom>
        </p:spPr>
        <p:txBody>
          <a:bodyPr wrap="square">
            <a:spAutoFit/>
          </a:bodyPr>
          <a:lstStyle/>
          <a:p>
            <a:r>
              <a:rPr lang="en-US" sz="700" dirty="0" err="1"/>
              <a:t>इसके</a:t>
            </a:r>
            <a:r>
              <a:rPr lang="en-US" sz="700" dirty="0"/>
              <a:t> </a:t>
            </a:r>
            <a:r>
              <a:rPr lang="en-US" sz="700" dirty="0" err="1"/>
              <a:t>अलावा</a:t>
            </a:r>
            <a:r>
              <a:rPr lang="en-US" sz="700" dirty="0"/>
              <a:t>, </a:t>
            </a:r>
            <a:r>
              <a:rPr lang="en-US" sz="700" dirty="0" err="1"/>
              <a:t>विभिन्न</a:t>
            </a:r>
            <a:r>
              <a:rPr lang="en-US" sz="700" dirty="0"/>
              <a:t> </a:t>
            </a:r>
            <a:r>
              <a:rPr lang="en-US" sz="700" dirty="0" err="1"/>
              <a:t>इलाकों</a:t>
            </a:r>
            <a:r>
              <a:rPr lang="en-US" sz="700" dirty="0"/>
              <a:t> </a:t>
            </a:r>
            <a:r>
              <a:rPr lang="en-US" sz="700" dirty="0" err="1"/>
              <a:t>से</a:t>
            </a:r>
            <a:r>
              <a:rPr lang="en-US" sz="700" dirty="0"/>
              <a:t> </a:t>
            </a:r>
            <a:r>
              <a:rPr lang="en-US" sz="700" dirty="0" err="1"/>
              <a:t>बड़े</a:t>
            </a:r>
            <a:r>
              <a:rPr lang="en-US" sz="700" dirty="0"/>
              <a:t> </a:t>
            </a:r>
            <a:r>
              <a:rPr lang="en-US" sz="700" dirty="0" err="1"/>
              <a:t>लकड़ी</a:t>
            </a:r>
            <a:r>
              <a:rPr lang="en-US" sz="700" dirty="0"/>
              <a:t> </a:t>
            </a:r>
            <a:r>
              <a:rPr lang="en-US" sz="700" dirty="0" err="1"/>
              <a:t>के</a:t>
            </a:r>
            <a:r>
              <a:rPr lang="en-US" sz="700" dirty="0"/>
              <a:t> </a:t>
            </a:r>
            <a:r>
              <a:rPr lang="en-US" sz="700" dirty="0" err="1"/>
              <a:t>संसाधनों</a:t>
            </a:r>
            <a:r>
              <a:rPr lang="en-US" sz="700" dirty="0"/>
              <a:t> </a:t>
            </a:r>
            <a:r>
              <a:rPr lang="en-US" sz="700" dirty="0" err="1"/>
              <a:t>तक</a:t>
            </a:r>
            <a:r>
              <a:rPr lang="en-US" sz="700" dirty="0"/>
              <a:t> </a:t>
            </a:r>
            <a:r>
              <a:rPr lang="en-US" sz="700" dirty="0" err="1"/>
              <a:t>पहुंच</a:t>
            </a:r>
            <a:r>
              <a:rPr lang="en-US" sz="700" dirty="0"/>
              <a:t>, </a:t>
            </a:r>
            <a:r>
              <a:rPr lang="en-US" sz="700" dirty="0" err="1"/>
              <a:t>माल</a:t>
            </a:r>
            <a:r>
              <a:rPr lang="en-US" sz="700" dirty="0"/>
              <a:t> </a:t>
            </a:r>
            <a:r>
              <a:rPr lang="en-US" sz="700" dirty="0" err="1"/>
              <a:t>को</a:t>
            </a:r>
            <a:r>
              <a:rPr lang="en-US" sz="700" dirty="0"/>
              <a:t> </a:t>
            </a:r>
            <a:r>
              <a:rPr lang="en-US" sz="700" dirty="0" err="1"/>
              <a:t>लोड</a:t>
            </a:r>
            <a:r>
              <a:rPr lang="en-US" sz="700" dirty="0"/>
              <a:t> </a:t>
            </a:r>
            <a:r>
              <a:rPr lang="en-US" sz="700" dirty="0" err="1"/>
              <a:t>करने</a:t>
            </a:r>
            <a:r>
              <a:rPr lang="en-US" sz="700" dirty="0"/>
              <a:t> </a:t>
            </a:r>
            <a:r>
              <a:rPr lang="en-US" sz="700" dirty="0" err="1"/>
              <a:t>और</a:t>
            </a:r>
            <a:r>
              <a:rPr lang="en-US" sz="700" dirty="0"/>
              <a:t> </a:t>
            </a:r>
            <a:r>
              <a:rPr lang="en-US" sz="700" dirty="0" err="1"/>
              <a:t>उतारने</a:t>
            </a:r>
            <a:r>
              <a:rPr lang="en-US" sz="700" dirty="0"/>
              <a:t> </a:t>
            </a:r>
            <a:r>
              <a:rPr lang="en-US" sz="700" dirty="0" err="1"/>
              <a:t>के</a:t>
            </a:r>
            <a:r>
              <a:rPr lang="en-US" sz="700" dirty="0"/>
              <a:t> </a:t>
            </a:r>
            <a:r>
              <a:rPr lang="en-US" sz="700" dirty="0" err="1"/>
              <a:t>लिए</a:t>
            </a:r>
            <a:r>
              <a:rPr lang="en-US" sz="700" dirty="0"/>
              <a:t> </a:t>
            </a:r>
            <a:r>
              <a:rPr lang="en-US" sz="700" dirty="0" err="1"/>
              <a:t>जुगाड़</a:t>
            </a:r>
            <a:r>
              <a:rPr lang="en-US" sz="700" dirty="0"/>
              <a:t> </a:t>
            </a:r>
            <a:r>
              <a:rPr lang="en-US" sz="700" dirty="0" err="1"/>
              <a:t>से</a:t>
            </a:r>
            <a:r>
              <a:rPr lang="en-US" sz="700" dirty="0"/>
              <a:t> </a:t>
            </a:r>
            <a:r>
              <a:rPr lang="en-US" sz="700" dirty="0" err="1"/>
              <a:t>पतवार-असेंबली</a:t>
            </a:r>
            <a:r>
              <a:rPr lang="en-US" sz="700" dirty="0"/>
              <a:t> </a:t>
            </a:r>
            <a:r>
              <a:rPr lang="en-US" sz="700" dirty="0" err="1"/>
              <a:t>ख़त्म</a:t>
            </a:r>
            <a:r>
              <a:rPr lang="en-US" sz="700" dirty="0"/>
              <a:t> </a:t>
            </a:r>
            <a:r>
              <a:rPr lang="en-US" sz="700" dirty="0" err="1"/>
              <a:t>हुई</a:t>
            </a:r>
            <a:r>
              <a:rPr lang="en-US" sz="700" dirty="0"/>
              <a:t> </a:t>
            </a:r>
            <a:r>
              <a:rPr lang="en-US" sz="700" dirty="0" err="1"/>
              <a:t>और</a:t>
            </a:r>
            <a:r>
              <a:rPr lang="en-US" sz="700" dirty="0"/>
              <a:t> </a:t>
            </a:r>
            <a:r>
              <a:rPr lang="en-US" sz="700" dirty="0" err="1" smtClean="0"/>
              <a:t>हल-कील-हैच</a:t>
            </a:r>
            <a:r>
              <a:rPr lang="en-US" sz="700" dirty="0"/>
              <a:t> </a:t>
            </a:r>
            <a:r>
              <a:rPr lang="en-US" sz="700" dirty="0" err="1" smtClean="0"/>
              <a:t>असेंबली</a:t>
            </a:r>
            <a:r>
              <a:rPr lang="en-US" sz="700" dirty="0" smtClean="0"/>
              <a:t> </a:t>
            </a:r>
            <a:r>
              <a:rPr lang="en-US" sz="700" dirty="0" err="1"/>
              <a:t>शुरू</a:t>
            </a:r>
            <a:r>
              <a:rPr lang="en-US" sz="700" dirty="0"/>
              <a:t> </a:t>
            </a:r>
            <a:r>
              <a:rPr lang="en-US" sz="700" dirty="0" err="1"/>
              <a:t>हुई</a:t>
            </a:r>
            <a:r>
              <a:rPr lang="en-US" sz="700" dirty="0"/>
              <a:t>.</a:t>
            </a:r>
          </a:p>
        </p:txBody>
      </p:sp>
      <p:sp>
        <p:nvSpPr>
          <p:cNvPr id="8" name="Rectangle 7"/>
          <p:cNvSpPr/>
          <p:nvPr/>
        </p:nvSpPr>
        <p:spPr>
          <a:xfrm>
            <a:off x="3647135" y="1577174"/>
            <a:ext cx="325730" cy="184666"/>
          </a:xfrm>
          <a:prstGeom prst="rect">
            <a:avLst/>
          </a:prstGeom>
        </p:spPr>
        <p:txBody>
          <a:bodyPr wrap="none">
            <a:spAutoFit/>
          </a:bodyPr>
          <a:lstStyle/>
          <a:p>
            <a:pPr algn="ctr"/>
            <a:r>
              <a:rPr lang="en-US" sz="600" dirty="0" err="1"/>
              <a:t>जोड़</a:t>
            </a:r>
            <a:r>
              <a:rPr lang="en-US" sz="600" dirty="0"/>
              <a:t> </a:t>
            </a:r>
          </a:p>
        </p:txBody>
      </p:sp>
      <p:sp>
        <p:nvSpPr>
          <p:cNvPr id="9" name="Rectangle 8"/>
          <p:cNvSpPr/>
          <p:nvPr/>
        </p:nvSpPr>
        <p:spPr>
          <a:xfrm>
            <a:off x="1233554" y="1470601"/>
            <a:ext cx="551753" cy="184666"/>
          </a:xfrm>
          <a:prstGeom prst="rect">
            <a:avLst/>
          </a:prstGeom>
        </p:spPr>
        <p:txBody>
          <a:bodyPr wrap="none">
            <a:spAutoFit/>
          </a:bodyPr>
          <a:lstStyle/>
          <a:p>
            <a:pPr algn="ctr"/>
            <a:r>
              <a:rPr lang="en-US" sz="600" dirty="0" err="1"/>
              <a:t>समतल</a:t>
            </a:r>
            <a:r>
              <a:rPr lang="en-US" sz="600" dirty="0"/>
              <a:t> </a:t>
            </a:r>
            <a:r>
              <a:rPr lang="en-US" sz="600" dirty="0" err="1"/>
              <a:t>पेंदा</a:t>
            </a:r>
            <a:r>
              <a:rPr lang="en-US" sz="600" dirty="0"/>
              <a:t> </a:t>
            </a:r>
          </a:p>
        </p:txBody>
      </p:sp>
      <p:sp>
        <p:nvSpPr>
          <p:cNvPr id="10" name="Rectangle 9"/>
          <p:cNvSpPr/>
          <p:nvPr/>
        </p:nvSpPr>
        <p:spPr>
          <a:xfrm>
            <a:off x="2156915" y="1089277"/>
            <a:ext cx="478016" cy="184666"/>
          </a:xfrm>
          <a:prstGeom prst="rect">
            <a:avLst/>
          </a:prstGeom>
        </p:spPr>
        <p:txBody>
          <a:bodyPr wrap="none">
            <a:spAutoFit/>
          </a:bodyPr>
          <a:lstStyle/>
          <a:p>
            <a:r>
              <a:rPr lang="en-US" sz="600" dirty="0" err="1"/>
              <a:t>कम-ज्वार</a:t>
            </a:r>
            <a:endParaRPr lang="en-US" sz="600" dirty="0"/>
          </a:p>
        </p:txBody>
      </p:sp>
      <p:sp>
        <p:nvSpPr>
          <p:cNvPr id="12" name="Oval 11"/>
          <p:cNvSpPr/>
          <p:nvPr/>
        </p:nvSpPr>
        <p:spPr>
          <a:xfrm>
            <a:off x="457200" y="3098006"/>
            <a:ext cx="228600" cy="152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7279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sz="700" dirty="0"/>
          </a:p>
        </p:txBody>
      </p:sp>
      <p:pic>
        <p:nvPicPr>
          <p:cNvPr id="37890" name="Picture 2" descr="C:\Users\HP\Desktop\PYRAMIDS\PYRAMID IMAGES\p0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8"/>
            <a:ext cx="4572000" cy="33004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30896"/>
            <a:ext cx="4572000" cy="400110"/>
          </a:xfrm>
          <a:prstGeom prst="rect">
            <a:avLst/>
          </a:prstGeom>
        </p:spPr>
        <p:txBody>
          <a:bodyPr wrap="square">
            <a:spAutoFit/>
          </a:bodyPr>
          <a:lstStyle/>
          <a:p>
            <a:pPr algn="ctr"/>
            <a:r>
              <a:rPr lang="en-US" sz="2000" dirty="0" err="1">
                <a:solidFill>
                  <a:srgbClr val="FF0000"/>
                </a:solidFill>
              </a:rPr>
              <a:t>सभी</a:t>
            </a:r>
            <a:r>
              <a:rPr lang="en-US" sz="2000" dirty="0">
                <a:solidFill>
                  <a:srgbClr val="FF0000"/>
                </a:solidFill>
              </a:rPr>
              <a:t> </a:t>
            </a:r>
            <a:r>
              <a:rPr lang="en-US" sz="2000" dirty="0" err="1">
                <a:solidFill>
                  <a:srgbClr val="FF0000"/>
                </a:solidFill>
              </a:rPr>
              <a:t>प्रकार</a:t>
            </a:r>
            <a:r>
              <a:rPr lang="en-US" sz="2000" dirty="0">
                <a:solidFill>
                  <a:srgbClr val="FF0000"/>
                </a:solidFill>
              </a:rPr>
              <a:t> </a:t>
            </a:r>
            <a:r>
              <a:rPr lang="en-US" sz="2000" dirty="0" err="1">
                <a:solidFill>
                  <a:srgbClr val="FF0000"/>
                </a:solidFill>
              </a:rPr>
              <a:t>के</a:t>
            </a:r>
            <a:r>
              <a:rPr lang="en-US" sz="2000" dirty="0">
                <a:solidFill>
                  <a:srgbClr val="FF0000"/>
                </a:solidFill>
              </a:rPr>
              <a:t> </a:t>
            </a:r>
            <a:r>
              <a:rPr lang="en-US" sz="2000" dirty="0" err="1">
                <a:solidFill>
                  <a:srgbClr val="FF0000"/>
                </a:solidFill>
              </a:rPr>
              <a:t>रैम्प</a:t>
            </a:r>
            <a:r>
              <a:rPr lang="en-US" sz="2000" dirty="0">
                <a:solidFill>
                  <a:srgbClr val="FF0000"/>
                </a:solidFill>
              </a:rPr>
              <a:t> (</a:t>
            </a:r>
            <a:r>
              <a:rPr lang="en-US" sz="2000" dirty="0" err="1">
                <a:solidFill>
                  <a:srgbClr val="FF0000"/>
                </a:solidFill>
              </a:rPr>
              <a:t>ढाल</a:t>
            </a:r>
            <a:r>
              <a:rPr lang="en-US" sz="2000" dirty="0">
                <a:solidFill>
                  <a:srgbClr val="FF0000"/>
                </a:solidFill>
              </a:rPr>
              <a:t>) </a:t>
            </a:r>
            <a:r>
              <a:rPr lang="en-US" sz="2000" dirty="0" err="1">
                <a:solidFill>
                  <a:srgbClr val="FF0000"/>
                </a:solidFill>
              </a:rPr>
              <a:t>और</a:t>
            </a:r>
            <a:r>
              <a:rPr lang="en-US" sz="2000" dirty="0">
                <a:solidFill>
                  <a:srgbClr val="FF0000"/>
                </a:solidFill>
              </a:rPr>
              <a:t> </a:t>
            </a:r>
            <a:r>
              <a:rPr lang="en-US" sz="2000" dirty="0" err="1">
                <a:solidFill>
                  <a:srgbClr val="FF0000"/>
                </a:solidFill>
              </a:rPr>
              <a:t>मशीनें</a:t>
            </a:r>
            <a:r>
              <a:rPr lang="en-US" sz="2000" dirty="0">
                <a:solidFill>
                  <a:srgbClr val="FF0000"/>
                </a:solidFill>
              </a:rPr>
              <a:t> </a:t>
            </a:r>
          </a:p>
        </p:txBody>
      </p:sp>
      <p:sp>
        <p:nvSpPr>
          <p:cNvPr id="4" name="Rectangle 3"/>
          <p:cNvSpPr/>
          <p:nvPr/>
        </p:nvSpPr>
        <p:spPr>
          <a:xfrm>
            <a:off x="3987962" y="659606"/>
            <a:ext cx="2286000" cy="307777"/>
          </a:xfrm>
          <a:prstGeom prst="rect">
            <a:avLst/>
          </a:prstGeom>
        </p:spPr>
        <p:txBody>
          <a:bodyPr>
            <a:spAutoFit/>
          </a:bodyPr>
          <a:lstStyle/>
          <a:p>
            <a:r>
              <a:rPr lang="en-US" sz="700" dirty="0"/>
              <a:t> </a:t>
            </a:r>
          </a:p>
          <a:p>
            <a:r>
              <a:rPr lang="en-US" sz="700" dirty="0"/>
              <a:t> </a:t>
            </a:r>
          </a:p>
        </p:txBody>
      </p:sp>
      <p:sp>
        <p:nvSpPr>
          <p:cNvPr id="5" name="Rectangle 4"/>
          <p:cNvSpPr/>
          <p:nvPr/>
        </p:nvSpPr>
        <p:spPr>
          <a:xfrm>
            <a:off x="193587" y="916751"/>
            <a:ext cx="797013" cy="200055"/>
          </a:xfrm>
          <a:prstGeom prst="rect">
            <a:avLst/>
          </a:prstGeom>
        </p:spPr>
        <p:txBody>
          <a:bodyPr wrap="none">
            <a:spAutoFit/>
          </a:bodyPr>
          <a:lstStyle/>
          <a:p>
            <a:r>
              <a:rPr lang="hi-IN" sz="700" dirty="0" smtClean="0"/>
              <a:t>बेकार</a:t>
            </a:r>
            <a:r>
              <a:rPr lang="en-US" sz="700" dirty="0" smtClean="0"/>
              <a:t> </a:t>
            </a:r>
            <a:r>
              <a:rPr lang="hi-IN" sz="700" dirty="0" smtClean="0"/>
              <a:t>की</a:t>
            </a:r>
            <a:r>
              <a:rPr lang="en-US" sz="700" dirty="0" smtClean="0"/>
              <a:t> </a:t>
            </a:r>
            <a:r>
              <a:rPr lang="hi-IN" sz="700" dirty="0" smtClean="0"/>
              <a:t>खलबली</a:t>
            </a:r>
            <a:endParaRPr lang="en-US" sz="700" dirty="0"/>
          </a:p>
        </p:txBody>
      </p:sp>
      <p:sp>
        <p:nvSpPr>
          <p:cNvPr id="7" name="Rectangle 6"/>
          <p:cNvSpPr/>
          <p:nvPr/>
        </p:nvSpPr>
        <p:spPr>
          <a:xfrm>
            <a:off x="2514599" y="813494"/>
            <a:ext cx="1981200" cy="1061829"/>
          </a:xfrm>
          <a:prstGeom prst="rect">
            <a:avLst/>
          </a:prstGeom>
        </p:spPr>
        <p:txBody>
          <a:bodyPr wrap="square">
            <a:spAutoFit/>
          </a:bodyPr>
          <a:lstStyle/>
          <a:p>
            <a:r>
              <a:rPr lang="en-US" sz="700" dirty="0" err="1"/>
              <a:t>हम</a:t>
            </a:r>
            <a:r>
              <a:rPr lang="en-US" sz="700" dirty="0"/>
              <a:t> </a:t>
            </a:r>
            <a:r>
              <a:rPr lang="en-US" sz="700" dirty="0" err="1"/>
              <a:t>चाहें</a:t>
            </a:r>
            <a:r>
              <a:rPr lang="en-US" sz="700" dirty="0"/>
              <a:t> </a:t>
            </a:r>
            <a:r>
              <a:rPr lang="en-US" sz="700" dirty="0" err="1"/>
              <a:t>जो</a:t>
            </a:r>
            <a:r>
              <a:rPr lang="en-US" sz="700" dirty="0"/>
              <a:t> </a:t>
            </a:r>
            <a:r>
              <a:rPr lang="en-US" sz="700" dirty="0" err="1"/>
              <a:t>कुछ</a:t>
            </a:r>
            <a:r>
              <a:rPr lang="en-US" sz="700" dirty="0"/>
              <a:t> </a:t>
            </a:r>
            <a:r>
              <a:rPr lang="en-US" sz="700" dirty="0" err="1"/>
              <a:t>भी</a:t>
            </a:r>
            <a:r>
              <a:rPr lang="en-US" sz="700" dirty="0"/>
              <a:t> </a:t>
            </a:r>
            <a:r>
              <a:rPr lang="en-US" sz="700" dirty="0" err="1"/>
              <a:t>करें</a:t>
            </a:r>
            <a:r>
              <a:rPr lang="en-US" sz="700" dirty="0"/>
              <a:t>, </a:t>
            </a:r>
            <a:r>
              <a:rPr lang="en-US" sz="700" dirty="0" err="1"/>
              <a:t>ये</a:t>
            </a:r>
            <a:r>
              <a:rPr lang="en-US" sz="700" dirty="0"/>
              <a:t> </a:t>
            </a:r>
            <a:r>
              <a:rPr lang="en-US" sz="700" dirty="0" err="1"/>
              <a:t>इमारतें</a:t>
            </a:r>
            <a:r>
              <a:rPr lang="en-US" sz="700" dirty="0"/>
              <a:t> </a:t>
            </a:r>
            <a:r>
              <a:rPr lang="en-US" sz="700" dirty="0" err="1"/>
              <a:t>हमारे</a:t>
            </a:r>
            <a:r>
              <a:rPr lang="en-US" sz="700" dirty="0"/>
              <a:t> </a:t>
            </a:r>
            <a:r>
              <a:rPr lang="en-US" sz="700" dirty="0" err="1"/>
              <a:t>भविष्य</a:t>
            </a:r>
            <a:r>
              <a:rPr lang="en-US" sz="700" dirty="0"/>
              <a:t> </a:t>
            </a:r>
            <a:r>
              <a:rPr lang="en-US" sz="700" dirty="0" err="1"/>
              <a:t>की</a:t>
            </a:r>
            <a:r>
              <a:rPr lang="en-US" sz="700" dirty="0"/>
              <a:t> </a:t>
            </a:r>
            <a:r>
              <a:rPr lang="en-US" sz="700" dirty="0" err="1"/>
              <a:t>लड़ाइयों</a:t>
            </a:r>
            <a:r>
              <a:rPr lang="en-US" sz="700" dirty="0"/>
              <a:t> </a:t>
            </a:r>
            <a:r>
              <a:rPr lang="en-US" sz="700" dirty="0" err="1"/>
              <a:t>यहां</a:t>
            </a:r>
            <a:r>
              <a:rPr lang="en-US" sz="700" dirty="0"/>
              <a:t> </a:t>
            </a:r>
            <a:r>
              <a:rPr lang="en-US" sz="700" dirty="0" err="1"/>
              <a:t>तक</a:t>
            </a:r>
            <a:r>
              <a:rPr lang="en-US" sz="700" dirty="0"/>
              <a:t> </a:t>
            </a:r>
            <a:r>
              <a:rPr lang="en-US" sz="700" dirty="0" err="1"/>
              <a:t>कि</a:t>
            </a:r>
            <a:r>
              <a:rPr lang="en-US" sz="700" dirty="0"/>
              <a:t> </a:t>
            </a:r>
            <a:r>
              <a:rPr lang="en-US" sz="700" dirty="0" err="1"/>
              <a:t>थर्मो-न्यूक्लियर</a:t>
            </a:r>
            <a:r>
              <a:rPr lang="en-US" sz="700" dirty="0"/>
              <a:t> </a:t>
            </a:r>
            <a:r>
              <a:rPr lang="en-US" sz="700" dirty="0" err="1"/>
              <a:t>युद्ध</a:t>
            </a:r>
            <a:r>
              <a:rPr lang="en-US" sz="700" dirty="0"/>
              <a:t> </a:t>
            </a:r>
            <a:r>
              <a:rPr lang="en-US" sz="700" dirty="0" err="1"/>
              <a:t>में</a:t>
            </a:r>
            <a:r>
              <a:rPr lang="en-US" sz="700" dirty="0"/>
              <a:t> </a:t>
            </a:r>
            <a:r>
              <a:rPr lang="en-US" sz="700" dirty="0" err="1"/>
              <a:t>भी</a:t>
            </a:r>
            <a:r>
              <a:rPr lang="en-US" sz="700" dirty="0"/>
              <a:t> </a:t>
            </a:r>
            <a:r>
              <a:rPr lang="en-US" sz="700" dirty="0" err="1"/>
              <a:t>जीवित</a:t>
            </a:r>
            <a:r>
              <a:rPr lang="en-US" sz="700" dirty="0"/>
              <a:t> </a:t>
            </a:r>
            <a:r>
              <a:rPr lang="en-US" sz="700" dirty="0" err="1"/>
              <a:t>रहेंगी</a:t>
            </a:r>
            <a:r>
              <a:rPr lang="en-US" sz="700" dirty="0"/>
              <a:t>. </a:t>
            </a:r>
            <a:r>
              <a:rPr lang="en-US" sz="700" dirty="0" err="1"/>
              <a:t>आधुनिक</a:t>
            </a:r>
            <a:r>
              <a:rPr lang="en-US" sz="700" dirty="0"/>
              <a:t> </a:t>
            </a:r>
            <a:r>
              <a:rPr lang="en-US" sz="700" dirty="0" err="1"/>
              <a:t>काल</a:t>
            </a:r>
            <a:r>
              <a:rPr lang="en-US" sz="700" dirty="0"/>
              <a:t> </a:t>
            </a:r>
            <a:r>
              <a:rPr lang="en-US" sz="700" dirty="0" err="1"/>
              <a:t>में</a:t>
            </a:r>
            <a:r>
              <a:rPr lang="en-US" sz="700" dirty="0"/>
              <a:t> </a:t>
            </a:r>
            <a:r>
              <a:rPr lang="en-US" sz="700" dirty="0" err="1"/>
              <a:t>हमने</a:t>
            </a:r>
            <a:r>
              <a:rPr lang="en-US" sz="700" dirty="0"/>
              <a:t> </a:t>
            </a:r>
            <a:r>
              <a:rPr lang="en-US" sz="700" dirty="0" err="1"/>
              <a:t>कंक्रीट</a:t>
            </a:r>
            <a:r>
              <a:rPr lang="en-US" sz="700" dirty="0"/>
              <a:t> </a:t>
            </a:r>
            <a:r>
              <a:rPr lang="en-US" sz="700" dirty="0" err="1"/>
              <a:t>की</a:t>
            </a:r>
            <a:r>
              <a:rPr lang="en-US" sz="700" dirty="0"/>
              <a:t> </a:t>
            </a:r>
            <a:r>
              <a:rPr lang="en-US" sz="700" dirty="0" err="1"/>
              <a:t>इमारतें</a:t>
            </a:r>
            <a:r>
              <a:rPr lang="en-US" sz="700" dirty="0"/>
              <a:t> </a:t>
            </a:r>
            <a:r>
              <a:rPr lang="en-US" sz="700" dirty="0" err="1"/>
              <a:t>बनाई</a:t>
            </a:r>
            <a:r>
              <a:rPr lang="en-US" sz="700" dirty="0"/>
              <a:t> </a:t>
            </a:r>
            <a:r>
              <a:rPr lang="en-US" sz="700" dirty="0" err="1"/>
              <a:t>हैं</a:t>
            </a:r>
            <a:r>
              <a:rPr lang="en-US" sz="700" dirty="0"/>
              <a:t>, </a:t>
            </a:r>
            <a:r>
              <a:rPr lang="en-US" sz="700" dirty="0" err="1"/>
              <a:t>जिनके</a:t>
            </a:r>
            <a:r>
              <a:rPr lang="en-US" sz="700" dirty="0"/>
              <a:t> </a:t>
            </a:r>
            <a:r>
              <a:rPr lang="en-US" sz="700" dirty="0" err="1"/>
              <a:t>लोहे</a:t>
            </a:r>
            <a:r>
              <a:rPr lang="en-US" sz="700" dirty="0"/>
              <a:t> </a:t>
            </a:r>
            <a:r>
              <a:rPr lang="en-US" sz="700" dirty="0" err="1"/>
              <a:t>में</a:t>
            </a:r>
            <a:r>
              <a:rPr lang="en-US" sz="700" dirty="0"/>
              <a:t> </a:t>
            </a:r>
            <a:r>
              <a:rPr lang="en-US" sz="700" dirty="0" err="1"/>
              <a:t>कुछ</a:t>
            </a:r>
            <a:r>
              <a:rPr lang="en-US" sz="700" dirty="0"/>
              <a:t> </a:t>
            </a:r>
            <a:r>
              <a:rPr lang="en-US" sz="700" dirty="0" err="1"/>
              <a:t>सालों</a:t>
            </a:r>
            <a:r>
              <a:rPr lang="en-US" sz="700" dirty="0"/>
              <a:t> </a:t>
            </a:r>
            <a:r>
              <a:rPr lang="en-US" sz="700" dirty="0" err="1"/>
              <a:t>में</a:t>
            </a:r>
            <a:r>
              <a:rPr lang="en-US" sz="700" dirty="0"/>
              <a:t> </a:t>
            </a:r>
            <a:r>
              <a:rPr lang="en-US" sz="700" dirty="0" err="1"/>
              <a:t>जंग</a:t>
            </a:r>
            <a:r>
              <a:rPr lang="en-US" sz="700" dirty="0"/>
              <a:t> </a:t>
            </a:r>
            <a:r>
              <a:rPr lang="en-US" sz="700" dirty="0" err="1"/>
              <a:t>लग</a:t>
            </a:r>
            <a:r>
              <a:rPr lang="en-US" sz="700" dirty="0"/>
              <a:t> </a:t>
            </a:r>
            <a:r>
              <a:rPr lang="en-US" sz="700" dirty="0" err="1"/>
              <a:t>जाएगा</a:t>
            </a:r>
            <a:r>
              <a:rPr lang="en-US" sz="700" dirty="0"/>
              <a:t> </a:t>
            </a:r>
            <a:r>
              <a:rPr lang="en-US" sz="700" dirty="0" err="1"/>
              <a:t>और</a:t>
            </a:r>
            <a:r>
              <a:rPr lang="en-US" sz="700" dirty="0"/>
              <a:t> </a:t>
            </a:r>
            <a:r>
              <a:rPr lang="en-US" sz="700" dirty="0" err="1"/>
              <a:t>वो</a:t>
            </a:r>
            <a:r>
              <a:rPr lang="en-US" sz="700" dirty="0"/>
              <a:t> </a:t>
            </a:r>
            <a:r>
              <a:rPr lang="en-US" sz="700" dirty="0" err="1"/>
              <a:t>कंक्रीट</a:t>
            </a:r>
            <a:r>
              <a:rPr lang="en-US" sz="700" dirty="0"/>
              <a:t> </a:t>
            </a:r>
            <a:r>
              <a:rPr lang="en-US" sz="700" dirty="0" err="1"/>
              <a:t>का</a:t>
            </a:r>
            <a:r>
              <a:rPr lang="en-US" sz="700" dirty="0"/>
              <a:t> </a:t>
            </a:r>
            <a:r>
              <a:rPr lang="en-US" sz="700" dirty="0" err="1"/>
              <a:t>पूरी</a:t>
            </a:r>
            <a:r>
              <a:rPr lang="en-US" sz="700" dirty="0"/>
              <a:t> </a:t>
            </a:r>
            <a:r>
              <a:rPr lang="en-US" sz="700" dirty="0" err="1"/>
              <a:t>तरह</a:t>
            </a:r>
            <a:r>
              <a:rPr lang="en-US" sz="700" dirty="0"/>
              <a:t> </a:t>
            </a:r>
            <a:r>
              <a:rPr lang="en-US" sz="700" dirty="0" err="1"/>
              <a:t>विनाश</a:t>
            </a:r>
            <a:r>
              <a:rPr lang="en-US" sz="700" dirty="0"/>
              <a:t> </a:t>
            </a:r>
            <a:r>
              <a:rPr lang="en-US" sz="700" dirty="0" err="1"/>
              <a:t>करेगा</a:t>
            </a:r>
            <a:r>
              <a:rPr lang="en-US" sz="700" dirty="0"/>
              <a:t>. </a:t>
            </a:r>
            <a:r>
              <a:rPr lang="en-US" sz="700" dirty="0" err="1"/>
              <a:t>पिरामिड</a:t>
            </a:r>
            <a:r>
              <a:rPr lang="en-US" sz="700" dirty="0"/>
              <a:t> </a:t>
            </a:r>
            <a:r>
              <a:rPr lang="en-US" sz="700" dirty="0" err="1"/>
              <a:t>को</a:t>
            </a:r>
            <a:r>
              <a:rPr lang="en-US" sz="700" dirty="0"/>
              <a:t> </a:t>
            </a:r>
            <a:r>
              <a:rPr lang="en-US" sz="700" dirty="0" err="1"/>
              <a:t>विकट-से-विकट</a:t>
            </a:r>
            <a:r>
              <a:rPr lang="en-US" sz="700" dirty="0"/>
              <a:t> </a:t>
            </a:r>
            <a:r>
              <a:rPr lang="en-US" sz="700" dirty="0" err="1"/>
              <a:t>प्राकृतिक</a:t>
            </a:r>
            <a:r>
              <a:rPr lang="en-US" sz="700" dirty="0"/>
              <a:t> </a:t>
            </a:r>
            <a:r>
              <a:rPr lang="en-US" sz="700" dirty="0" err="1"/>
              <a:t>आपदाओं</a:t>
            </a:r>
            <a:r>
              <a:rPr lang="en-US" sz="700" dirty="0"/>
              <a:t> </a:t>
            </a:r>
            <a:r>
              <a:rPr lang="en-US" sz="700" dirty="0" err="1"/>
              <a:t>का</a:t>
            </a:r>
            <a:r>
              <a:rPr lang="en-US" sz="700" dirty="0"/>
              <a:t> </a:t>
            </a:r>
            <a:r>
              <a:rPr lang="en-US" sz="700" dirty="0" err="1"/>
              <a:t>सामना</a:t>
            </a:r>
            <a:r>
              <a:rPr lang="en-US" sz="700" dirty="0"/>
              <a:t> </a:t>
            </a:r>
            <a:r>
              <a:rPr lang="en-US" sz="700" dirty="0" err="1"/>
              <a:t>करने</a:t>
            </a:r>
            <a:r>
              <a:rPr lang="en-US" sz="700" dirty="0"/>
              <a:t> </a:t>
            </a:r>
            <a:r>
              <a:rPr lang="en-US" sz="700" dirty="0" err="1"/>
              <a:t>के</a:t>
            </a:r>
            <a:r>
              <a:rPr lang="en-US" sz="700" dirty="0"/>
              <a:t> </a:t>
            </a:r>
            <a:r>
              <a:rPr lang="en-US" sz="700" dirty="0" err="1"/>
              <a:t>लिए</a:t>
            </a:r>
            <a:r>
              <a:rPr lang="en-US" sz="700" dirty="0"/>
              <a:t> </a:t>
            </a:r>
            <a:r>
              <a:rPr lang="en-US" sz="700" dirty="0" err="1"/>
              <a:t>डिज़ाइन</a:t>
            </a:r>
            <a:r>
              <a:rPr lang="en-US" sz="700" dirty="0"/>
              <a:t> </a:t>
            </a:r>
            <a:r>
              <a:rPr lang="en-US" sz="700" dirty="0" err="1"/>
              <a:t>किया</a:t>
            </a:r>
            <a:r>
              <a:rPr lang="en-US" sz="700" dirty="0"/>
              <a:t> </a:t>
            </a:r>
            <a:r>
              <a:rPr lang="en-US" sz="700" dirty="0" err="1"/>
              <a:t>गया</a:t>
            </a:r>
            <a:r>
              <a:rPr lang="en-US" sz="700" dirty="0"/>
              <a:t> </a:t>
            </a:r>
            <a:r>
              <a:rPr lang="en-US" sz="700" dirty="0" err="1"/>
              <a:t>था</a:t>
            </a:r>
            <a:r>
              <a:rPr lang="en-US" sz="700" dirty="0"/>
              <a:t> </a:t>
            </a:r>
            <a:r>
              <a:rPr lang="en-US" sz="700" dirty="0" err="1"/>
              <a:t>और</a:t>
            </a:r>
            <a:r>
              <a:rPr lang="en-US" sz="700" dirty="0"/>
              <a:t> </a:t>
            </a:r>
            <a:r>
              <a:rPr lang="en-US" sz="700" dirty="0" err="1"/>
              <a:t>इसलिए</a:t>
            </a:r>
            <a:r>
              <a:rPr lang="en-US" sz="700" dirty="0"/>
              <a:t> </a:t>
            </a:r>
            <a:r>
              <a:rPr lang="en-US" sz="700" dirty="0" err="1"/>
              <a:t>महान</a:t>
            </a:r>
            <a:r>
              <a:rPr lang="en-US" sz="700" dirty="0"/>
              <a:t> </a:t>
            </a:r>
            <a:r>
              <a:rPr lang="en-US" sz="700" dirty="0" err="1"/>
              <a:t>पिरामिड</a:t>
            </a:r>
            <a:r>
              <a:rPr lang="en-US" sz="700" dirty="0"/>
              <a:t> </a:t>
            </a:r>
            <a:r>
              <a:rPr lang="en-US" sz="700" dirty="0" err="1"/>
              <a:t>आराम</a:t>
            </a:r>
            <a:r>
              <a:rPr lang="en-US" sz="700" dirty="0"/>
              <a:t> </a:t>
            </a:r>
            <a:r>
              <a:rPr lang="en-US" sz="700" dirty="0" err="1"/>
              <a:t>से</a:t>
            </a:r>
            <a:r>
              <a:rPr lang="en-US" sz="700" dirty="0"/>
              <a:t> </a:t>
            </a:r>
            <a:r>
              <a:rPr lang="en-US" sz="700" dirty="0" err="1"/>
              <a:t>आने</a:t>
            </a:r>
            <a:r>
              <a:rPr lang="en-US" sz="700" dirty="0"/>
              <a:t> </a:t>
            </a:r>
            <a:r>
              <a:rPr lang="en-US" sz="700" dirty="0" err="1"/>
              <a:t>वाले</a:t>
            </a:r>
            <a:r>
              <a:rPr lang="en-US" sz="700" dirty="0"/>
              <a:t> </a:t>
            </a:r>
            <a:r>
              <a:rPr lang="en-US" sz="700" dirty="0" err="1"/>
              <a:t>सहस्राब्दियों</a:t>
            </a:r>
            <a:r>
              <a:rPr lang="en-US" sz="700" dirty="0"/>
              <a:t> </a:t>
            </a:r>
            <a:r>
              <a:rPr lang="en-US" sz="700" dirty="0" err="1"/>
              <a:t>का</a:t>
            </a:r>
            <a:r>
              <a:rPr lang="en-US" sz="700" dirty="0"/>
              <a:t> </a:t>
            </a:r>
            <a:r>
              <a:rPr lang="en-US" sz="700" dirty="0" err="1"/>
              <a:t>भी</a:t>
            </a:r>
            <a:r>
              <a:rPr lang="en-US" sz="700" dirty="0"/>
              <a:t> </a:t>
            </a:r>
            <a:r>
              <a:rPr lang="en-US" sz="700" dirty="0" err="1"/>
              <a:t>सामना</a:t>
            </a:r>
            <a:r>
              <a:rPr lang="en-US" sz="700" dirty="0"/>
              <a:t> </a:t>
            </a:r>
            <a:r>
              <a:rPr lang="en-US" sz="700" dirty="0" err="1"/>
              <a:t>कर</a:t>
            </a:r>
            <a:r>
              <a:rPr lang="en-US" sz="700" dirty="0"/>
              <a:t> </a:t>
            </a:r>
            <a:r>
              <a:rPr lang="en-US" sz="700" dirty="0" err="1"/>
              <a:t>पाएंगी</a:t>
            </a:r>
            <a:r>
              <a:rPr lang="en-US" sz="700" dirty="0"/>
              <a:t>.</a:t>
            </a:r>
          </a:p>
        </p:txBody>
      </p:sp>
      <p:sp>
        <p:nvSpPr>
          <p:cNvPr id="8" name="Rectangle 7"/>
          <p:cNvSpPr/>
          <p:nvPr/>
        </p:nvSpPr>
        <p:spPr>
          <a:xfrm>
            <a:off x="1523999" y="431006"/>
            <a:ext cx="3048001" cy="523220"/>
          </a:xfrm>
          <a:prstGeom prst="rect">
            <a:avLst/>
          </a:prstGeom>
        </p:spPr>
        <p:txBody>
          <a:bodyPr wrap="square">
            <a:spAutoFit/>
          </a:bodyPr>
          <a:lstStyle/>
          <a:p>
            <a:r>
              <a:rPr lang="en-US" sz="700" dirty="0" err="1"/>
              <a:t>वर्तमान</a:t>
            </a:r>
            <a:r>
              <a:rPr lang="en-US" sz="700" dirty="0"/>
              <a:t> </a:t>
            </a:r>
            <a:r>
              <a:rPr lang="en-US" sz="700" dirty="0" err="1"/>
              <a:t>में</a:t>
            </a:r>
            <a:r>
              <a:rPr lang="en-US" sz="700" dirty="0"/>
              <a:t> </a:t>
            </a:r>
            <a:r>
              <a:rPr lang="en-US" sz="700" dirty="0" err="1"/>
              <a:t>कुछ</a:t>
            </a:r>
            <a:r>
              <a:rPr lang="en-US" sz="700" dirty="0"/>
              <a:t> </a:t>
            </a:r>
            <a:r>
              <a:rPr lang="en-US" sz="700" dirty="0" err="1"/>
              <a:t>जानकारी</a:t>
            </a:r>
            <a:r>
              <a:rPr lang="en-US" sz="700" dirty="0"/>
              <a:t> </a:t>
            </a:r>
            <a:r>
              <a:rPr lang="en-US" sz="700" dirty="0" err="1"/>
              <a:t>के</a:t>
            </a:r>
            <a:r>
              <a:rPr lang="en-US" sz="700" dirty="0"/>
              <a:t> </a:t>
            </a:r>
            <a:r>
              <a:rPr lang="en-US" sz="700" dirty="0" err="1"/>
              <a:t>बावजूद</a:t>
            </a:r>
            <a:r>
              <a:rPr lang="en-US" sz="700" dirty="0"/>
              <a:t>, </a:t>
            </a:r>
            <a:r>
              <a:rPr lang="en-US" sz="700" dirty="0" err="1"/>
              <a:t>ग्रेट</a:t>
            </a:r>
            <a:r>
              <a:rPr lang="en-US" sz="700" dirty="0"/>
              <a:t> </a:t>
            </a:r>
            <a:r>
              <a:rPr lang="en-US" sz="700" dirty="0" err="1"/>
              <a:t>पिरामिड</a:t>
            </a:r>
            <a:r>
              <a:rPr lang="en-US" sz="700" dirty="0"/>
              <a:t> </a:t>
            </a:r>
            <a:r>
              <a:rPr lang="en-US" sz="700" dirty="0" err="1"/>
              <a:t>का</a:t>
            </a:r>
            <a:r>
              <a:rPr lang="en-US" sz="700" dirty="0"/>
              <a:t> </a:t>
            </a:r>
            <a:r>
              <a:rPr lang="en-US" sz="700" dirty="0" err="1"/>
              <a:t>रहस्य</a:t>
            </a:r>
            <a:r>
              <a:rPr lang="en-US" sz="700" dirty="0"/>
              <a:t> </a:t>
            </a:r>
            <a:r>
              <a:rPr lang="en-US" sz="700" dirty="0" err="1"/>
              <a:t>अभी</a:t>
            </a:r>
            <a:r>
              <a:rPr lang="en-US" sz="700" dirty="0"/>
              <a:t> </a:t>
            </a:r>
            <a:r>
              <a:rPr lang="en-US" sz="700" dirty="0" err="1"/>
              <a:t>भी</a:t>
            </a:r>
            <a:r>
              <a:rPr lang="en-US" sz="700" dirty="0"/>
              <a:t> </a:t>
            </a:r>
            <a:r>
              <a:rPr lang="en-US" sz="700" dirty="0" err="1"/>
              <a:t>बरक़रार</a:t>
            </a:r>
            <a:r>
              <a:rPr lang="en-US" sz="700" dirty="0"/>
              <a:t> </a:t>
            </a:r>
            <a:r>
              <a:rPr lang="en-US" sz="700" dirty="0" err="1"/>
              <a:t>है</a:t>
            </a:r>
            <a:r>
              <a:rPr lang="en-US" sz="700" dirty="0"/>
              <a:t>. </a:t>
            </a:r>
            <a:r>
              <a:rPr lang="en-US" sz="700" dirty="0" err="1"/>
              <a:t>उसकी</a:t>
            </a:r>
            <a:r>
              <a:rPr lang="en-US" sz="700" dirty="0"/>
              <a:t> </a:t>
            </a:r>
            <a:r>
              <a:rPr lang="en-US" sz="700" dirty="0" err="1"/>
              <a:t>सबसे</a:t>
            </a:r>
            <a:r>
              <a:rPr lang="en-US" sz="700" dirty="0"/>
              <a:t> </a:t>
            </a:r>
            <a:r>
              <a:rPr lang="en-US" sz="700" dirty="0" err="1"/>
              <a:t>विस्तृत</a:t>
            </a:r>
            <a:r>
              <a:rPr lang="en-US" sz="700" dirty="0"/>
              <a:t> </a:t>
            </a:r>
            <a:r>
              <a:rPr lang="en-US" sz="700" dirty="0" err="1"/>
              <a:t>उपलब्धियां</a:t>
            </a:r>
            <a:r>
              <a:rPr lang="en-US" sz="700" dirty="0"/>
              <a:t> </a:t>
            </a:r>
            <a:r>
              <a:rPr lang="en-US" sz="700" dirty="0" err="1"/>
              <a:t>असल</a:t>
            </a:r>
            <a:r>
              <a:rPr lang="en-US" sz="700" dirty="0"/>
              <a:t> </a:t>
            </a:r>
            <a:r>
              <a:rPr lang="en-US" sz="700" dirty="0" err="1"/>
              <a:t>में</a:t>
            </a:r>
            <a:r>
              <a:rPr lang="en-US" sz="700" dirty="0"/>
              <a:t> </a:t>
            </a:r>
            <a:r>
              <a:rPr lang="en-US" sz="700" dirty="0" err="1"/>
              <a:t>सबसे</a:t>
            </a:r>
            <a:r>
              <a:rPr lang="en-US" sz="700" dirty="0"/>
              <a:t> </a:t>
            </a:r>
            <a:r>
              <a:rPr lang="en-US" sz="700" dirty="0" err="1"/>
              <a:t>पुरानी</a:t>
            </a:r>
            <a:r>
              <a:rPr lang="en-US" sz="700" dirty="0"/>
              <a:t> </a:t>
            </a:r>
            <a:r>
              <a:rPr lang="en-US" sz="700" dirty="0" err="1"/>
              <a:t>हैं</a:t>
            </a:r>
            <a:r>
              <a:rPr lang="en-US" sz="700" dirty="0"/>
              <a:t>. </a:t>
            </a:r>
            <a:r>
              <a:rPr lang="en-US" sz="700" dirty="0" err="1"/>
              <a:t>वैज्ञानिक</a:t>
            </a:r>
            <a:r>
              <a:rPr lang="en-US" sz="700" dirty="0"/>
              <a:t> </a:t>
            </a:r>
            <a:r>
              <a:rPr lang="en-US" sz="700" dirty="0" err="1"/>
              <a:t>अभी</a:t>
            </a:r>
            <a:r>
              <a:rPr lang="en-US" sz="700" dirty="0"/>
              <a:t> </a:t>
            </a:r>
            <a:r>
              <a:rPr lang="en-US" sz="700" dirty="0" err="1"/>
              <a:t>भी</a:t>
            </a:r>
            <a:r>
              <a:rPr lang="en-US" sz="700" dirty="0"/>
              <a:t> </a:t>
            </a:r>
            <a:r>
              <a:rPr lang="en-US" sz="700" dirty="0" err="1"/>
              <a:t>एक</a:t>
            </a:r>
            <a:r>
              <a:rPr lang="en-US" sz="700" dirty="0"/>
              <a:t> </a:t>
            </a:r>
            <a:r>
              <a:rPr lang="en-US" sz="700" dirty="0" err="1"/>
              <a:t>मानक</a:t>
            </a:r>
            <a:r>
              <a:rPr lang="en-US" sz="700" dirty="0"/>
              <a:t> </a:t>
            </a:r>
            <a:r>
              <a:rPr lang="en-US" sz="700" dirty="0" err="1"/>
              <a:t>योजना</a:t>
            </a:r>
            <a:r>
              <a:rPr lang="en-US" sz="700" dirty="0"/>
              <a:t> </a:t>
            </a:r>
            <a:r>
              <a:rPr lang="en-US" sz="700" dirty="0" err="1"/>
              <a:t>बनाने</a:t>
            </a:r>
            <a:r>
              <a:rPr lang="en-US" sz="700" dirty="0"/>
              <a:t> </a:t>
            </a:r>
            <a:r>
              <a:rPr lang="en-US" sz="700" dirty="0" err="1"/>
              <a:t>के</a:t>
            </a:r>
            <a:r>
              <a:rPr lang="en-US" sz="700" dirty="0"/>
              <a:t> </a:t>
            </a:r>
            <a:r>
              <a:rPr lang="en-US" sz="700" dirty="0" err="1"/>
              <a:t>लिए</a:t>
            </a:r>
            <a:r>
              <a:rPr lang="en-US" sz="700" dirty="0"/>
              <a:t> </a:t>
            </a:r>
            <a:r>
              <a:rPr lang="en-US" sz="700" dirty="0" err="1"/>
              <a:t>संघर्ष</a:t>
            </a:r>
            <a:r>
              <a:rPr lang="en-US" sz="700" dirty="0"/>
              <a:t> </a:t>
            </a:r>
            <a:r>
              <a:rPr lang="en-US" sz="700" dirty="0" err="1"/>
              <a:t>कर</a:t>
            </a:r>
            <a:r>
              <a:rPr lang="en-US" sz="700" dirty="0"/>
              <a:t> </a:t>
            </a:r>
            <a:r>
              <a:rPr lang="en-US" sz="700" dirty="0" err="1"/>
              <a:t>रहे</a:t>
            </a:r>
            <a:r>
              <a:rPr lang="en-US" sz="700" dirty="0"/>
              <a:t> </a:t>
            </a:r>
            <a:r>
              <a:rPr lang="en-US" sz="700" dirty="0" err="1"/>
              <a:t>हैं</a:t>
            </a:r>
            <a:r>
              <a:rPr lang="en-US" sz="700" dirty="0"/>
              <a:t> </a:t>
            </a:r>
            <a:r>
              <a:rPr lang="en-US" sz="700" dirty="0" err="1"/>
              <a:t>जो</a:t>
            </a:r>
            <a:r>
              <a:rPr lang="en-US" sz="700" dirty="0"/>
              <a:t> </a:t>
            </a:r>
            <a:r>
              <a:rPr lang="en-US" sz="700" dirty="0" err="1"/>
              <a:t>कि</a:t>
            </a:r>
            <a:r>
              <a:rPr lang="en-US" sz="700" dirty="0"/>
              <a:t> "</a:t>
            </a:r>
            <a:r>
              <a:rPr lang="en-US" sz="700" dirty="0" err="1"/>
              <a:t>शुरुआत</a:t>
            </a:r>
            <a:r>
              <a:rPr lang="en-US" sz="700" dirty="0"/>
              <a:t> </a:t>
            </a:r>
            <a:r>
              <a:rPr lang="en-US" sz="700" dirty="0" err="1"/>
              <a:t>से</a:t>
            </a:r>
            <a:r>
              <a:rPr lang="en-US" sz="700" dirty="0"/>
              <a:t> </a:t>
            </a:r>
            <a:r>
              <a:rPr lang="en-US" sz="700" dirty="0" err="1"/>
              <a:t>प्रगति</a:t>
            </a:r>
            <a:r>
              <a:rPr lang="en-US" sz="700" dirty="0"/>
              <a:t>" </a:t>
            </a:r>
            <a:r>
              <a:rPr lang="en-US" sz="700" dirty="0" err="1"/>
              <a:t>की</a:t>
            </a:r>
            <a:r>
              <a:rPr lang="en-US" sz="700" dirty="0"/>
              <a:t> </a:t>
            </a:r>
            <a:r>
              <a:rPr lang="en-US" sz="700" dirty="0" err="1"/>
              <a:t>कहानी</a:t>
            </a:r>
            <a:r>
              <a:rPr lang="en-US" sz="700" dirty="0"/>
              <a:t> </a:t>
            </a:r>
            <a:r>
              <a:rPr lang="en-US" sz="700" dirty="0" err="1"/>
              <a:t>बता</a:t>
            </a:r>
            <a:r>
              <a:rPr lang="en-US" sz="700" dirty="0"/>
              <a:t> </a:t>
            </a:r>
            <a:r>
              <a:rPr lang="en-US" sz="700" dirty="0" err="1"/>
              <a:t>सके</a:t>
            </a:r>
            <a:r>
              <a:rPr lang="en-US" sz="700" dirty="0"/>
              <a:t>.</a:t>
            </a:r>
          </a:p>
        </p:txBody>
      </p:sp>
    </p:spTree>
    <p:extLst>
      <p:ext uri="{BB962C8B-B14F-4D97-AF65-F5344CB8AC3E}">
        <p14:creationId xmlns:p14="http://schemas.microsoft.com/office/powerpoint/2010/main" val="4087238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38914" name="Picture 2" descr="C:\Users\HP\Desktop\PYRAMIDS\PYRAMID IMAGES\p0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95400" y="2336006"/>
            <a:ext cx="2286000" cy="707886"/>
          </a:xfrm>
          <a:prstGeom prst="rect">
            <a:avLst/>
          </a:prstGeom>
        </p:spPr>
        <p:txBody>
          <a:bodyPr>
            <a:spAutoFit/>
          </a:bodyPr>
          <a:lstStyle/>
          <a:p>
            <a:r>
              <a:rPr lang="en-US" dirty="0"/>
              <a:t> </a:t>
            </a:r>
          </a:p>
          <a:p>
            <a:r>
              <a:rPr lang="en-US" dirty="0"/>
              <a:t> </a:t>
            </a:r>
          </a:p>
          <a:p>
            <a:r>
              <a:rPr lang="en-US" dirty="0"/>
              <a:t> </a:t>
            </a:r>
          </a:p>
          <a:p>
            <a:r>
              <a:rPr lang="en-US" dirty="0"/>
              <a:t> </a:t>
            </a:r>
          </a:p>
          <a:p>
            <a:r>
              <a:rPr lang="en-US" dirty="0"/>
              <a:t> </a:t>
            </a:r>
          </a:p>
        </p:txBody>
      </p:sp>
      <p:sp>
        <p:nvSpPr>
          <p:cNvPr id="4" name="Rectangle 3"/>
          <p:cNvSpPr/>
          <p:nvPr/>
        </p:nvSpPr>
        <p:spPr>
          <a:xfrm>
            <a:off x="457200" y="126206"/>
            <a:ext cx="3733800" cy="523220"/>
          </a:xfrm>
          <a:prstGeom prst="rect">
            <a:avLst/>
          </a:prstGeom>
        </p:spPr>
        <p:txBody>
          <a:bodyPr wrap="square">
            <a:spAutoFit/>
          </a:bodyPr>
          <a:lstStyle/>
          <a:p>
            <a:r>
              <a:rPr lang="en-US" sz="700" dirty="0" err="1"/>
              <a:t>पिरामिड</a:t>
            </a:r>
            <a:r>
              <a:rPr lang="en-US" sz="700" dirty="0"/>
              <a:t> </a:t>
            </a:r>
            <a:r>
              <a:rPr lang="en-US" sz="700" dirty="0" err="1"/>
              <a:t>की</a:t>
            </a:r>
            <a:r>
              <a:rPr lang="en-US" sz="700" dirty="0"/>
              <a:t> </a:t>
            </a:r>
            <a:r>
              <a:rPr lang="en-US" sz="700" dirty="0" err="1"/>
              <a:t>आंतरिक</a:t>
            </a:r>
            <a:r>
              <a:rPr lang="en-US" sz="700" dirty="0"/>
              <a:t> </a:t>
            </a:r>
            <a:r>
              <a:rPr lang="en-US" sz="700" dirty="0" err="1"/>
              <a:t>संरचना</a:t>
            </a:r>
            <a:r>
              <a:rPr lang="en-US" sz="700" dirty="0"/>
              <a:t> </a:t>
            </a:r>
            <a:r>
              <a:rPr lang="en-US" sz="700" dirty="0" err="1"/>
              <a:t>के</a:t>
            </a:r>
            <a:r>
              <a:rPr lang="en-US" sz="700" dirty="0"/>
              <a:t> </a:t>
            </a:r>
            <a:r>
              <a:rPr lang="en-US" sz="700" dirty="0" err="1"/>
              <a:t>बारे</a:t>
            </a:r>
            <a:r>
              <a:rPr lang="en-US" sz="700" dirty="0"/>
              <a:t> </a:t>
            </a:r>
            <a:r>
              <a:rPr lang="en-US" sz="700" dirty="0" err="1"/>
              <a:t>में</a:t>
            </a:r>
            <a:r>
              <a:rPr lang="en-US" sz="700" dirty="0"/>
              <a:t> </a:t>
            </a:r>
            <a:r>
              <a:rPr lang="en-US" sz="700" dirty="0" err="1"/>
              <a:t>दो</a:t>
            </a:r>
            <a:r>
              <a:rPr lang="en-US" sz="700" dirty="0"/>
              <a:t> </a:t>
            </a:r>
            <a:r>
              <a:rPr lang="en-US" sz="700" dirty="0" err="1"/>
              <a:t>सोच</a:t>
            </a:r>
            <a:r>
              <a:rPr lang="en-US" sz="700" dirty="0"/>
              <a:t> </a:t>
            </a:r>
            <a:r>
              <a:rPr lang="en-US" sz="700" dirty="0" err="1"/>
              <a:t>हैं</a:t>
            </a:r>
            <a:r>
              <a:rPr lang="en-US" sz="700" dirty="0"/>
              <a:t>. </a:t>
            </a:r>
            <a:r>
              <a:rPr lang="en-US" sz="700" dirty="0" err="1"/>
              <a:t>यदि</a:t>
            </a:r>
            <a:r>
              <a:rPr lang="en-US" sz="700" dirty="0"/>
              <a:t> </a:t>
            </a:r>
            <a:r>
              <a:rPr lang="en-US" sz="700" dirty="0" err="1"/>
              <a:t>पिरामिड</a:t>
            </a:r>
            <a:r>
              <a:rPr lang="en-US" sz="700" dirty="0"/>
              <a:t> </a:t>
            </a:r>
            <a:r>
              <a:rPr lang="en-US" sz="700" dirty="0" err="1"/>
              <a:t>कब्रों</a:t>
            </a:r>
            <a:r>
              <a:rPr lang="en-US" sz="700" dirty="0"/>
              <a:t> </a:t>
            </a:r>
            <a:r>
              <a:rPr lang="en-US" sz="700" dirty="0" err="1"/>
              <a:t>का</a:t>
            </a:r>
            <a:r>
              <a:rPr lang="en-US" sz="700" dirty="0"/>
              <a:t> </a:t>
            </a:r>
            <a:r>
              <a:rPr lang="en-US" sz="700" dirty="0" err="1"/>
              <a:t>एक</a:t>
            </a:r>
            <a:r>
              <a:rPr lang="en-US" sz="700" dirty="0"/>
              <a:t> </a:t>
            </a:r>
            <a:r>
              <a:rPr lang="en-US" sz="700" dirty="0" err="1"/>
              <a:t>विस्तार</a:t>
            </a:r>
            <a:r>
              <a:rPr lang="en-US" sz="700" dirty="0"/>
              <a:t> </a:t>
            </a:r>
            <a:r>
              <a:rPr lang="en-US" sz="700" dirty="0" err="1"/>
              <a:t>है</a:t>
            </a:r>
            <a:r>
              <a:rPr lang="en-US" sz="700" dirty="0"/>
              <a:t> </a:t>
            </a:r>
            <a:r>
              <a:rPr lang="en-US" sz="700" dirty="0" err="1"/>
              <a:t>तो</a:t>
            </a:r>
            <a:r>
              <a:rPr lang="en-US" sz="700" dirty="0"/>
              <a:t> </a:t>
            </a:r>
            <a:r>
              <a:rPr lang="en-US" sz="700" dirty="0" err="1"/>
              <a:t>वो</a:t>
            </a:r>
            <a:r>
              <a:rPr lang="en-US" sz="700" dirty="0"/>
              <a:t> </a:t>
            </a:r>
            <a:r>
              <a:rPr lang="en-US" sz="700" dirty="0" err="1"/>
              <a:t>एक</a:t>
            </a:r>
            <a:r>
              <a:rPr lang="en-US" sz="700" dirty="0"/>
              <a:t> "</a:t>
            </a:r>
            <a:r>
              <a:rPr lang="en-US" sz="700" dirty="0" err="1"/>
              <a:t>मस्ताबास</a:t>
            </a:r>
            <a:r>
              <a:rPr lang="en-US" sz="700" dirty="0"/>
              <a:t>" </a:t>
            </a:r>
            <a:r>
              <a:rPr lang="en-US" sz="700" dirty="0" err="1"/>
              <a:t>है</a:t>
            </a:r>
            <a:r>
              <a:rPr lang="en-US" sz="700" dirty="0"/>
              <a:t>, </a:t>
            </a:r>
            <a:r>
              <a:rPr lang="en-US" sz="700" dirty="0" err="1"/>
              <a:t>फिर</a:t>
            </a:r>
            <a:r>
              <a:rPr lang="en-US" sz="700" dirty="0"/>
              <a:t> </a:t>
            </a:r>
            <a:r>
              <a:rPr lang="en-US" sz="700" dirty="0" err="1"/>
              <a:t>हम</a:t>
            </a:r>
            <a:r>
              <a:rPr lang="en-US" sz="700" dirty="0"/>
              <a:t> </a:t>
            </a:r>
            <a:r>
              <a:rPr lang="en-US" sz="700" dirty="0" err="1"/>
              <a:t>उन्हें</a:t>
            </a:r>
            <a:r>
              <a:rPr lang="en-US" sz="700" dirty="0"/>
              <a:t> </a:t>
            </a:r>
            <a:r>
              <a:rPr lang="en-US" sz="700" dirty="0" err="1"/>
              <a:t>उनके</a:t>
            </a:r>
            <a:r>
              <a:rPr lang="en-US" sz="700" dirty="0"/>
              <a:t> </a:t>
            </a:r>
            <a:r>
              <a:rPr lang="en-US" sz="700" dirty="0" err="1"/>
              <a:t>क्रमिक</a:t>
            </a:r>
            <a:r>
              <a:rPr lang="en-US" sz="700" dirty="0"/>
              <a:t> </a:t>
            </a:r>
            <a:r>
              <a:rPr lang="en-US" sz="700" dirty="0" err="1"/>
              <a:t>ढेर</a:t>
            </a:r>
            <a:r>
              <a:rPr lang="en-US" sz="700" dirty="0"/>
              <a:t> </a:t>
            </a:r>
            <a:r>
              <a:rPr lang="en-US" sz="700" dirty="0" err="1"/>
              <a:t>के</a:t>
            </a:r>
            <a:r>
              <a:rPr lang="en-US" sz="700" dirty="0"/>
              <a:t> </a:t>
            </a:r>
            <a:r>
              <a:rPr lang="en-US" sz="700" dirty="0" err="1"/>
              <a:t>रूप</a:t>
            </a:r>
            <a:r>
              <a:rPr lang="en-US" sz="700" dirty="0"/>
              <a:t> </a:t>
            </a:r>
            <a:r>
              <a:rPr lang="en-US" sz="700" dirty="0" err="1"/>
              <a:t>में</a:t>
            </a:r>
            <a:r>
              <a:rPr lang="en-US" sz="700" dirty="0"/>
              <a:t> </a:t>
            </a:r>
            <a:r>
              <a:rPr lang="en-US" sz="700" dirty="0" err="1"/>
              <a:t>देख</a:t>
            </a:r>
            <a:r>
              <a:rPr lang="en-US" sz="700" dirty="0"/>
              <a:t> </a:t>
            </a:r>
            <a:r>
              <a:rPr lang="en-US" sz="700" dirty="0" err="1"/>
              <a:t>सकते</a:t>
            </a:r>
            <a:r>
              <a:rPr lang="en-US" sz="700" dirty="0"/>
              <a:t> </a:t>
            </a:r>
            <a:r>
              <a:rPr lang="en-US" sz="700" dirty="0" err="1"/>
              <a:t>हैं</a:t>
            </a:r>
            <a:r>
              <a:rPr lang="en-US" sz="700" dirty="0"/>
              <a:t>. </a:t>
            </a:r>
            <a:r>
              <a:rPr lang="en-US" sz="700" dirty="0" err="1"/>
              <a:t>इसके</a:t>
            </a:r>
            <a:r>
              <a:rPr lang="en-US" sz="700" dirty="0"/>
              <a:t> </a:t>
            </a:r>
            <a:r>
              <a:rPr lang="en-US" sz="700" dirty="0" err="1"/>
              <a:t>विपरीत</a:t>
            </a:r>
            <a:r>
              <a:rPr lang="en-US" sz="700" dirty="0"/>
              <a:t>, 1930 </a:t>
            </a:r>
            <a:r>
              <a:rPr lang="en-US" sz="700" dirty="0" err="1"/>
              <a:t>में</a:t>
            </a:r>
            <a:r>
              <a:rPr lang="en-US" sz="700" dirty="0"/>
              <a:t>, </a:t>
            </a:r>
            <a:r>
              <a:rPr lang="en-US" sz="700" dirty="0" err="1"/>
              <a:t>जर्मन</a:t>
            </a:r>
            <a:r>
              <a:rPr lang="en-US" sz="700" dirty="0"/>
              <a:t>, </a:t>
            </a:r>
            <a:r>
              <a:rPr lang="en-US" sz="700" dirty="0" err="1"/>
              <a:t>मिस्र</a:t>
            </a:r>
            <a:r>
              <a:rPr lang="en-US" sz="700" dirty="0"/>
              <a:t> </a:t>
            </a:r>
            <a:r>
              <a:rPr lang="en-US" sz="700" dirty="0" err="1"/>
              <a:t>वैज्ञानिक</a:t>
            </a:r>
            <a:r>
              <a:rPr lang="en-US" sz="700" dirty="0"/>
              <a:t> </a:t>
            </a:r>
            <a:r>
              <a:rPr lang="en-US" sz="700" dirty="0" err="1"/>
              <a:t>बोरचर्ड</a:t>
            </a:r>
            <a:r>
              <a:rPr lang="en-US" sz="700" dirty="0"/>
              <a:t> </a:t>
            </a:r>
            <a:r>
              <a:rPr lang="en-US" sz="700" dirty="0" err="1"/>
              <a:t>ने</a:t>
            </a:r>
            <a:r>
              <a:rPr lang="en-US" sz="700" dirty="0"/>
              <a:t> </a:t>
            </a:r>
            <a:r>
              <a:rPr lang="en-US" sz="700" dirty="0" err="1"/>
              <a:t>ढलान</a:t>
            </a:r>
            <a:r>
              <a:rPr lang="en-US" sz="700" dirty="0"/>
              <a:t> </a:t>
            </a:r>
            <a:r>
              <a:rPr lang="en-US" sz="700" dirty="0" err="1"/>
              <a:t>पर</a:t>
            </a:r>
            <a:r>
              <a:rPr lang="en-US" sz="700" dirty="0"/>
              <a:t> </a:t>
            </a:r>
            <a:r>
              <a:rPr lang="en-US" sz="700" dirty="0" err="1"/>
              <a:t>पत्थर</a:t>
            </a:r>
            <a:r>
              <a:rPr lang="en-US" sz="700" dirty="0"/>
              <a:t> </a:t>
            </a:r>
            <a:r>
              <a:rPr lang="en-US" sz="700" dirty="0" err="1"/>
              <a:t>की</a:t>
            </a:r>
            <a:r>
              <a:rPr lang="en-US" sz="700" dirty="0"/>
              <a:t> </a:t>
            </a:r>
            <a:r>
              <a:rPr lang="en-US" sz="700" dirty="0" err="1"/>
              <a:t>परतों</a:t>
            </a:r>
            <a:r>
              <a:rPr lang="en-US" sz="700" dirty="0"/>
              <a:t> </a:t>
            </a:r>
            <a:r>
              <a:rPr lang="en-US" sz="700" dirty="0" err="1"/>
              <a:t>का</a:t>
            </a:r>
            <a:r>
              <a:rPr lang="en-US" sz="700" dirty="0"/>
              <a:t> </a:t>
            </a:r>
            <a:r>
              <a:rPr lang="en-US" sz="700" dirty="0" err="1"/>
              <a:t>मुआयना</a:t>
            </a:r>
            <a:r>
              <a:rPr lang="en-US" sz="700" dirty="0"/>
              <a:t> </a:t>
            </a:r>
            <a:r>
              <a:rPr lang="en-US" sz="700" dirty="0" err="1"/>
              <a:t>किया</a:t>
            </a:r>
            <a:r>
              <a:rPr lang="en-US" sz="700" dirty="0"/>
              <a:t>, </a:t>
            </a:r>
            <a:r>
              <a:rPr lang="en-US" sz="700" dirty="0" err="1"/>
              <a:t>जिन्होंने</a:t>
            </a:r>
            <a:r>
              <a:rPr lang="en-US" sz="700" dirty="0"/>
              <a:t> </a:t>
            </a:r>
            <a:r>
              <a:rPr lang="en-US" sz="700" dirty="0" err="1"/>
              <a:t>एक-दूसरे</a:t>
            </a:r>
            <a:r>
              <a:rPr lang="en-US" sz="700" dirty="0"/>
              <a:t> </a:t>
            </a:r>
            <a:r>
              <a:rPr lang="en-US" sz="700" dirty="0" err="1"/>
              <a:t>के</a:t>
            </a:r>
            <a:r>
              <a:rPr lang="en-US" sz="700" dirty="0"/>
              <a:t> </a:t>
            </a:r>
            <a:r>
              <a:rPr lang="en-US" sz="700" dirty="0" err="1"/>
              <a:t>नीचे</a:t>
            </a:r>
            <a:r>
              <a:rPr lang="en-US" sz="700" dirty="0"/>
              <a:t> </a:t>
            </a:r>
            <a:r>
              <a:rPr lang="en-US" sz="700" dirty="0" err="1"/>
              <a:t>से</a:t>
            </a:r>
            <a:r>
              <a:rPr lang="en-US" sz="700" dirty="0"/>
              <a:t> </a:t>
            </a:r>
            <a:r>
              <a:rPr lang="en-US" sz="700" dirty="0" err="1"/>
              <a:t>सहारा</a:t>
            </a:r>
            <a:r>
              <a:rPr lang="en-US" sz="700" dirty="0"/>
              <a:t> </a:t>
            </a:r>
            <a:r>
              <a:rPr lang="en-US" sz="700" dirty="0" err="1"/>
              <a:t>दिया</a:t>
            </a:r>
            <a:r>
              <a:rPr lang="en-US" sz="700" dirty="0"/>
              <a:t>. </a:t>
            </a:r>
            <a:r>
              <a:rPr lang="en-US" sz="700" dirty="0" err="1"/>
              <a:t>लेकिन</a:t>
            </a:r>
            <a:r>
              <a:rPr lang="en-US" sz="700" dirty="0"/>
              <a:t> </a:t>
            </a:r>
            <a:r>
              <a:rPr lang="en-US" sz="700" dirty="0" err="1"/>
              <a:t>इसका</a:t>
            </a:r>
            <a:r>
              <a:rPr lang="en-US" sz="700" dirty="0"/>
              <a:t> </a:t>
            </a:r>
            <a:r>
              <a:rPr lang="en-US" sz="700" dirty="0" err="1"/>
              <a:t>मतलब</a:t>
            </a:r>
            <a:r>
              <a:rPr lang="en-US" sz="700" dirty="0"/>
              <a:t> </a:t>
            </a:r>
            <a:r>
              <a:rPr lang="en-US" sz="700" dirty="0" err="1"/>
              <a:t>होगा</a:t>
            </a:r>
            <a:r>
              <a:rPr lang="en-US" sz="700" dirty="0"/>
              <a:t> </a:t>
            </a:r>
            <a:r>
              <a:rPr lang="en-US" sz="700" dirty="0" err="1"/>
              <a:t>कि</a:t>
            </a:r>
            <a:r>
              <a:rPr lang="en-US" sz="700" dirty="0"/>
              <a:t> </a:t>
            </a:r>
            <a:r>
              <a:rPr lang="en-US" sz="700" dirty="0" err="1"/>
              <a:t>चेओप्स</a:t>
            </a:r>
            <a:r>
              <a:rPr lang="en-US" sz="700" dirty="0"/>
              <a:t> </a:t>
            </a:r>
            <a:r>
              <a:rPr lang="en-US" sz="700" dirty="0" err="1"/>
              <a:t>की</a:t>
            </a:r>
            <a:r>
              <a:rPr lang="en-US" sz="700" dirty="0"/>
              <a:t> </a:t>
            </a:r>
            <a:r>
              <a:rPr lang="en-US" sz="700" dirty="0" err="1"/>
              <a:t>पिरामिड</a:t>
            </a:r>
            <a:r>
              <a:rPr lang="en-US" sz="700" dirty="0"/>
              <a:t> </a:t>
            </a:r>
            <a:r>
              <a:rPr lang="en-US" sz="700" dirty="0" err="1"/>
              <a:t>में</a:t>
            </a:r>
            <a:r>
              <a:rPr lang="en-US" sz="700" dirty="0"/>
              <a:t> </a:t>
            </a:r>
            <a:r>
              <a:rPr lang="en-US" sz="700" dirty="0" err="1"/>
              <a:t>ढाई</a:t>
            </a:r>
            <a:r>
              <a:rPr lang="en-US" sz="700" dirty="0"/>
              <a:t> </a:t>
            </a:r>
            <a:r>
              <a:rPr lang="en-US" sz="700" dirty="0" err="1"/>
              <a:t>लाख</a:t>
            </a:r>
            <a:r>
              <a:rPr lang="en-US" sz="700" dirty="0"/>
              <a:t> </a:t>
            </a:r>
            <a:r>
              <a:rPr lang="en-US" sz="700" dirty="0" err="1"/>
              <a:t>पत्थर</a:t>
            </a:r>
            <a:r>
              <a:rPr lang="en-US" sz="700" dirty="0"/>
              <a:t> </a:t>
            </a:r>
            <a:r>
              <a:rPr lang="en-US" sz="700" dirty="0" err="1"/>
              <a:t>के</a:t>
            </a:r>
            <a:r>
              <a:rPr lang="en-US" sz="700" dirty="0"/>
              <a:t> </a:t>
            </a:r>
            <a:r>
              <a:rPr lang="en-US" sz="700" dirty="0" err="1"/>
              <a:t>ब्लॉक</a:t>
            </a:r>
            <a:r>
              <a:rPr lang="en-US" sz="700" dirty="0"/>
              <a:t> </a:t>
            </a:r>
            <a:r>
              <a:rPr lang="en-US" sz="700" dirty="0" err="1"/>
              <a:t>लगे</a:t>
            </a:r>
            <a:r>
              <a:rPr lang="en-US" sz="700" dirty="0"/>
              <a:t> </a:t>
            </a:r>
            <a:r>
              <a:rPr lang="en-US" sz="700" dirty="0" err="1"/>
              <a:t>होते</a:t>
            </a:r>
            <a:r>
              <a:rPr lang="en-US" sz="700" dirty="0"/>
              <a:t>.</a:t>
            </a:r>
          </a:p>
        </p:txBody>
      </p:sp>
      <p:sp>
        <p:nvSpPr>
          <p:cNvPr id="5" name="Rectangle 4"/>
          <p:cNvSpPr/>
          <p:nvPr/>
        </p:nvSpPr>
        <p:spPr>
          <a:xfrm>
            <a:off x="304800" y="1257347"/>
            <a:ext cx="653269" cy="276999"/>
          </a:xfrm>
          <a:prstGeom prst="rect">
            <a:avLst/>
          </a:prstGeom>
        </p:spPr>
        <p:txBody>
          <a:bodyPr wrap="square">
            <a:spAutoFit/>
          </a:bodyPr>
          <a:lstStyle/>
          <a:p>
            <a:pPr algn="ctr"/>
            <a:r>
              <a:rPr lang="en-US" sz="600" dirty="0" err="1"/>
              <a:t>मस्तबा</a:t>
            </a:r>
            <a:r>
              <a:rPr lang="en-US" sz="600" dirty="0"/>
              <a:t> </a:t>
            </a:r>
            <a:r>
              <a:rPr lang="en-US" sz="600" dirty="0" err="1"/>
              <a:t>के</a:t>
            </a:r>
            <a:r>
              <a:rPr lang="en-US" sz="600" dirty="0"/>
              <a:t> </a:t>
            </a:r>
            <a:r>
              <a:rPr lang="en-US" sz="600" dirty="0" err="1"/>
              <a:t>साथ</a:t>
            </a:r>
            <a:r>
              <a:rPr lang="en-US" sz="600" dirty="0"/>
              <a:t> </a:t>
            </a:r>
            <a:r>
              <a:rPr lang="en-US" sz="600" dirty="0" err="1"/>
              <a:t>भूमिगत</a:t>
            </a:r>
            <a:r>
              <a:rPr lang="en-US" sz="600" dirty="0"/>
              <a:t> </a:t>
            </a:r>
            <a:r>
              <a:rPr lang="en-US" sz="600" dirty="0" err="1" smtClean="0"/>
              <a:t>कब्र</a:t>
            </a:r>
            <a:endParaRPr lang="en-US" sz="600" dirty="0"/>
          </a:p>
        </p:txBody>
      </p:sp>
      <p:sp>
        <p:nvSpPr>
          <p:cNvPr id="6" name="Rectangle 5"/>
          <p:cNvSpPr/>
          <p:nvPr/>
        </p:nvSpPr>
        <p:spPr>
          <a:xfrm>
            <a:off x="1258898" y="1270190"/>
            <a:ext cx="986167" cy="276999"/>
          </a:xfrm>
          <a:prstGeom prst="rect">
            <a:avLst/>
          </a:prstGeom>
        </p:spPr>
        <p:txBody>
          <a:bodyPr wrap="none">
            <a:spAutoFit/>
          </a:bodyPr>
          <a:lstStyle/>
          <a:p>
            <a:pPr algn="ctr"/>
            <a:r>
              <a:rPr lang="en-US" sz="600" dirty="0" err="1"/>
              <a:t>सक्कारा</a:t>
            </a:r>
            <a:r>
              <a:rPr lang="en-US" sz="600" dirty="0"/>
              <a:t> </a:t>
            </a:r>
            <a:r>
              <a:rPr lang="en-US" sz="600" dirty="0" err="1"/>
              <a:t>में</a:t>
            </a:r>
            <a:r>
              <a:rPr lang="en-US" sz="600" dirty="0"/>
              <a:t> </a:t>
            </a:r>
            <a:r>
              <a:rPr lang="en-US" sz="600" dirty="0" err="1"/>
              <a:t>डोज़र</a:t>
            </a:r>
            <a:r>
              <a:rPr lang="en-US" sz="600" dirty="0"/>
              <a:t> </a:t>
            </a:r>
            <a:r>
              <a:rPr lang="en-US" sz="600" dirty="0" err="1"/>
              <a:t>पिरामिड</a:t>
            </a:r>
            <a:r>
              <a:rPr lang="en-US" sz="600" dirty="0"/>
              <a:t>: </a:t>
            </a:r>
            <a:endParaRPr lang="en-US" sz="600" dirty="0" smtClean="0"/>
          </a:p>
          <a:p>
            <a:pPr algn="ctr"/>
            <a:r>
              <a:rPr lang="en-US" sz="600" dirty="0" err="1" smtClean="0"/>
              <a:t>शास्त्रीय</a:t>
            </a:r>
            <a:r>
              <a:rPr lang="en-US" sz="600" dirty="0" smtClean="0"/>
              <a:t> </a:t>
            </a:r>
            <a:r>
              <a:rPr lang="en-US" sz="600" dirty="0" err="1"/>
              <a:t>व्याख्या</a:t>
            </a:r>
            <a:endParaRPr lang="en-US" sz="600" dirty="0"/>
          </a:p>
        </p:txBody>
      </p:sp>
      <p:sp>
        <p:nvSpPr>
          <p:cNvPr id="7" name="Rectangle 6"/>
          <p:cNvSpPr/>
          <p:nvPr/>
        </p:nvSpPr>
        <p:spPr>
          <a:xfrm>
            <a:off x="2667000" y="1303513"/>
            <a:ext cx="1399742" cy="184666"/>
          </a:xfrm>
          <a:prstGeom prst="rect">
            <a:avLst/>
          </a:prstGeom>
        </p:spPr>
        <p:txBody>
          <a:bodyPr wrap="none">
            <a:spAutoFit/>
          </a:bodyPr>
          <a:lstStyle/>
          <a:p>
            <a:pPr algn="ctr"/>
            <a:r>
              <a:rPr lang="en-US" sz="600" dirty="0" err="1"/>
              <a:t>बोरचर्ड</a:t>
            </a:r>
            <a:r>
              <a:rPr lang="en-US" sz="600" dirty="0"/>
              <a:t> </a:t>
            </a:r>
            <a:r>
              <a:rPr lang="en-US" sz="600" dirty="0" err="1"/>
              <a:t>का</a:t>
            </a:r>
            <a:r>
              <a:rPr lang="en-US" sz="600" dirty="0"/>
              <a:t> </a:t>
            </a:r>
            <a:r>
              <a:rPr lang="en-US" sz="600" dirty="0" err="1"/>
              <a:t>मॉडल</a:t>
            </a:r>
            <a:r>
              <a:rPr lang="en-US" sz="600" dirty="0"/>
              <a:t> "</a:t>
            </a:r>
            <a:r>
              <a:rPr lang="en-US" sz="600" dirty="0" err="1"/>
              <a:t>एक</a:t>
            </a:r>
            <a:r>
              <a:rPr lang="en-US" sz="600" dirty="0"/>
              <a:t> </a:t>
            </a:r>
            <a:r>
              <a:rPr lang="en-US" sz="600" dirty="0" err="1"/>
              <a:t>साथ</a:t>
            </a:r>
            <a:r>
              <a:rPr lang="en-US" sz="600" dirty="0"/>
              <a:t> </a:t>
            </a:r>
            <a:r>
              <a:rPr lang="en-US" sz="600" dirty="0" err="1"/>
              <a:t>वृद्धि</a:t>
            </a:r>
            <a:r>
              <a:rPr lang="en-US" sz="600" dirty="0"/>
              <a:t>" </a:t>
            </a:r>
            <a:r>
              <a:rPr lang="en-US" sz="600" dirty="0" err="1"/>
              <a:t>के</a:t>
            </a:r>
            <a:r>
              <a:rPr lang="en-US" sz="600" dirty="0"/>
              <a:t> </a:t>
            </a:r>
            <a:r>
              <a:rPr lang="en-US" sz="600" dirty="0" err="1"/>
              <a:t>साथ</a:t>
            </a:r>
            <a:r>
              <a:rPr lang="en-US" sz="600" dirty="0"/>
              <a:t>.</a:t>
            </a:r>
          </a:p>
        </p:txBody>
      </p:sp>
      <p:sp>
        <p:nvSpPr>
          <p:cNvPr id="8" name="Rectangle 7"/>
          <p:cNvSpPr/>
          <p:nvPr/>
        </p:nvSpPr>
        <p:spPr>
          <a:xfrm>
            <a:off x="1560262" y="1570653"/>
            <a:ext cx="383438" cy="184666"/>
          </a:xfrm>
          <a:prstGeom prst="rect">
            <a:avLst/>
          </a:prstGeom>
        </p:spPr>
        <p:txBody>
          <a:bodyPr wrap="none">
            <a:spAutoFit/>
          </a:bodyPr>
          <a:lstStyle/>
          <a:p>
            <a:pPr algn="ctr"/>
            <a:r>
              <a:rPr lang="en-US" sz="600" dirty="0" err="1"/>
              <a:t>मलबा</a:t>
            </a:r>
            <a:r>
              <a:rPr lang="en-US" sz="600" dirty="0"/>
              <a:t>.</a:t>
            </a:r>
          </a:p>
        </p:txBody>
      </p:sp>
      <p:sp>
        <p:nvSpPr>
          <p:cNvPr id="9" name="Rectangle 8"/>
          <p:cNvSpPr/>
          <p:nvPr/>
        </p:nvSpPr>
        <p:spPr>
          <a:xfrm>
            <a:off x="1600200" y="2628394"/>
            <a:ext cx="1125299" cy="415498"/>
          </a:xfrm>
          <a:prstGeom prst="rect">
            <a:avLst/>
          </a:prstGeom>
        </p:spPr>
        <p:txBody>
          <a:bodyPr wrap="square">
            <a:spAutoFit/>
          </a:bodyPr>
          <a:lstStyle/>
          <a:p>
            <a:pPr algn="ctr"/>
            <a:r>
              <a:rPr lang="en-US" sz="700" dirty="0" err="1"/>
              <a:t>माईडूम</a:t>
            </a:r>
            <a:r>
              <a:rPr lang="en-US" sz="700" dirty="0"/>
              <a:t> </a:t>
            </a:r>
            <a:r>
              <a:rPr lang="en-US" sz="700" dirty="0" err="1"/>
              <a:t>के</a:t>
            </a:r>
            <a:r>
              <a:rPr lang="en-US" sz="700" dirty="0"/>
              <a:t> </a:t>
            </a:r>
            <a:r>
              <a:rPr lang="en-US" sz="700" dirty="0" err="1"/>
              <a:t>पिरामिड</a:t>
            </a:r>
            <a:r>
              <a:rPr lang="en-US" sz="700" dirty="0"/>
              <a:t> </a:t>
            </a:r>
            <a:r>
              <a:rPr lang="en-US" sz="700" dirty="0" err="1"/>
              <a:t>के</a:t>
            </a:r>
            <a:r>
              <a:rPr lang="en-US" sz="700" dirty="0"/>
              <a:t> </a:t>
            </a:r>
            <a:r>
              <a:rPr lang="en-US" sz="700" dirty="0" err="1"/>
              <a:t>अवशेषों</a:t>
            </a:r>
            <a:r>
              <a:rPr lang="en-US" sz="700" dirty="0"/>
              <a:t> </a:t>
            </a:r>
            <a:r>
              <a:rPr lang="en-US" sz="700" dirty="0" err="1"/>
              <a:t>से</a:t>
            </a:r>
            <a:r>
              <a:rPr lang="en-US" sz="700" dirty="0"/>
              <a:t> </a:t>
            </a:r>
            <a:r>
              <a:rPr lang="en-US" sz="700" dirty="0" err="1"/>
              <a:t>इस</a:t>
            </a:r>
            <a:r>
              <a:rPr lang="en-US" sz="700" dirty="0"/>
              <a:t> </a:t>
            </a:r>
            <a:r>
              <a:rPr lang="en-US" sz="700" dirty="0" err="1"/>
              <a:t>मॉडल</a:t>
            </a:r>
            <a:r>
              <a:rPr lang="en-US" sz="700" dirty="0"/>
              <a:t> </a:t>
            </a:r>
            <a:r>
              <a:rPr lang="en-US" sz="700" dirty="0" err="1"/>
              <a:t>की</a:t>
            </a:r>
            <a:r>
              <a:rPr lang="en-US" sz="700" dirty="0"/>
              <a:t> </a:t>
            </a:r>
            <a:r>
              <a:rPr lang="en-US" sz="700" dirty="0" err="1"/>
              <a:t>पुष्टि</a:t>
            </a:r>
            <a:r>
              <a:rPr lang="en-US" sz="700" dirty="0"/>
              <a:t> </a:t>
            </a:r>
            <a:r>
              <a:rPr lang="en-US" sz="700" dirty="0" err="1" smtClean="0"/>
              <a:t>हुई</a:t>
            </a:r>
            <a:r>
              <a:rPr lang="en-US" sz="700" dirty="0" smtClean="0"/>
              <a:t>.</a:t>
            </a:r>
            <a:endParaRPr lang="en-US" sz="700" dirty="0"/>
          </a:p>
        </p:txBody>
      </p:sp>
    </p:spTree>
    <p:extLst>
      <p:ext uri="{BB962C8B-B14F-4D97-AF65-F5344CB8AC3E}">
        <p14:creationId xmlns:p14="http://schemas.microsoft.com/office/powerpoint/2010/main" val="4255063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39938" name="Picture 2" descr="C:\Users\HP\Desktop\PYRAMIDS\PYRAMID IMAGES\p0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2" y="1"/>
            <a:ext cx="4572000" cy="33163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86200" y="202406"/>
            <a:ext cx="2286000" cy="954107"/>
          </a:xfrm>
          <a:prstGeom prst="rect">
            <a:avLst/>
          </a:prstGeom>
        </p:spPr>
        <p:txBody>
          <a:bodyPr>
            <a:spAutoFit/>
          </a:bodyPr>
          <a:lstStyle/>
          <a:p>
            <a:r>
              <a:rPr lang="en-US" dirty="0"/>
              <a:t> </a:t>
            </a:r>
          </a:p>
          <a:p>
            <a:r>
              <a:rPr lang="en-US" dirty="0"/>
              <a:t> </a:t>
            </a:r>
          </a:p>
          <a:p>
            <a:r>
              <a:rPr lang="en-US" dirty="0"/>
              <a:t> </a:t>
            </a:r>
          </a:p>
          <a:p>
            <a:r>
              <a:rPr lang="en-US" dirty="0"/>
              <a:t> </a:t>
            </a:r>
          </a:p>
          <a:p>
            <a:r>
              <a:rPr lang="en-US" dirty="0"/>
              <a:t> </a:t>
            </a:r>
          </a:p>
          <a:p>
            <a:r>
              <a:rPr lang="en-US" dirty="0"/>
              <a:t> </a:t>
            </a:r>
          </a:p>
          <a:p>
            <a:r>
              <a:rPr lang="en-US" dirty="0"/>
              <a:t> </a:t>
            </a:r>
          </a:p>
        </p:txBody>
      </p:sp>
      <p:sp>
        <p:nvSpPr>
          <p:cNvPr id="4" name="Rectangle 3"/>
          <p:cNvSpPr/>
          <p:nvPr/>
        </p:nvSpPr>
        <p:spPr>
          <a:xfrm>
            <a:off x="304800" y="91708"/>
            <a:ext cx="1828800" cy="415498"/>
          </a:xfrm>
          <a:prstGeom prst="rect">
            <a:avLst/>
          </a:prstGeom>
        </p:spPr>
        <p:txBody>
          <a:bodyPr wrap="square">
            <a:spAutoFit/>
          </a:bodyPr>
          <a:lstStyle/>
          <a:p>
            <a:r>
              <a:rPr lang="en-US" sz="700" dirty="0" err="1"/>
              <a:t>पिरामिडों</a:t>
            </a:r>
            <a:r>
              <a:rPr lang="en-US" sz="700" dirty="0"/>
              <a:t> </a:t>
            </a:r>
            <a:r>
              <a:rPr lang="en-US" sz="700" dirty="0" err="1"/>
              <a:t>के</a:t>
            </a:r>
            <a:r>
              <a:rPr lang="en-US" sz="700" dirty="0"/>
              <a:t> </a:t>
            </a:r>
            <a:r>
              <a:rPr lang="en-US" sz="700" dirty="0" err="1"/>
              <a:t>निर्माण</a:t>
            </a:r>
            <a:r>
              <a:rPr lang="en-US" sz="700" dirty="0"/>
              <a:t> </a:t>
            </a:r>
            <a:r>
              <a:rPr lang="en-US" sz="700" dirty="0" err="1"/>
              <a:t>की</a:t>
            </a:r>
            <a:r>
              <a:rPr lang="en-US" sz="700" dirty="0"/>
              <a:t> </a:t>
            </a:r>
            <a:r>
              <a:rPr lang="en-US" sz="700" dirty="0" err="1"/>
              <a:t>तकनीकों</a:t>
            </a:r>
            <a:r>
              <a:rPr lang="en-US" sz="700" dirty="0"/>
              <a:t> </a:t>
            </a:r>
            <a:r>
              <a:rPr lang="en-US" sz="700" dirty="0" err="1"/>
              <a:t>के</a:t>
            </a:r>
            <a:r>
              <a:rPr lang="en-US" sz="700" dirty="0"/>
              <a:t> </a:t>
            </a:r>
            <a:r>
              <a:rPr lang="en-US" sz="700" dirty="0" err="1"/>
              <a:t>पुनर्निर्माण</a:t>
            </a:r>
            <a:r>
              <a:rPr lang="en-US" sz="700" dirty="0"/>
              <a:t> </a:t>
            </a:r>
            <a:r>
              <a:rPr lang="en-US" sz="700" dirty="0" err="1"/>
              <a:t>में</a:t>
            </a:r>
            <a:r>
              <a:rPr lang="en-US" sz="700" dirty="0"/>
              <a:t> </a:t>
            </a:r>
            <a:r>
              <a:rPr lang="en-US" sz="700" dirty="0" err="1"/>
              <a:t>कठिनाई</a:t>
            </a:r>
            <a:r>
              <a:rPr lang="en-US" sz="700" dirty="0"/>
              <a:t> </a:t>
            </a:r>
            <a:r>
              <a:rPr lang="en-US" sz="700" dirty="0" err="1"/>
              <a:t>को</a:t>
            </a:r>
            <a:r>
              <a:rPr lang="en-US" sz="700" dirty="0"/>
              <a:t> </a:t>
            </a:r>
            <a:r>
              <a:rPr lang="en-US" sz="700" dirty="0" err="1"/>
              <a:t>देखते</a:t>
            </a:r>
            <a:r>
              <a:rPr lang="en-US" sz="700" dirty="0"/>
              <a:t> </a:t>
            </a:r>
            <a:r>
              <a:rPr lang="en-US" sz="700" dirty="0" err="1"/>
              <a:t>हुए</a:t>
            </a:r>
            <a:r>
              <a:rPr lang="en-US" sz="700" dirty="0"/>
              <a:t>, </a:t>
            </a:r>
            <a:r>
              <a:rPr lang="en-US" sz="700" dirty="0" err="1"/>
              <a:t>हमने</a:t>
            </a:r>
            <a:r>
              <a:rPr lang="en-US" sz="700" dirty="0"/>
              <a:t> </a:t>
            </a:r>
            <a:r>
              <a:rPr lang="en-US" sz="700" dirty="0" err="1"/>
              <a:t>बाहरी</a:t>
            </a:r>
            <a:r>
              <a:rPr lang="en-US" sz="700" dirty="0"/>
              <a:t> </a:t>
            </a:r>
            <a:r>
              <a:rPr lang="en-US" sz="700" dirty="0" err="1"/>
              <a:t>लोगों</a:t>
            </a:r>
            <a:r>
              <a:rPr lang="en-US" sz="700" dirty="0"/>
              <a:t> </a:t>
            </a:r>
            <a:r>
              <a:rPr lang="en-US" sz="700" dirty="0" err="1"/>
              <a:t>के</a:t>
            </a:r>
            <a:r>
              <a:rPr lang="en-US" sz="700" dirty="0"/>
              <a:t> </a:t>
            </a:r>
            <a:r>
              <a:rPr lang="en-US" sz="700" dirty="0" err="1"/>
              <a:t>सिर्फ</a:t>
            </a:r>
            <a:r>
              <a:rPr lang="en-US" sz="700" dirty="0"/>
              <a:t> </a:t>
            </a:r>
            <a:r>
              <a:rPr lang="en-US" sz="700" dirty="0" err="1"/>
              <a:t>उपदेशात्मक</a:t>
            </a:r>
            <a:r>
              <a:rPr lang="en-US" sz="700" dirty="0"/>
              <a:t> </a:t>
            </a:r>
            <a:r>
              <a:rPr lang="en-US" sz="700" dirty="0" err="1"/>
              <a:t>सिद्धांत</a:t>
            </a:r>
            <a:r>
              <a:rPr lang="en-US" sz="700" dirty="0"/>
              <a:t> </a:t>
            </a:r>
            <a:r>
              <a:rPr lang="en-US" sz="700" dirty="0" err="1"/>
              <a:t>ही</a:t>
            </a:r>
            <a:r>
              <a:rPr lang="en-US" sz="700" dirty="0"/>
              <a:t> </a:t>
            </a:r>
            <a:r>
              <a:rPr lang="en-US" sz="700" dirty="0" err="1"/>
              <a:t>सुने</a:t>
            </a:r>
            <a:r>
              <a:rPr lang="en-US" sz="700" dirty="0"/>
              <a:t> </a:t>
            </a:r>
            <a:r>
              <a:rPr lang="en-US" sz="700" dirty="0" err="1"/>
              <a:t>हैं</a:t>
            </a:r>
            <a:r>
              <a:rPr lang="en-US" sz="700" dirty="0"/>
              <a:t>.</a:t>
            </a:r>
          </a:p>
        </p:txBody>
      </p:sp>
      <p:sp>
        <p:nvSpPr>
          <p:cNvPr id="5" name="Rectangle 4"/>
          <p:cNvSpPr/>
          <p:nvPr/>
        </p:nvSpPr>
        <p:spPr>
          <a:xfrm>
            <a:off x="2400300" y="87882"/>
            <a:ext cx="1981200" cy="523220"/>
          </a:xfrm>
          <a:prstGeom prst="rect">
            <a:avLst/>
          </a:prstGeom>
        </p:spPr>
        <p:txBody>
          <a:bodyPr wrap="square">
            <a:spAutoFit/>
          </a:bodyPr>
          <a:lstStyle/>
          <a:p>
            <a:r>
              <a:rPr lang="en-US" sz="700" dirty="0" err="1"/>
              <a:t>फ्रांस</a:t>
            </a:r>
            <a:r>
              <a:rPr lang="en-US" sz="700" dirty="0"/>
              <a:t> </a:t>
            </a:r>
            <a:r>
              <a:rPr lang="en-US" sz="700" dirty="0" err="1"/>
              <a:t>में</a:t>
            </a:r>
            <a:r>
              <a:rPr lang="en-US" sz="700" dirty="0"/>
              <a:t>, 1975 </a:t>
            </a:r>
            <a:r>
              <a:rPr lang="en-US" sz="700" dirty="0" err="1"/>
              <a:t>के</a:t>
            </a:r>
            <a:r>
              <a:rPr lang="en-US" sz="700" dirty="0"/>
              <a:t> </a:t>
            </a:r>
            <a:r>
              <a:rPr lang="en-US" sz="700" dirty="0" err="1"/>
              <a:t>बाद</a:t>
            </a:r>
            <a:r>
              <a:rPr lang="en-US" sz="700" dirty="0"/>
              <a:t> </a:t>
            </a:r>
            <a:r>
              <a:rPr lang="en-US" sz="700" dirty="0" err="1"/>
              <a:t>से</a:t>
            </a:r>
            <a:r>
              <a:rPr lang="en-US" sz="700" dirty="0"/>
              <a:t>, </a:t>
            </a:r>
            <a:r>
              <a:rPr lang="en-US" sz="700" dirty="0" err="1"/>
              <a:t>वास्तुकार</a:t>
            </a:r>
            <a:r>
              <a:rPr lang="en-US" sz="700" dirty="0"/>
              <a:t> </a:t>
            </a:r>
            <a:r>
              <a:rPr lang="en-US" sz="700" dirty="0" err="1"/>
              <a:t>जीन</a:t>
            </a:r>
            <a:r>
              <a:rPr lang="en-US" sz="700" dirty="0"/>
              <a:t> </a:t>
            </a:r>
            <a:r>
              <a:rPr lang="en-US" sz="700" dirty="0" err="1"/>
              <a:t>पिएरे</a:t>
            </a:r>
            <a:r>
              <a:rPr lang="en-US" sz="700" dirty="0"/>
              <a:t> </a:t>
            </a:r>
            <a:r>
              <a:rPr lang="en-US" sz="700" dirty="0" err="1" smtClean="0"/>
              <a:t>एडम</a:t>
            </a:r>
            <a:r>
              <a:rPr lang="en-US" sz="700" dirty="0"/>
              <a:t>, </a:t>
            </a:r>
            <a:r>
              <a:rPr lang="en-US" sz="700" dirty="0" err="1"/>
              <a:t>पूरे</a:t>
            </a:r>
            <a:r>
              <a:rPr lang="en-US" sz="700" dirty="0"/>
              <a:t> </a:t>
            </a:r>
            <a:r>
              <a:rPr lang="en-US" sz="700" dirty="0" err="1"/>
              <a:t>मीडिया</a:t>
            </a:r>
            <a:r>
              <a:rPr lang="en-US" sz="700" dirty="0"/>
              <a:t> </a:t>
            </a:r>
            <a:r>
              <a:rPr lang="en-US" sz="700" dirty="0" err="1"/>
              <a:t>पर</a:t>
            </a:r>
            <a:r>
              <a:rPr lang="en-US" sz="700" dirty="0"/>
              <a:t> </a:t>
            </a:r>
            <a:r>
              <a:rPr lang="en-US" sz="700" dirty="0" err="1"/>
              <a:t>छाए</a:t>
            </a:r>
            <a:r>
              <a:rPr lang="en-US" sz="700" dirty="0"/>
              <a:t> </a:t>
            </a:r>
            <a:r>
              <a:rPr lang="en-US" sz="700" dirty="0" err="1"/>
              <a:t>हुए</a:t>
            </a:r>
            <a:r>
              <a:rPr lang="en-US" sz="700" dirty="0"/>
              <a:t> </a:t>
            </a:r>
            <a:r>
              <a:rPr lang="en-US" sz="700" dirty="0" err="1"/>
              <a:t>हैं</a:t>
            </a:r>
            <a:r>
              <a:rPr lang="en-US" sz="700" dirty="0"/>
              <a:t>. </a:t>
            </a:r>
            <a:r>
              <a:rPr lang="en-US" sz="700" dirty="0" err="1"/>
              <a:t>वो</a:t>
            </a:r>
            <a:r>
              <a:rPr lang="en-US" sz="700" dirty="0"/>
              <a:t> </a:t>
            </a:r>
            <a:r>
              <a:rPr lang="en-US" sz="700" dirty="0" err="1"/>
              <a:t>हर</a:t>
            </a:r>
            <a:r>
              <a:rPr lang="en-US" sz="700" dirty="0"/>
              <a:t> </a:t>
            </a:r>
            <a:r>
              <a:rPr lang="en-US" sz="700" dirty="0" err="1"/>
              <a:t>किसी</a:t>
            </a:r>
            <a:r>
              <a:rPr lang="en-US" sz="700" dirty="0"/>
              <a:t> </a:t>
            </a:r>
            <a:r>
              <a:rPr lang="en-US" sz="700" dirty="0" err="1"/>
              <a:t>ऐसे</a:t>
            </a:r>
            <a:r>
              <a:rPr lang="en-US" sz="700" dirty="0"/>
              <a:t> </a:t>
            </a:r>
            <a:r>
              <a:rPr lang="en-US" sz="700" dirty="0" err="1"/>
              <a:t>सिद्धांत</a:t>
            </a:r>
            <a:r>
              <a:rPr lang="en-US" sz="700" dirty="0"/>
              <a:t> </a:t>
            </a:r>
            <a:r>
              <a:rPr lang="en-US" sz="700" dirty="0" err="1"/>
              <a:t>की</a:t>
            </a:r>
            <a:r>
              <a:rPr lang="en-US" sz="700" dirty="0"/>
              <a:t> </a:t>
            </a:r>
            <a:r>
              <a:rPr lang="en-US" sz="700" dirty="0" err="1"/>
              <a:t>भर्तस्ना</a:t>
            </a:r>
            <a:r>
              <a:rPr lang="en-US" sz="700" dirty="0"/>
              <a:t> </a:t>
            </a:r>
            <a:r>
              <a:rPr lang="en-US" sz="700" dirty="0" err="1"/>
              <a:t>करते</a:t>
            </a:r>
            <a:r>
              <a:rPr lang="en-US" sz="700" dirty="0"/>
              <a:t> </a:t>
            </a:r>
            <a:r>
              <a:rPr lang="en-US" sz="700" dirty="0" err="1"/>
              <a:t>हैं</a:t>
            </a:r>
            <a:r>
              <a:rPr lang="en-US" sz="700" dirty="0"/>
              <a:t> </a:t>
            </a:r>
            <a:r>
              <a:rPr lang="en-US" sz="700" dirty="0" err="1"/>
              <a:t>जिसे</a:t>
            </a:r>
            <a:r>
              <a:rPr lang="en-US" sz="700" dirty="0"/>
              <a:t> </a:t>
            </a:r>
            <a:r>
              <a:rPr lang="en-US" sz="700" dirty="0" err="1"/>
              <a:t>मिस्र</a:t>
            </a:r>
            <a:r>
              <a:rPr lang="en-US" sz="700" dirty="0"/>
              <a:t> </a:t>
            </a:r>
            <a:r>
              <a:rPr lang="en-US" sz="700" dirty="0" err="1"/>
              <a:t>के</a:t>
            </a:r>
            <a:r>
              <a:rPr lang="en-US" sz="700" dirty="0"/>
              <a:t> </a:t>
            </a:r>
            <a:r>
              <a:rPr lang="en-US" sz="700" dirty="0" err="1"/>
              <a:t>वैज्ञानिकों</a:t>
            </a:r>
            <a:r>
              <a:rPr lang="en-US" sz="700" dirty="0"/>
              <a:t> </a:t>
            </a:r>
            <a:r>
              <a:rPr lang="en-US" sz="700" dirty="0" err="1"/>
              <a:t>ने</a:t>
            </a:r>
            <a:r>
              <a:rPr lang="en-US" sz="700" dirty="0"/>
              <a:t> </a:t>
            </a:r>
            <a:r>
              <a:rPr lang="en-US" sz="700" dirty="0" err="1"/>
              <a:t>प्रतिपादित</a:t>
            </a:r>
            <a:r>
              <a:rPr lang="en-US" sz="700" dirty="0"/>
              <a:t> </a:t>
            </a:r>
            <a:r>
              <a:rPr lang="en-US" sz="700" dirty="0" err="1"/>
              <a:t>नहीं</a:t>
            </a:r>
            <a:r>
              <a:rPr lang="en-US" sz="700" dirty="0"/>
              <a:t> </a:t>
            </a:r>
            <a:r>
              <a:rPr lang="en-US" sz="700" dirty="0" err="1"/>
              <a:t>किया</a:t>
            </a:r>
            <a:r>
              <a:rPr lang="en-US" sz="700" dirty="0"/>
              <a:t> </a:t>
            </a:r>
            <a:r>
              <a:rPr lang="en-US" sz="700" dirty="0" err="1"/>
              <a:t>है</a:t>
            </a:r>
            <a:r>
              <a:rPr lang="en-US" sz="700" dirty="0"/>
              <a:t>.</a:t>
            </a:r>
          </a:p>
        </p:txBody>
      </p:sp>
      <p:sp>
        <p:nvSpPr>
          <p:cNvPr id="6" name="Rectangle 5"/>
          <p:cNvSpPr/>
          <p:nvPr/>
        </p:nvSpPr>
        <p:spPr>
          <a:xfrm>
            <a:off x="652818" y="1126986"/>
            <a:ext cx="1219199" cy="523220"/>
          </a:xfrm>
          <a:prstGeom prst="rect">
            <a:avLst/>
          </a:prstGeom>
        </p:spPr>
        <p:txBody>
          <a:bodyPr wrap="square">
            <a:spAutoFit/>
          </a:bodyPr>
          <a:lstStyle/>
          <a:p>
            <a:pPr algn="ctr"/>
            <a:r>
              <a:rPr lang="en-US" sz="700" dirty="0" err="1"/>
              <a:t>कटे</a:t>
            </a:r>
            <a:r>
              <a:rPr lang="en-US" sz="700" dirty="0"/>
              <a:t> </a:t>
            </a:r>
            <a:r>
              <a:rPr lang="en-US" sz="700" dirty="0" err="1"/>
              <a:t>हुए</a:t>
            </a:r>
            <a:r>
              <a:rPr lang="en-US" sz="700" dirty="0"/>
              <a:t> </a:t>
            </a:r>
            <a:r>
              <a:rPr lang="en-US" sz="700" dirty="0" err="1"/>
              <a:t>पत्थरों</a:t>
            </a:r>
            <a:r>
              <a:rPr lang="en-US" sz="700" dirty="0"/>
              <a:t> </a:t>
            </a:r>
            <a:r>
              <a:rPr lang="en-US" sz="700" dirty="0" err="1"/>
              <a:t>की</a:t>
            </a:r>
            <a:r>
              <a:rPr lang="en-US" sz="700" dirty="0"/>
              <a:t> </a:t>
            </a:r>
            <a:r>
              <a:rPr lang="en-US" sz="700" dirty="0" err="1"/>
              <a:t>सटीकता</a:t>
            </a:r>
            <a:r>
              <a:rPr lang="en-US" sz="700" dirty="0"/>
              <a:t> </a:t>
            </a:r>
            <a:r>
              <a:rPr lang="en-US" sz="700" dirty="0" err="1"/>
              <a:t>और</a:t>
            </a:r>
            <a:r>
              <a:rPr lang="en-US" sz="700" dirty="0"/>
              <a:t> </a:t>
            </a:r>
            <a:r>
              <a:rPr lang="en-US" sz="700" dirty="0" err="1"/>
              <a:t>कारीगरी</a:t>
            </a:r>
            <a:r>
              <a:rPr lang="en-US" sz="700" dirty="0"/>
              <a:t> </a:t>
            </a:r>
            <a:r>
              <a:rPr lang="en-US" sz="700" dirty="0" err="1"/>
              <a:t>से</a:t>
            </a:r>
            <a:r>
              <a:rPr lang="en-US" sz="700" dirty="0"/>
              <a:t> </a:t>
            </a:r>
            <a:r>
              <a:rPr lang="en-US" sz="700" dirty="0" err="1"/>
              <a:t>स्पष्ट</a:t>
            </a:r>
            <a:r>
              <a:rPr lang="en-US" sz="700" dirty="0"/>
              <a:t> </a:t>
            </a:r>
            <a:r>
              <a:rPr lang="en-US" sz="700" dirty="0" err="1"/>
              <a:t>लगता</a:t>
            </a:r>
            <a:r>
              <a:rPr lang="en-US" sz="700" dirty="0"/>
              <a:t> </a:t>
            </a:r>
            <a:r>
              <a:rPr lang="en-US" sz="700" dirty="0" err="1"/>
              <a:t>है</a:t>
            </a:r>
            <a:r>
              <a:rPr lang="en-US" sz="700" dirty="0"/>
              <a:t> </a:t>
            </a:r>
            <a:r>
              <a:rPr lang="en-US" sz="700" dirty="0" err="1"/>
              <a:t>कि</a:t>
            </a:r>
            <a:r>
              <a:rPr lang="en-US" sz="700" dirty="0"/>
              <a:t> </a:t>
            </a:r>
            <a:r>
              <a:rPr lang="en-US" sz="700" dirty="0" err="1"/>
              <a:t>उन</a:t>
            </a:r>
            <a:r>
              <a:rPr lang="en-US" sz="700" dirty="0"/>
              <a:t> </a:t>
            </a:r>
            <a:r>
              <a:rPr lang="en-US" sz="700" dirty="0" err="1"/>
              <a:t>लोगों</a:t>
            </a:r>
            <a:r>
              <a:rPr lang="en-US" sz="700" dirty="0"/>
              <a:t> </a:t>
            </a:r>
            <a:r>
              <a:rPr lang="en-US" sz="700" dirty="0" err="1"/>
              <a:t>ने</a:t>
            </a:r>
            <a:r>
              <a:rPr lang="en-US" sz="700" dirty="0"/>
              <a:t> </a:t>
            </a:r>
            <a:r>
              <a:rPr lang="en-US" sz="700" dirty="0" err="1"/>
              <a:t>लेजर</a:t>
            </a:r>
            <a:r>
              <a:rPr lang="en-US" sz="700" dirty="0"/>
              <a:t> </a:t>
            </a:r>
            <a:r>
              <a:rPr lang="en-US" sz="700" dirty="0" err="1"/>
              <a:t>का</a:t>
            </a:r>
            <a:r>
              <a:rPr lang="en-US" sz="700" dirty="0"/>
              <a:t> </a:t>
            </a:r>
            <a:r>
              <a:rPr lang="en-US" sz="700" dirty="0" err="1"/>
              <a:t>उपयोग</a:t>
            </a:r>
            <a:r>
              <a:rPr lang="en-US" sz="700" dirty="0"/>
              <a:t> </a:t>
            </a:r>
            <a:r>
              <a:rPr lang="en-US" sz="700" dirty="0" err="1"/>
              <a:t>किया</a:t>
            </a:r>
            <a:r>
              <a:rPr lang="en-US" sz="700" dirty="0"/>
              <a:t> </a:t>
            </a:r>
            <a:r>
              <a:rPr lang="en-US" sz="700" dirty="0" err="1" smtClean="0"/>
              <a:t>होगा</a:t>
            </a:r>
            <a:r>
              <a:rPr lang="en-US" sz="700" dirty="0"/>
              <a:t>!</a:t>
            </a:r>
          </a:p>
        </p:txBody>
      </p:sp>
      <p:sp>
        <p:nvSpPr>
          <p:cNvPr id="7" name="Rectangle 6"/>
          <p:cNvSpPr/>
          <p:nvPr/>
        </p:nvSpPr>
        <p:spPr>
          <a:xfrm>
            <a:off x="2071421" y="1156513"/>
            <a:ext cx="1052779" cy="523220"/>
          </a:xfrm>
          <a:prstGeom prst="rect">
            <a:avLst/>
          </a:prstGeom>
        </p:spPr>
        <p:txBody>
          <a:bodyPr wrap="square">
            <a:spAutoFit/>
          </a:bodyPr>
          <a:lstStyle/>
          <a:p>
            <a:pPr algn="ctr"/>
            <a:r>
              <a:rPr lang="en-US" sz="700" dirty="0" err="1"/>
              <a:t>केवल</a:t>
            </a:r>
            <a:r>
              <a:rPr lang="en-US" sz="700" dirty="0"/>
              <a:t> </a:t>
            </a:r>
            <a:r>
              <a:rPr lang="hi-IN" sz="700" dirty="0" smtClean="0"/>
              <a:t>कोई</a:t>
            </a:r>
            <a:r>
              <a:rPr lang="en-US" sz="700" dirty="0" smtClean="0"/>
              <a:t> </a:t>
            </a:r>
            <a:r>
              <a:rPr lang="en-US" sz="700" dirty="0" err="1" smtClean="0"/>
              <a:t>गुरुत्व-विरोधी</a:t>
            </a:r>
            <a:r>
              <a:rPr lang="en-US" sz="700" dirty="0" smtClean="0"/>
              <a:t> </a:t>
            </a:r>
            <a:r>
              <a:rPr lang="en-US" sz="700" dirty="0" err="1"/>
              <a:t>उपकरण</a:t>
            </a:r>
            <a:r>
              <a:rPr lang="en-US" sz="700" dirty="0"/>
              <a:t> </a:t>
            </a:r>
            <a:r>
              <a:rPr lang="en-US" sz="700" dirty="0" err="1" smtClean="0"/>
              <a:t>ही</a:t>
            </a:r>
            <a:r>
              <a:rPr lang="en-US" sz="700" dirty="0" smtClean="0"/>
              <a:t> </a:t>
            </a:r>
            <a:r>
              <a:rPr lang="en-US" sz="700" dirty="0" err="1" smtClean="0"/>
              <a:t>इतने</a:t>
            </a:r>
            <a:r>
              <a:rPr lang="en-US" sz="700" dirty="0" smtClean="0"/>
              <a:t> </a:t>
            </a:r>
            <a:r>
              <a:rPr lang="en-US" sz="700" dirty="0" err="1"/>
              <a:t>भारी-भरकम</a:t>
            </a:r>
            <a:r>
              <a:rPr lang="en-US" sz="700" dirty="0"/>
              <a:t> </a:t>
            </a:r>
            <a:r>
              <a:rPr lang="en-US" sz="700" dirty="0" err="1"/>
              <a:t>पत्थरों</a:t>
            </a:r>
            <a:r>
              <a:rPr lang="en-US" sz="700" dirty="0"/>
              <a:t> </a:t>
            </a:r>
            <a:r>
              <a:rPr lang="en-US" sz="700" dirty="0" err="1"/>
              <a:t>का</a:t>
            </a:r>
            <a:r>
              <a:rPr lang="en-US" sz="700" dirty="0"/>
              <a:t> </a:t>
            </a:r>
            <a:r>
              <a:rPr lang="en-US" sz="700" dirty="0" err="1" smtClean="0"/>
              <a:t>भार</a:t>
            </a:r>
            <a:r>
              <a:rPr lang="en-US" sz="700" dirty="0" smtClean="0"/>
              <a:t> </a:t>
            </a:r>
            <a:r>
              <a:rPr lang="en-US" sz="700" dirty="0" err="1"/>
              <a:t>संभाल</a:t>
            </a:r>
            <a:r>
              <a:rPr lang="en-US" sz="700" dirty="0"/>
              <a:t> </a:t>
            </a:r>
            <a:r>
              <a:rPr lang="en-US" sz="700" dirty="0" err="1"/>
              <a:t>पाया</a:t>
            </a:r>
            <a:r>
              <a:rPr lang="en-US" sz="700" dirty="0"/>
              <a:t> </a:t>
            </a:r>
            <a:r>
              <a:rPr lang="en-US" sz="700" dirty="0" err="1"/>
              <a:t>होगा</a:t>
            </a:r>
            <a:r>
              <a:rPr lang="en-US" sz="700" dirty="0"/>
              <a:t>. </a:t>
            </a:r>
          </a:p>
        </p:txBody>
      </p:sp>
      <p:sp>
        <p:nvSpPr>
          <p:cNvPr id="8" name="Rectangle 7"/>
          <p:cNvSpPr/>
          <p:nvPr/>
        </p:nvSpPr>
        <p:spPr>
          <a:xfrm>
            <a:off x="2043379" y="1807156"/>
            <a:ext cx="1157021" cy="415498"/>
          </a:xfrm>
          <a:prstGeom prst="rect">
            <a:avLst/>
          </a:prstGeom>
        </p:spPr>
        <p:txBody>
          <a:bodyPr wrap="square">
            <a:spAutoFit/>
          </a:bodyPr>
          <a:lstStyle/>
          <a:p>
            <a:pPr algn="ctr"/>
            <a:r>
              <a:rPr lang="en-US" sz="700" dirty="0" err="1"/>
              <a:t>हमें</a:t>
            </a:r>
            <a:r>
              <a:rPr lang="en-US" sz="700" dirty="0"/>
              <a:t> </a:t>
            </a:r>
            <a:r>
              <a:rPr lang="en-US" sz="700" dirty="0" err="1"/>
              <a:t>अर्चेओमनी</a:t>
            </a:r>
            <a:r>
              <a:rPr lang="en-US" sz="700" dirty="0"/>
              <a:t> (</a:t>
            </a:r>
            <a:r>
              <a:rPr lang="en-US" sz="700" dirty="0" err="1"/>
              <a:t>ARCHEOMANIE</a:t>
            </a:r>
            <a:r>
              <a:rPr lang="en-US" sz="700" dirty="0"/>
              <a:t>) (*) </a:t>
            </a:r>
            <a:r>
              <a:rPr lang="en-US" sz="700" dirty="0" err="1"/>
              <a:t>को</a:t>
            </a:r>
            <a:r>
              <a:rPr lang="en-US" sz="700" dirty="0"/>
              <a:t> </a:t>
            </a:r>
            <a:r>
              <a:rPr lang="en-US" sz="700" dirty="0" err="1"/>
              <a:t>समाप्त</a:t>
            </a:r>
            <a:r>
              <a:rPr lang="en-US" sz="700" dirty="0"/>
              <a:t> </a:t>
            </a:r>
            <a:r>
              <a:rPr lang="en-US" sz="700" dirty="0" err="1"/>
              <a:t>करना</a:t>
            </a:r>
            <a:r>
              <a:rPr lang="en-US" sz="700" dirty="0"/>
              <a:t> </a:t>
            </a:r>
            <a:r>
              <a:rPr lang="en-US" sz="700" dirty="0" err="1"/>
              <a:t>चाहिए</a:t>
            </a:r>
            <a:r>
              <a:rPr lang="en-US" sz="700" dirty="0"/>
              <a:t>. </a:t>
            </a:r>
          </a:p>
        </p:txBody>
      </p:sp>
      <p:sp>
        <p:nvSpPr>
          <p:cNvPr id="9" name="Rectangle 8"/>
          <p:cNvSpPr/>
          <p:nvPr/>
        </p:nvSpPr>
        <p:spPr>
          <a:xfrm>
            <a:off x="1458036" y="2488406"/>
            <a:ext cx="2286000" cy="307777"/>
          </a:xfrm>
          <a:prstGeom prst="rect">
            <a:avLst/>
          </a:prstGeom>
        </p:spPr>
        <p:txBody>
          <a:bodyPr>
            <a:spAutoFit/>
          </a:bodyPr>
          <a:lstStyle/>
          <a:p>
            <a:pPr algn="ctr"/>
            <a:r>
              <a:rPr lang="en-US" sz="700" dirty="0" err="1"/>
              <a:t>इस</a:t>
            </a:r>
            <a:r>
              <a:rPr lang="en-US" sz="700" dirty="0"/>
              <a:t> </a:t>
            </a:r>
            <a:r>
              <a:rPr lang="en-US" sz="700" dirty="0" err="1"/>
              <a:t>तरह</a:t>
            </a:r>
            <a:r>
              <a:rPr lang="en-US" sz="700" dirty="0"/>
              <a:t> </a:t>
            </a:r>
            <a:r>
              <a:rPr lang="en-US" sz="700" dirty="0" err="1"/>
              <a:t>के</a:t>
            </a:r>
            <a:r>
              <a:rPr lang="en-US" sz="700" dirty="0"/>
              <a:t> </a:t>
            </a:r>
            <a:r>
              <a:rPr lang="en-US" sz="700" dirty="0" err="1"/>
              <a:t>भड़काऊ</a:t>
            </a:r>
            <a:r>
              <a:rPr lang="en-US" sz="700" dirty="0"/>
              <a:t> </a:t>
            </a:r>
            <a:r>
              <a:rPr lang="en-US" sz="700" dirty="0" err="1"/>
              <a:t>भाषण</a:t>
            </a:r>
            <a:r>
              <a:rPr lang="en-US" sz="700" dirty="0"/>
              <a:t> </a:t>
            </a:r>
            <a:r>
              <a:rPr lang="en-US" sz="700" dirty="0" err="1"/>
              <a:t>देने</a:t>
            </a:r>
            <a:r>
              <a:rPr lang="en-US" sz="700" dirty="0"/>
              <a:t> </a:t>
            </a:r>
            <a:r>
              <a:rPr lang="en-US" sz="700" dirty="0" err="1"/>
              <a:t>से</a:t>
            </a:r>
            <a:r>
              <a:rPr lang="en-US" sz="700" dirty="0"/>
              <a:t> </a:t>
            </a:r>
            <a:r>
              <a:rPr lang="en-US" sz="700" dirty="0" err="1"/>
              <a:t>पहले</a:t>
            </a:r>
            <a:r>
              <a:rPr lang="en-US" sz="700" dirty="0"/>
              <a:t> </a:t>
            </a:r>
            <a:r>
              <a:rPr lang="en-US" sz="700" dirty="0" err="1"/>
              <a:t>उन्हें</a:t>
            </a:r>
            <a:r>
              <a:rPr lang="en-US" sz="700" dirty="0"/>
              <a:t> </a:t>
            </a:r>
            <a:r>
              <a:rPr lang="en-US" sz="700" dirty="0" err="1"/>
              <a:t>एक</a:t>
            </a:r>
            <a:r>
              <a:rPr lang="en-US" sz="700" dirty="0"/>
              <a:t> </a:t>
            </a:r>
            <a:r>
              <a:rPr lang="en-US" sz="700" dirty="0" err="1"/>
              <a:t>विश्वसनीय</a:t>
            </a:r>
            <a:r>
              <a:rPr lang="en-US" sz="700" dirty="0"/>
              <a:t> </a:t>
            </a:r>
            <a:r>
              <a:rPr lang="en-US" sz="700" dirty="0" err="1"/>
              <a:t>मॉडल</a:t>
            </a:r>
            <a:r>
              <a:rPr lang="en-US" sz="700" dirty="0"/>
              <a:t> </a:t>
            </a:r>
            <a:r>
              <a:rPr lang="en-US" sz="700" dirty="0" err="1"/>
              <a:t>रखना</a:t>
            </a:r>
            <a:r>
              <a:rPr lang="en-US" sz="700" dirty="0"/>
              <a:t> </a:t>
            </a:r>
            <a:r>
              <a:rPr lang="en-US" sz="700" dirty="0" err="1"/>
              <a:t>चाहिए</a:t>
            </a:r>
            <a:r>
              <a:rPr lang="en-US" sz="700" dirty="0"/>
              <a:t> </a:t>
            </a:r>
            <a:r>
              <a:rPr lang="en-US" sz="700" dirty="0" err="1"/>
              <a:t>था</a:t>
            </a:r>
            <a:r>
              <a:rPr lang="en-US" sz="700" dirty="0"/>
              <a:t>. </a:t>
            </a:r>
            <a:r>
              <a:rPr lang="en-US" sz="700" dirty="0" err="1"/>
              <a:t>लेकिन</a:t>
            </a:r>
            <a:r>
              <a:rPr lang="en-US" sz="700" dirty="0"/>
              <a:t> </a:t>
            </a:r>
            <a:r>
              <a:rPr lang="en-US" sz="700" dirty="0" err="1"/>
              <a:t>उन्होंने</a:t>
            </a:r>
            <a:r>
              <a:rPr lang="en-US" sz="700" dirty="0"/>
              <a:t> </a:t>
            </a:r>
            <a:r>
              <a:rPr lang="en-US" sz="700" dirty="0" err="1"/>
              <a:t>वैसा</a:t>
            </a:r>
            <a:r>
              <a:rPr lang="en-US" sz="700" dirty="0"/>
              <a:t> </a:t>
            </a:r>
            <a:r>
              <a:rPr lang="en-US" sz="700" dirty="0" err="1"/>
              <a:t>कुछ</a:t>
            </a:r>
            <a:r>
              <a:rPr lang="en-US" sz="700" dirty="0"/>
              <a:t> </a:t>
            </a:r>
            <a:r>
              <a:rPr lang="en-US" sz="700" dirty="0" err="1"/>
              <a:t>भी</a:t>
            </a:r>
            <a:r>
              <a:rPr lang="en-US" sz="700" dirty="0"/>
              <a:t> </a:t>
            </a:r>
            <a:r>
              <a:rPr lang="en-US" sz="700" dirty="0" err="1"/>
              <a:t>नहीं</a:t>
            </a:r>
            <a:r>
              <a:rPr lang="en-US" sz="700" dirty="0"/>
              <a:t> </a:t>
            </a:r>
            <a:r>
              <a:rPr lang="en-US" sz="700" dirty="0" err="1"/>
              <a:t>किया</a:t>
            </a:r>
            <a:r>
              <a:rPr lang="en-US" sz="700" dirty="0"/>
              <a:t>.</a:t>
            </a:r>
          </a:p>
        </p:txBody>
      </p:sp>
      <p:sp>
        <p:nvSpPr>
          <p:cNvPr id="10" name="Rectangle 9"/>
          <p:cNvSpPr/>
          <p:nvPr/>
        </p:nvSpPr>
        <p:spPr>
          <a:xfrm>
            <a:off x="538516" y="2965754"/>
            <a:ext cx="3881083" cy="276999"/>
          </a:xfrm>
          <a:prstGeom prst="rect">
            <a:avLst/>
          </a:prstGeom>
        </p:spPr>
        <p:txBody>
          <a:bodyPr wrap="square">
            <a:spAutoFit/>
          </a:bodyPr>
          <a:lstStyle/>
          <a:p>
            <a:r>
              <a:rPr lang="en-US" sz="600" dirty="0" err="1" smtClean="0"/>
              <a:t>पेरिस</a:t>
            </a:r>
            <a:r>
              <a:rPr lang="en-US" sz="600" dirty="0" smtClean="0"/>
              <a:t> </a:t>
            </a:r>
            <a:r>
              <a:rPr lang="en-US" sz="600" dirty="0" err="1"/>
              <a:t>में</a:t>
            </a:r>
            <a:r>
              <a:rPr lang="en-US" sz="600" dirty="0"/>
              <a:t> </a:t>
            </a:r>
            <a:r>
              <a:rPr lang="en-US" sz="600" dirty="0" err="1"/>
              <a:t>प्राचीन</a:t>
            </a:r>
            <a:r>
              <a:rPr lang="en-US" sz="600" dirty="0"/>
              <a:t> </a:t>
            </a:r>
            <a:r>
              <a:rPr lang="en-US" sz="600" dirty="0" err="1"/>
              <a:t>वास्तुकला</a:t>
            </a:r>
            <a:r>
              <a:rPr lang="en-US" sz="600" dirty="0"/>
              <a:t> </a:t>
            </a:r>
            <a:r>
              <a:rPr lang="en-US" sz="600" dirty="0" err="1"/>
              <a:t>ब्यूरो</a:t>
            </a:r>
            <a:r>
              <a:rPr lang="en-US" sz="600" dirty="0"/>
              <a:t> </a:t>
            </a:r>
            <a:r>
              <a:rPr lang="en-US" sz="600" dirty="0" err="1"/>
              <a:t>के</a:t>
            </a:r>
            <a:r>
              <a:rPr lang="en-US" sz="600" dirty="0"/>
              <a:t> </a:t>
            </a:r>
            <a:r>
              <a:rPr lang="en-US" sz="600" dirty="0" err="1"/>
              <a:t>निदेशक</a:t>
            </a:r>
            <a:r>
              <a:rPr lang="en-US" sz="600" dirty="0"/>
              <a:t>, 1972-2003 </a:t>
            </a:r>
            <a:r>
              <a:rPr lang="en-US" sz="600" dirty="0" smtClean="0"/>
              <a:t/>
            </a:r>
            <a:br>
              <a:rPr lang="en-US" sz="600" dirty="0" smtClean="0"/>
            </a:br>
            <a:r>
              <a:rPr lang="en-US" sz="600" dirty="0" smtClean="0"/>
              <a:t>"</a:t>
            </a:r>
            <a:r>
              <a:rPr lang="en-US" sz="600" dirty="0"/>
              <a:t>Archaeology face imposture" </a:t>
            </a:r>
            <a:r>
              <a:rPr lang="en-US" sz="600" dirty="0" err="1" smtClean="0"/>
              <a:t>पुस्तक</a:t>
            </a:r>
            <a:r>
              <a:rPr lang="en-US" sz="600" dirty="0" smtClean="0"/>
              <a:t> </a:t>
            </a:r>
            <a:r>
              <a:rPr lang="en-US" sz="600" dirty="0" err="1"/>
              <a:t>के</a:t>
            </a:r>
            <a:r>
              <a:rPr lang="en-US" sz="600" dirty="0"/>
              <a:t> </a:t>
            </a:r>
            <a:r>
              <a:rPr lang="en-US" sz="600" dirty="0" err="1"/>
              <a:t>लेखक</a:t>
            </a:r>
            <a:r>
              <a:rPr lang="en-US" sz="600" dirty="0"/>
              <a:t>, </a:t>
            </a:r>
            <a:r>
              <a:rPr lang="en-US" sz="600" dirty="0" err="1"/>
              <a:t>एडिशन</a:t>
            </a:r>
            <a:r>
              <a:rPr lang="en-US" sz="600" dirty="0"/>
              <a:t> </a:t>
            </a:r>
            <a:r>
              <a:rPr lang="en-US" sz="600" dirty="0" err="1"/>
              <a:t>लाफोंट</a:t>
            </a:r>
            <a:r>
              <a:rPr lang="en-US" sz="600" dirty="0"/>
              <a:t>, </a:t>
            </a:r>
            <a:r>
              <a:rPr lang="en-US" sz="600" dirty="0" smtClean="0"/>
              <a:t>1975</a:t>
            </a:r>
            <a:endParaRPr lang="en-US" sz="600" dirty="0"/>
          </a:p>
        </p:txBody>
      </p:sp>
    </p:spTree>
    <p:extLst>
      <p:ext uri="{BB962C8B-B14F-4D97-AF65-F5344CB8AC3E}">
        <p14:creationId xmlns:p14="http://schemas.microsoft.com/office/powerpoint/2010/main" val="1725915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4098" name="Picture 2" descr="C:\Users\HP\Desktop\PYRAMIDS\PYRAMID IMAGES\p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2" y="0"/>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14800" y="1040606"/>
            <a:ext cx="2286000" cy="523220"/>
          </a:xfrm>
          <a:prstGeom prst="rect">
            <a:avLst/>
          </a:prstGeom>
        </p:spPr>
        <p:txBody>
          <a:bodyPr>
            <a:spAutoFit/>
          </a:bodyPr>
          <a:lstStyle/>
          <a:p>
            <a:pPr algn="ctr"/>
            <a:r>
              <a:rPr lang="en-US" sz="700" dirty="0"/>
              <a:t> </a:t>
            </a:r>
          </a:p>
          <a:p>
            <a:pPr algn="ctr"/>
            <a:r>
              <a:rPr lang="en-US" sz="700" dirty="0"/>
              <a:t> </a:t>
            </a:r>
          </a:p>
          <a:p>
            <a:pPr algn="ctr"/>
            <a:r>
              <a:rPr lang="en-US" sz="700" dirty="0" smtClean="0"/>
              <a:t>.</a:t>
            </a:r>
            <a:endParaRPr lang="en-US" sz="700" dirty="0"/>
          </a:p>
          <a:p>
            <a:pPr algn="ctr"/>
            <a:r>
              <a:rPr lang="en-US" sz="700" dirty="0"/>
              <a:t> </a:t>
            </a:r>
          </a:p>
        </p:txBody>
      </p:sp>
      <p:sp>
        <p:nvSpPr>
          <p:cNvPr id="4" name="Rectangle 3"/>
          <p:cNvSpPr/>
          <p:nvPr/>
        </p:nvSpPr>
        <p:spPr>
          <a:xfrm>
            <a:off x="381000" y="354806"/>
            <a:ext cx="636909" cy="276999"/>
          </a:xfrm>
          <a:prstGeom prst="rect">
            <a:avLst/>
          </a:prstGeom>
        </p:spPr>
        <p:txBody>
          <a:bodyPr wrap="square">
            <a:spAutoFit/>
          </a:bodyPr>
          <a:lstStyle/>
          <a:p>
            <a:pPr algn="ctr"/>
            <a:r>
              <a:rPr lang="en-US" sz="600" dirty="0" err="1"/>
              <a:t>अनसेल्मे</a:t>
            </a:r>
            <a:r>
              <a:rPr lang="en-US" sz="600" dirty="0"/>
              <a:t>, </a:t>
            </a:r>
            <a:r>
              <a:rPr lang="en-US" sz="600" dirty="0" smtClean="0"/>
              <a:t/>
            </a:r>
            <a:br>
              <a:rPr lang="en-US" sz="600" dirty="0" smtClean="0"/>
            </a:br>
            <a:r>
              <a:rPr lang="en-US" sz="600" dirty="0" err="1" smtClean="0"/>
              <a:t>यहाँ</a:t>
            </a:r>
            <a:r>
              <a:rPr lang="en-US" sz="600" dirty="0" smtClean="0"/>
              <a:t> </a:t>
            </a:r>
            <a:r>
              <a:rPr lang="en-US" sz="600" dirty="0" err="1"/>
              <a:t>आओ</a:t>
            </a:r>
            <a:r>
              <a:rPr lang="en-US" sz="600" dirty="0"/>
              <a:t>.</a:t>
            </a:r>
          </a:p>
        </p:txBody>
      </p:sp>
      <p:sp>
        <p:nvSpPr>
          <p:cNvPr id="5" name="Rectangle 4"/>
          <p:cNvSpPr/>
          <p:nvPr/>
        </p:nvSpPr>
        <p:spPr>
          <a:xfrm>
            <a:off x="1752600" y="1188541"/>
            <a:ext cx="2590800" cy="461665"/>
          </a:xfrm>
          <a:prstGeom prst="rect">
            <a:avLst/>
          </a:prstGeom>
        </p:spPr>
        <p:txBody>
          <a:bodyPr wrap="square">
            <a:spAutoFit/>
          </a:bodyPr>
          <a:lstStyle/>
          <a:p>
            <a:pPr algn="ctr"/>
            <a:r>
              <a:rPr lang="en-US" sz="600" dirty="0" err="1"/>
              <a:t>यहाँ</a:t>
            </a:r>
            <a:r>
              <a:rPr lang="en-US" sz="600" dirty="0"/>
              <a:t> </a:t>
            </a:r>
            <a:r>
              <a:rPr lang="en-US" sz="600" dirty="0" err="1"/>
              <a:t>रहोटेप</a:t>
            </a:r>
            <a:r>
              <a:rPr lang="en-US" sz="600" dirty="0"/>
              <a:t> </a:t>
            </a:r>
            <a:r>
              <a:rPr lang="en-US" sz="600" dirty="0" err="1"/>
              <a:t>में</a:t>
            </a:r>
            <a:r>
              <a:rPr lang="en-US" sz="600" dirty="0"/>
              <a:t>, </a:t>
            </a:r>
            <a:r>
              <a:rPr lang="en-US" sz="600" dirty="0" err="1"/>
              <a:t>चेओप्स</a:t>
            </a:r>
            <a:r>
              <a:rPr lang="en-US" sz="600" dirty="0"/>
              <a:t> </a:t>
            </a:r>
            <a:r>
              <a:rPr lang="en-US" sz="600" dirty="0" err="1"/>
              <a:t>के</a:t>
            </a:r>
            <a:r>
              <a:rPr lang="en-US" sz="600" dirty="0"/>
              <a:t> </a:t>
            </a:r>
            <a:r>
              <a:rPr lang="en-US" sz="600" dirty="0" err="1"/>
              <a:t>सौतेले</a:t>
            </a:r>
            <a:r>
              <a:rPr lang="en-US" sz="600" dirty="0"/>
              <a:t> </a:t>
            </a:r>
            <a:r>
              <a:rPr lang="en-US" sz="600" dirty="0" err="1"/>
              <a:t>भाई</a:t>
            </a:r>
            <a:r>
              <a:rPr lang="en-US" sz="600" dirty="0"/>
              <a:t> </a:t>
            </a:r>
            <a:r>
              <a:rPr lang="en-US" sz="600" dirty="0" err="1"/>
              <a:t>और</a:t>
            </a:r>
            <a:r>
              <a:rPr lang="en-US" sz="600" dirty="0"/>
              <a:t> </a:t>
            </a:r>
            <a:r>
              <a:rPr lang="en-US" sz="600" dirty="0" err="1"/>
              <a:t>उनकी</a:t>
            </a:r>
            <a:r>
              <a:rPr lang="en-US" sz="600" dirty="0"/>
              <a:t> </a:t>
            </a:r>
            <a:r>
              <a:rPr lang="en-US" sz="600" dirty="0" err="1"/>
              <a:t>पत्नी</a:t>
            </a:r>
            <a:r>
              <a:rPr lang="en-US" sz="600" dirty="0"/>
              <a:t> </a:t>
            </a:r>
            <a:r>
              <a:rPr lang="en-US" sz="600" dirty="0" err="1"/>
              <a:t>नेफ्रेट</a:t>
            </a:r>
            <a:r>
              <a:rPr lang="en-US" sz="600" dirty="0"/>
              <a:t> </a:t>
            </a:r>
            <a:r>
              <a:rPr lang="en-US" sz="600" dirty="0" err="1"/>
              <a:t>की</a:t>
            </a:r>
            <a:r>
              <a:rPr lang="en-US" sz="600" dirty="0"/>
              <a:t>, 4500 </a:t>
            </a:r>
            <a:r>
              <a:rPr lang="en-US" sz="600" dirty="0" err="1"/>
              <a:t>साल</a:t>
            </a:r>
            <a:r>
              <a:rPr lang="en-US" sz="600" dirty="0"/>
              <a:t> </a:t>
            </a:r>
            <a:r>
              <a:rPr lang="en-US" sz="600" dirty="0" err="1"/>
              <a:t>पुरानी</a:t>
            </a:r>
            <a:r>
              <a:rPr lang="en-US" sz="600" dirty="0"/>
              <a:t> </a:t>
            </a:r>
            <a:r>
              <a:rPr lang="en-US" sz="600" dirty="0" err="1"/>
              <a:t>मूर्तियाँ</a:t>
            </a:r>
            <a:r>
              <a:rPr lang="en-US" sz="600" dirty="0"/>
              <a:t> </a:t>
            </a:r>
            <a:r>
              <a:rPr lang="en-US" sz="600" dirty="0" err="1"/>
              <a:t>थीं</a:t>
            </a:r>
            <a:r>
              <a:rPr lang="en-US" sz="600" dirty="0"/>
              <a:t>, </a:t>
            </a:r>
            <a:r>
              <a:rPr lang="en-US" sz="600" dirty="0" err="1"/>
              <a:t>जिनमें</a:t>
            </a:r>
            <a:r>
              <a:rPr lang="en-US" sz="600" dirty="0"/>
              <a:t> </a:t>
            </a:r>
            <a:r>
              <a:rPr lang="en-US" sz="600" dirty="0" err="1"/>
              <a:t>कांच</a:t>
            </a:r>
            <a:r>
              <a:rPr lang="en-US" sz="600" dirty="0"/>
              <a:t> </a:t>
            </a:r>
            <a:r>
              <a:rPr lang="en-US" sz="600" dirty="0" err="1"/>
              <a:t>की</a:t>
            </a:r>
            <a:r>
              <a:rPr lang="en-US" sz="600" dirty="0"/>
              <a:t> </a:t>
            </a:r>
            <a:r>
              <a:rPr lang="en-US" sz="600" dirty="0" err="1"/>
              <a:t>चपटी</a:t>
            </a:r>
            <a:r>
              <a:rPr lang="en-US" sz="600" dirty="0"/>
              <a:t> </a:t>
            </a:r>
            <a:r>
              <a:rPr lang="en-US" sz="600" dirty="0" err="1"/>
              <a:t>आँखें</a:t>
            </a:r>
            <a:r>
              <a:rPr lang="en-US" sz="600" dirty="0"/>
              <a:t> </a:t>
            </a:r>
            <a:r>
              <a:rPr lang="en-US" sz="600" dirty="0" err="1"/>
              <a:t>लगीं</a:t>
            </a:r>
            <a:r>
              <a:rPr lang="en-US" sz="600" dirty="0"/>
              <a:t> </a:t>
            </a:r>
            <a:r>
              <a:rPr lang="en-US" sz="600" dirty="0" err="1"/>
              <a:t>थीं</a:t>
            </a:r>
            <a:r>
              <a:rPr lang="en-US" sz="600" dirty="0"/>
              <a:t>, </a:t>
            </a:r>
            <a:r>
              <a:rPr lang="en-US" sz="600" dirty="0" err="1"/>
              <a:t>इसलिए</a:t>
            </a:r>
            <a:r>
              <a:rPr lang="en-US" sz="600" dirty="0"/>
              <a:t> </a:t>
            </a:r>
            <a:r>
              <a:rPr lang="en-US" sz="600" dirty="0" err="1"/>
              <a:t>वो</a:t>
            </a:r>
            <a:r>
              <a:rPr lang="en-US" sz="600" dirty="0"/>
              <a:t> </a:t>
            </a:r>
            <a:r>
              <a:rPr lang="en-US" sz="600" dirty="0" err="1"/>
              <a:t>देखने</a:t>
            </a:r>
            <a:r>
              <a:rPr lang="en-US" sz="600" dirty="0"/>
              <a:t> </a:t>
            </a:r>
            <a:r>
              <a:rPr lang="en-US" sz="600" dirty="0" err="1"/>
              <a:t>में</a:t>
            </a:r>
            <a:r>
              <a:rPr lang="en-US" sz="600" dirty="0"/>
              <a:t> </a:t>
            </a:r>
            <a:r>
              <a:rPr lang="en-US" sz="600" dirty="0" err="1"/>
              <a:t>बिल्कुल</a:t>
            </a:r>
            <a:r>
              <a:rPr lang="en-US" sz="600" dirty="0"/>
              <a:t> </a:t>
            </a:r>
            <a:r>
              <a:rPr lang="en-US" sz="600" dirty="0" err="1"/>
              <a:t>सजीव</a:t>
            </a:r>
            <a:r>
              <a:rPr lang="en-US" sz="600" dirty="0"/>
              <a:t> </a:t>
            </a:r>
            <a:r>
              <a:rPr lang="en-US" sz="600" dirty="0" err="1"/>
              <a:t>लगती</a:t>
            </a:r>
            <a:r>
              <a:rPr lang="en-US" sz="600" dirty="0"/>
              <a:t> </a:t>
            </a:r>
            <a:r>
              <a:rPr lang="en-US" sz="600" dirty="0" err="1"/>
              <a:t>थीं</a:t>
            </a:r>
            <a:r>
              <a:rPr lang="en-US" sz="600" dirty="0"/>
              <a:t>. 1871 </a:t>
            </a:r>
            <a:r>
              <a:rPr lang="en-US" sz="600" dirty="0" err="1"/>
              <a:t>में</a:t>
            </a:r>
            <a:r>
              <a:rPr lang="en-US" sz="600" dirty="0"/>
              <a:t>, </a:t>
            </a:r>
            <a:r>
              <a:rPr lang="en-US" sz="600" dirty="0" err="1"/>
              <a:t>जब</a:t>
            </a:r>
            <a:r>
              <a:rPr lang="en-US" sz="600" dirty="0"/>
              <a:t> </a:t>
            </a:r>
            <a:r>
              <a:rPr lang="en-US" sz="600" dirty="0" err="1"/>
              <a:t>मजदूरों</a:t>
            </a:r>
            <a:r>
              <a:rPr lang="en-US" sz="600" dirty="0"/>
              <a:t> </a:t>
            </a:r>
            <a:r>
              <a:rPr lang="en-US" sz="600" dirty="0" err="1"/>
              <a:t>ने</a:t>
            </a:r>
            <a:r>
              <a:rPr lang="en-US" sz="600" dirty="0"/>
              <a:t> </a:t>
            </a:r>
            <a:r>
              <a:rPr lang="en-US" sz="600" dirty="0" err="1"/>
              <a:t>मेकडोम</a:t>
            </a:r>
            <a:r>
              <a:rPr lang="en-US" sz="600" dirty="0"/>
              <a:t> </a:t>
            </a:r>
            <a:r>
              <a:rPr lang="en-US" sz="600" dirty="0" err="1"/>
              <a:t>के</a:t>
            </a:r>
            <a:r>
              <a:rPr lang="en-US" sz="600" dirty="0"/>
              <a:t> </a:t>
            </a:r>
            <a:r>
              <a:rPr lang="en-US" sz="600" dirty="0" err="1"/>
              <a:t>नेक्रोपोलिस</a:t>
            </a:r>
            <a:r>
              <a:rPr lang="en-US" sz="600" dirty="0"/>
              <a:t> </a:t>
            </a:r>
            <a:r>
              <a:rPr lang="en-US" sz="600" dirty="0" err="1"/>
              <a:t>में</a:t>
            </a:r>
            <a:r>
              <a:rPr lang="en-US" sz="600" dirty="0"/>
              <a:t> </a:t>
            </a:r>
            <a:r>
              <a:rPr lang="en-US" sz="600" dirty="0" err="1"/>
              <a:t>उन</a:t>
            </a:r>
            <a:r>
              <a:rPr lang="en-US" sz="600" dirty="0"/>
              <a:t> </a:t>
            </a:r>
            <a:r>
              <a:rPr lang="en-US" sz="600" dirty="0" err="1"/>
              <a:t>मूर्तियों</a:t>
            </a:r>
            <a:r>
              <a:rPr lang="en-US" sz="600" dirty="0"/>
              <a:t> </a:t>
            </a:r>
            <a:r>
              <a:rPr lang="en-US" sz="600" dirty="0" err="1"/>
              <a:t>को</a:t>
            </a:r>
            <a:r>
              <a:rPr lang="en-US" sz="600" dirty="0"/>
              <a:t> </a:t>
            </a:r>
            <a:r>
              <a:rPr lang="en-US" sz="600" dirty="0" err="1"/>
              <a:t>खोजा</a:t>
            </a:r>
            <a:r>
              <a:rPr lang="en-US" sz="600" dirty="0"/>
              <a:t>, </a:t>
            </a:r>
            <a:r>
              <a:rPr lang="en-US" sz="600" dirty="0" err="1"/>
              <a:t>तो</a:t>
            </a:r>
            <a:r>
              <a:rPr lang="en-US" sz="600" dirty="0"/>
              <a:t> </a:t>
            </a:r>
            <a:r>
              <a:rPr lang="en-US" sz="600" dirty="0" err="1"/>
              <a:t>वे</a:t>
            </a:r>
            <a:r>
              <a:rPr lang="en-US" sz="600" dirty="0"/>
              <a:t> </a:t>
            </a:r>
            <a:r>
              <a:rPr lang="en-US" sz="600" dirty="0" err="1"/>
              <a:t>एकदम</a:t>
            </a:r>
            <a:r>
              <a:rPr lang="en-US" sz="600" dirty="0"/>
              <a:t> </a:t>
            </a:r>
            <a:r>
              <a:rPr lang="en-US" sz="600" dirty="0" err="1"/>
              <a:t>चकित</a:t>
            </a:r>
            <a:r>
              <a:rPr lang="en-US" sz="600" dirty="0"/>
              <a:t> </a:t>
            </a:r>
            <a:r>
              <a:rPr lang="en-US" sz="600" dirty="0" err="1"/>
              <a:t>रह</a:t>
            </a:r>
            <a:r>
              <a:rPr lang="en-US" sz="600" dirty="0"/>
              <a:t> </a:t>
            </a:r>
            <a:r>
              <a:rPr lang="en-US" sz="600" dirty="0" err="1"/>
              <a:t>गए</a:t>
            </a:r>
            <a:r>
              <a:rPr lang="en-US" sz="600" dirty="0"/>
              <a:t>. </a:t>
            </a:r>
            <a:r>
              <a:rPr lang="en-US" sz="600" dirty="0" err="1"/>
              <a:t>उन्हें</a:t>
            </a:r>
            <a:r>
              <a:rPr lang="en-US" sz="600" dirty="0"/>
              <a:t> </a:t>
            </a:r>
            <a:r>
              <a:rPr lang="en-US" sz="600" dirty="0" err="1"/>
              <a:t>लगा</a:t>
            </a:r>
            <a:r>
              <a:rPr lang="en-US" sz="600" dirty="0"/>
              <a:t> </a:t>
            </a:r>
            <a:r>
              <a:rPr lang="en-US" sz="600" dirty="0" err="1"/>
              <a:t>कि</a:t>
            </a:r>
            <a:r>
              <a:rPr lang="en-US" sz="600" dirty="0"/>
              <a:t> </a:t>
            </a:r>
            <a:r>
              <a:rPr lang="en-US" sz="600" dirty="0" err="1"/>
              <a:t>जैसे</a:t>
            </a:r>
            <a:r>
              <a:rPr lang="en-US" sz="600" dirty="0"/>
              <a:t> </a:t>
            </a:r>
            <a:r>
              <a:rPr lang="en-US" sz="600" dirty="0" err="1"/>
              <a:t>कब्र</a:t>
            </a:r>
            <a:r>
              <a:rPr lang="en-US" sz="600" dirty="0"/>
              <a:t> </a:t>
            </a:r>
            <a:r>
              <a:rPr lang="en-US" sz="600" dirty="0" err="1"/>
              <a:t>में</a:t>
            </a:r>
            <a:r>
              <a:rPr lang="en-US" sz="600" dirty="0"/>
              <a:t> </a:t>
            </a:r>
            <a:r>
              <a:rPr lang="en-US" sz="600" dirty="0" err="1"/>
              <a:t>जीवित</a:t>
            </a:r>
            <a:r>
              <a:rPr lang="en-US" sz="600" dirty="0"/>
              <a:t> </a:t>
            </a:r>
            <a:r>
              <a:rPr lang="en-US" sz="600" dirty="0" err="1"/>
              <a:t>लोग</a:t>
            </a:r>
            <a:r>
              <a:rPr lang="en-US" sz="600" dirty="0"/>
              <a:t> </a:t>
            </a:r>
            <a:r>
              <a:rPr lang="en-US" sz="600" dirty="0" err="1"/>
              <a:t>हों</a:t>
            </a:r>
            <a:r>
              <a:rPr lang="en-US" sz="600" dirty="0"/>
              <a:t>.</a:t>
            </a:r>
          </a:p>
        </p:txBody>
      </p:sp>
      <p:sp>
        <p:nvSpPr>
          <p:cNvPr id="6" name="Rectangle 5"/>
          <p:cNvSpPr/>
          <p:nvPr/>
        </p:nvSpPr>
        <p:spPr>
          <a:xfrm>
            <a:off x="228600" y="1721941"/>
            <a:ext cx="1524000" cy="461665"/>
          </a:xfrm>
          <a:prstGeom prst="rect">
            <a:avLst/>
          </a:prstGeom>
        </p:spPr>
        <p:txBody>
          <a:bodyPr wrap="square">
            <a:spAutoFit/>
          </a:bodyPr>
          <a:lstStyle/>
          <a:p>
            <a:pPr algn="ctr"/>
            <a:r>
              <a:rPr lang="en-US" sz="600" dirty="0" err="1"/>
              <a:t>क्या</a:t>
            </a:r>
            <a:r>
              <a:rPr lang="en-US" sz="600" dirty="0"/>
              <a:t> </a:t>
            </a:r>
            <a:r>
              <a:rPr lang="en-US" sz="600" dirty="0" err="1"/>
              <a:t>मूंछों</a:t>
            </a:r>
            <a:r>
              <a:rPr lang="en-US" sz="600" dirty="0"/>
              <a:t> </a:t>
            </a:r>
            <a:r>
              <a:rPr lang="en-US" sz="600" dirty="0" err="1"/>
              <a:t>के</a:t>
            </a:r>
            <a:r>
              <a:rPr lang="en-US" sz="600" dirty="0"/>
              <a:t> </a:t>
            </a:r>
            <a:r>
              <a:rPr lang="en-US" sz="600" dirty="0" err="1"/>
              <a:t>साथ</a:t>
            </a:r>
            <a:r>
              <a:rPr lang="en-US" sz="600" dirty="0"/>
              <a:t> </a:t>
            </a:r>
            <a:r>
              <a:rPr lang="en-US" sz="600" dirty="0" err="1"/>
              <a:t>किसी</a:t>
            </a:r>
            <a:r>
              <a:rPr lang="en-US" sz="600" dirty="0"/>
              <a:t> </a:t>
            </a:r>
            <a:r>
              <a:rPr lang="en-US" sz="600" dirty="0" err="1"/>
              <a:t>राजकुमार</a:t>
            </a:r>
            <a:r>
              <a:rPr lang="en-US" sz="600" dirty="0"/>
              <a:t> </a:t>
            </a:r>
            <a:r>
              <a:rPr lang="en-US" sz="600" dirty="0" err="1"/>
              <a:t>की</a:t>
            </a:r>
            <a:r>
              <a:rPr lang="en-US" sz="600" dirty="0"/>
              <a:t> </a:t>
            </a:r>
            <a:r>
              <a:rPr lang="en-US" sz="600" dirty="0" err="1"/>
              <a:t>मूर्ति</a:t>
            </a:r>
            <a:r>
              <a:rPr lang="en-US" sz="600" dirty="0"/>
              <a:t> </a:t>
            </a:r>
            <a:r>
              <a:rPr lang="en-US" sz="600" dirty="0" err="1"/>
              <a:t>एक</a:t>
            </a:r>
            <a:r>
              <a:rPr lang="en-US" sz="600" dirty="0"/>
              <a:t> </a:t>
            </a:r>
            <a:r>
              <a:rPr lang="en-US" sz="600" dirty="0" err="1"/>
              <a:t>आश्चर्य</a:t>
            </a:r>
            <a:r>
              <a:rPr lang="en-US" sz="600" dirty="0"/>
              <a:t> </a:t>
            </a:r>
            <a:r>
              <a:rPr lang="en-US" sz="600" dirty="0" err="1"/>
              <a:t>की</a:t>
            </a:r>
            <a:r>
              <a:rPr lang="en-US" sz="600" dirty="0"/>
              <a:t> </a:t>
            </a:r>
            <a:r>
              <a:rPr lang="en-US" sz="600" dirty="0" err="1"/>
              <a:t>बात</a:t>
            </a:r>
            <a:r>
              <a:rPr lang="en-US" sz="600" dirty="0"/>
              <a:t> </a:t>
            </a:r>
            <a:r>
              <a:rPr lang="en-US" sz="600" dirty="0" err="1"/>
              <a:t>नहीं</a:t>
            </a:r>
            <a:r>
              <a:rPr lang="en-US" sz="600" dirty="0"/>
              <a:t> </a:t>
            </a:r>
            <a:r>
              <a:rPr lang="en-US" sz="600" dirty="0" err="1"/>
              <a:t>है</a:t>
            </a:r>
            <a:r>
              <a:rPr lang="en-US" sz="600" dirty="0"/>
              <a:t>? </a:t>
            </a:r>
            <a:r>
              <a:rPr lang="en-US" sz="600" dirty="0" err="1"/>
              <a:t>वो</a:t>
            </a:r>
            <a:r>
              <a:rPr lang="en-US" sz="600" dirty="0"/>
              <a:t> </a:t>
            </a:r>
            <a:r>
              <a:rPr lang="en-US" sz="600" dirty="0" err="1"/>
              <a:t>देखने</a:t>
            </a:r>
            <a:r>
              <a:rPr lang="en-US" sz="600" dirty="0"/>
              <a:t> </a:t>
            </a:r>
            <a:r>
              <a:rPr lang="en-US" sz="600" dirty="0" err="1"/>
              <a:t>में</a:t>
            </a:r>
            <a:r>
              <a:rPr lang="en-US" sz="600" dirty="0"/>
              <a:t> </a:t>
            </a:r>
            <a:r>
              <a:rPr lang="en-US" sz="600" dirty="0" err="1"/>
              <a:t>पेरिस</a:t>
            </a:r>
            <a:r>
              <a:rPr lang="en-US" sz="600" dirty="0"/>
              <a:t> </a:t>
            </a:r>
            <a:r>
              <a:rPr lang="en-US" sz="600" dirty="0" err="1"/>
              <a:t>में</a:t>
            </a:r>
            <a:r>
              <a:rPr lang="en-US" sz="600" dirty="0"/>
              <a:t> </a:t>
            </a:r>
            <a:r>
              <a:rPr lang="en-US" sz="600" dirty="0" err="1"/>
              <a:t>रहने</a:t>
            </a:r>
            <a:r>
              <a:rPr lang="en-US" sz="600" dirty="0"/>
              <a:t> </a:t>
            </a:r>
            <a:r>
              <a:rPr lang="en-US" sz="600" dirty="0" err="1"/>
              <a:t>वाला</a:t>
            </a:r>
            <a:r>
              <a:rPr lang="en-US" sz="600" dirty="0"/>
              <a:t> </a:t>
            </a:r>
            <a:r>
              <a:rPr lang="en-US" sz="600" dirty="0" err="1"/>
              <a:t>नवयुवक</a:t>
            </a:r>
            <a:r>
              <a:rPr lang="en-US" sz="600" dirty="0"/>
              <a:t> </a:t>
            </a:r>
            <a:r>
              <a:rPr lang="hi-IN" sz="600" dirty="0" smtClean="0"/>
              <a:t>लगता</a:t>
            </a:r>
            <a:r>
              <a:rPr lang="en-US" sz="600" dirty="0" smtClean="0"/>
              <a:t> </a:t>
            </a:r>
            <a:r>
              <a:rPr lang="en-US" sz="600" dirty="0" err="1"/>
              <a:t>था</a:t>
            </a:r>
            <a:r>
              <a:rPr lang="en-US" sz="600" dirty="0"/>
              <a:t> </a:t>
            </a:r>
            <a:r>
              <a:rPr lang="en-US" sz="600" dirty="0" err="1"/>
              <a:t>जिसे</a:t>
            </a:r>
            <a:r>
              <a:rPr lang="en-US" sz="600" dirty="0"/>
              <a:t> </a:t>
            </a:r>
            <a:r>
              <a:rPr lang="en-US" sz="600" dirty="0" err="1"/>
              <a:t>शायद</a:t>
            </a:r>
            <a:r>
              <a:rPr lang="en-US" sz="600" dirty="0"/>
              <a:t> </a:t>
            </a:r>
            <a:r>
              <a:rPr lang="en-US" sz="600" dirty="0" err="1"/>
              <a:t>पुराने</a:t>
            </a:r>
            <a:r>
              <a:rPr lang="en-US" sz="600" dirty="0"/>
              <a:t> </a:t>
            </a:r>
            <a:r>
              <a:rPr lang="en-US" sz="600" dirty="0" err="1"/>
              <a:t>मिस्र</a:t>
            </a:r>
            <a:r>
              <a:rPr lang="en-US" sz="600" dirty="0"/>
              <a:t> </a:t>
            </a:r>
            <a:r>
              <a:rPr lang="en-US" sz="600" dirty="0" err="1"/>
              <a:t>के</a:t>
            </a:r>
            <a:r>
              <a:rPr lang="en-US" sz="600" dirty="0"/>
              <a:t> </a:t>
            </a:r>
            <a:r>
              <a:rPr lang="en-US" sz="600" dirty="0" err="1"/>
              <a:t>साम्राज्य</a:t>
            </a:r>
            <a:r>
              <a:rPr lang="en-US" sz="600" dirty="0"/>
              <a:t> </a:t>
            </a:r>
            <a:r>
              <a:rPr lang="en-US" sz="600" dirty="0" err="1"/>
              <a:t>में</a:t>
            </a:r>
            <a:r>
              <a:rPr lang="en-US" sz="600" dirty="0"/>
              <a:t> </a:t>
            </a:r>
            <a:r>
              <a:rPr lang="en-US" sz="600" dirty="0" err="1"/>
              <a:t>ले</a:t>
            </a:r>
            <a:r>
              <a:rPr lang="en-US" sz="600" dirty="0"/>
              <a:t> </a:t>
            </a:r>
            <a:r>
              <a:rPr lang="en-US" sz="600" dirty="0" err="1"/>
              <a:t>जाया</a:t>
            </a:r>
            <a:r>
              <a:rPr lang="en-US" sz="600" dirty="0"/>
              <a:t> </a:t>
            </a:r>
            <a:r>
              <a:rPr lang="en-US" sz="600" dirty="0" err="1"/>
              <a:t>गया</a:t>
            </a:r>
            <a:r>
              <a:rPr lang="en-US" sz="600" dirty="0"/>
              <a:t> </a:t>
            </a:r>
            <a:r>
              <a:rPr lang="en-US" sz="600" dirty="0" err="1" smtClean="0"/>
              <a:t>था</a:t>
            </a:r>
            <a:r>
              <a:rPr lang="en-US" sz="600" dirty="0" smtClean="0"/>
              <a:t>.</a:t>
            </a:r>
            <a:endParaRPr lang="en-US" sz="600" dirty="0"/>
          </a:p>
        </p:txBody>
      </p:sp>
      <p:sp>
        <p:nvSpPr>
          <p:cNvPr id="7" name="Rectangle 6"/>
          <p:cNvSpPr/>
          <p:nvPr/>
        </p:nvSpPr>
        <p:spPr>
          <a:xfrm>
            <a:off x="2024600" y="2574651"/>
            <a:ext cx="1004011" cy="461665"/>
          </a:xfrm>
          <a:prstGeom prst="rect">
            <a:avLst/>
          </a:prstGeom>
        </p:spPr>
        <p:txBody>
          <a:bodyPr wrap="square">
            <a:spAutoFit/>
          </a:bodyPr>
          <a:lstStyle/>
          <a:p>
            <a:pPr algn="ctr"/>
            <a:r>
              <a:rPr lang="en-US" sz="600" dirty="0" err="1" smtClean="0"/>
              <a:t>क्या</a:t>
            </a:r>
            <a:r>
              <a:rPr lang="en-US" sz="600" dirty="0" smtClean="0"/>
              <a:t> </a:t>
            </a:r>
            <a:r>
              <a:rPr lang="hi-IN" sz="600" dirty="0" smtClean="0"/>
              <a:t>बात</a:t>
            </a:r>
            <a:r>
              <a:rPr lang="en-US" sz="600" dirty="0" smtClean="0"/>
              <a:t> </a:t>
            </a:r>
            <a:r>
              <a:rPr lang="en-US" sz="600" dirty="0" err="1"/>
              <a:t>है</a:t>
            </a:r>
            <a:r>
              <a:rPr lang="en-US" sz="600" dirty="0"/>
              <a:t> </a:t>
            </a:r>
            <a:r>
              <a:rPr lang="en-US" sz="600" dirty="0" err="1"/>
              <a:t>अनसेल्मे</a:t>
            </a:r>
            <a:r>
              <a:rPr lang="en-US" sz="600" dirty="0"/>
              <a:t>? </a:t>
            </a:r>
            <a:r>
              <a:rPr lang="en-US" sz="600" dirty="0" smtClean="0"/>
              <a:t/>
            </a:r>
            <a:br>
              <a:rPr lang="en-US" sz="600" dirty="0" smtClean="0"/>
            </a:br>
            <a:r>
              <a:rPr lang="en-US" sz="600" dirty="0" err="1" smtClean="0"/>
              <a:t>जब</a:t>
            </a:r>
            <a:r>
              <a:rPr lang="en-US" sz="600" dirty="0" smtClean="0"/>
              <a:t> </a:t>
            </a:r>
            <a:r>
              <a:rPr lang="en-US" sz="600" dirty="0" err="1"/>
              <a:t>से</a:t>
            </a:r>
            <a:r>
              <a:rPr lang="en-US" sz="600" dirty="0"/>
              <a:t> </a:t>
            </a:r>
            <a:r>
              <a:rPr lang="en-US" sz="600" dirty="0" err="1"/>
              <a:t>हम</a:t>
            </a:r>
            <a:r>
              <a:rPr lang="en-US" sz="600" dirty="0"/>
              <a:t> </a:t>
            </a:r>
            <a:r>
              <a:rPr lang="en-US" sz="600" dirty="0" err="1"/>
              <a:t>मिस्र</a:t>
            </a:r>
            <a:r>
              <a:rPr lang="en-US" sz="600" dirty="0"/>
              <a:t> </a:t>
            </a:r>
            <a:r>
              <a:rPr lang="en-US" sz="600" dirty="0" err="1"/>
              <a:t>आए</a:t>
            </a:r>
            <a:r>
              <a:rPr lang="en-US" sz="600" dirty="0"/>
              <a:t> </a:t>
            </a:r>
            <a:r>
              <a:rPr lang="en-US" sz="600" dirty="0" err="1"/>
              <a:t>हैं</a:t>
            </a:r>
            <a:r>
              <a:rPr lang="en-US" sz="600" dirty="0"/>
              <a:t>, </a:t>
            </a:r>
            <a:r>
              <a:rPr lang="en-US" sz="600" dirty="0" err="1"/>
              <a:t>तुम्हारी</a:t>
            </a:r>
            <a:r>
              <a:rPr lang="en-US" sz="600" dirty="0"/>
              <a:t> </a:t>
            </a:r>
            <a:r>
              <a:rPr lang="en-US" sz="600" dirty="0" err="1"/>
              <a:t>हालत</a:t>
            </a:r>
            <a:r>
              <a:rPr lang="en-US" sz="600" dirty="0"/>
              <a:t> </a:t>
            </a:r>
            <a:r>
              <a:rPr lang="en-US" sz="600" dirty="0" err="1"/>
              <a:t>बहुत</a:t>
            </a:r>
            <a:r>
              <a:rPr lang="en-US" sz="600" dirty="0"/>
              <a:t> </a:t>
            </a:r>
            <a:r>
              <a:rPr lang="en-US" sz="600" dirty="0" err="1"/>
              <a:t>अच्छी</a:t>
            </a:r>
            <a:r>
              <a:rPr lang="en-US" sz="600" dirty="0"/>
              <a:t> </a:t>
            </a:r>
            <a:r>
              <a:rPr lang="en-US" sz="600" dirty="0" err="1"/>
              <a:t>नहीं</a:t>
            </a:r>
            <a:r>
              <a:rPr lang="en-US" sz="600" dirty="0"/>
              <a:t> </a:t>
            </a:r>
            <a:r>
              <a:rPr lang="en-US" sz="600" dirty="0" err="1"/>
              <a:t>लग</a:t>
            </a:r>
            <a:r>
              <a:rPr lang="en-US" sz="600" dirty="0"/>
              <a:t> </a:t>
            </a:r>
            <a:r>
              <a:rPr lang="en-US" sz="600" dirty="0" err="1"/>
              <a:t>रही</a:t>
            </a:r>
            <a:r>
              <a:rPr lang="en-US" sz="600" dirty="0"/>
              <a:t> </a:t>
            </a:r>
            <a:r>
              <a:rPr lang="en-US" sz="600" dirty="0" err="1"/>
              <a:t>है</a:t>
            </a:r>
            <a:r>
              <a:rPr lang="en-US" sz="600" dirty="0"/>
              <a:t>.</a:t>
            </a:r>
          </a:p>
        </p:txBody>
      </p:sp>
    </p:spTree>
    <p:extLst>
      <p:ext uri="{BB962C8B-B14F-4D97-AF65-F5344CB8AC3E}">
        <p14:creationId xmlns:p14="http://schemas.microsoft.com/office/powerpoint/2010/main" val="21645392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40962" name="Picture 2" descr="C:\Users\HP\Desktop\PYRAMIDS\PYRAMID IMAGES\p0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3004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28800" y="1497806"/>
            <a:ext cx="2286000" cy="461665"/>
          </a:xfrm>
          <a:prstGeom prst="rect">
            <a:avLst/>
          </a:prstGeom>
        </p:spPr>
        <p:txBody>
          <a:bodyPr>
            <a:spAutoFit/>
          </a:bodyPr>
          <a:lstStyle/>
          <a:p>
            <a:r>
              <a:rPr lang="en-US" dirty="0"/>
              <a:t> </a:t>
            </a:r>
          </a:p>
          <a:p>
            <a:r>
              <a:rPr lang="en-US" dirty="0"/>
              <a:t> </a:t>
            </a:r>
          </a:p>
          <a:p>
            <a:r>
              <a:rPr lang="en-US" dirty="0"/>
              <a:t> </a:t>
            </a:r>
          </a:p>
        </p:txBody>
      </p:sp>
      <p:sp>
        <p:nvSpPr>
          <p:cNvPr id="4" name="Rectangle 3"/>
          <p:cNvSpPr/>
          <p:nvPr/>
        </p:nvSpPr>
        <p:spPr>
          <a:xfrm>
            <a:off x="228600" y="149002"/>
            <a:ext cx="2209800" cy="846386"/>
          </a:xfrm>
          <a:prstGeom prst="rect">
            <a:avLst/>
          </a:prstGeom>
        </p:spPr>
        <p:txBody>
          <a:bodyPr wrap="square">
            <a:spAutoFit/>
          </a:bodyPr>
          <a:lstStyle/>
          <a:p>
            <a:r>
              <a:rPr lang="en-US" sz="700" dirty="0" err="1"/>
              <a:t>लगता</a:t>
            </a:r>
            <a:r>
              <a:rPr lang="en-US" sz="700" dirty="0"/>
              <a:t> </a:t>
            </a:r>
            <a:r>
              <a:rPr lang="en-US" sz="700" dirty="0" err="1"/>
              <a:t>है</a:t>
            </a:r>
            <a:r>
              <a:rPr lang="en-US" sz="700" dirty="0"/>
              <a:t> </a:t>
            </a:r>
            <a:r>
              <a:rPr lang="en-US" sz="700" dirty="0" err="1"/>
              <a:t>एडम</a:t>
            </a:r>
            <a:r>
              <a:rPr lang="en-US" sz="700" dirty="0"/>
              <a:t> </a:t>
            </a:r>
            <a:r>
              <a:rPr lang="en-US" sz="700" dirty="0" err="1"/>
              <a:t>मशीन-लॉबी</a:t>
            </a:r>
            <a:r>
              <a:rPr lang="en-US" sz="700" dirty="0"/>
              <a:t> </a:t>
            </a:r>
            <a:r>
              <a:rPr lang="en-US" sz="700" dirty="0" err="1"/>
              <a:t>के</a:t>
            </a:r>
            <a:r>
              <a:rPr lang="en-US" sz="700" dirty="0"/>
              <a:t> </a:t>
            </a:r>
            <a:r>
              <a:rPr lang="en-US" sz="700" dirty="0" err="1"/>
              <a:t>क्लब</a:t>
            </a:r>
            <a:r>
              <a:rPr lang="en-US" sz="700" dirty="0"/>
              <a:t> </a:t>
            </a:r>
            <a:r>
              <a:rPr lang="en-US" sz="700" dirty="0" err="1"/>
              <a:t>में</a:t>
            </a:r>
            <a:r>
              <a:rPr lang="en-US" sz="700" dirty="0"/>
              <a:t> </a:t>
            </a:r>
            <a:r>
              <a:rPr lang="en-US" sz="700" dirty="0" err="1"/>
              <a:t>शामिल</a:t>
            </a:r>
            <a:r>
              <a:rPr lang="en-US" sz="700" dirty="0"/>
              <a:t> </a:t>
            </a:r>
            <a:r>
              <a:rPr lang="en-US" sz="700" dirty="0" err="1"/>
              <a:t>हो</a:t>
            </a:r>
            <a:r>
              <a:rPr lang="en-US" sz="700" dirty="0"/>
              <a:t> </a:t>
            </a:r>
            <a:r>
              <a:rPr lang="en-US" sz="700" dirty="0" err="1"/>
              <a:t>गए</a:t>
            </a:r>
            <a:r>
              <a:rPr lang="en-US" sz="700" dirty="0"/>
              <a:t>. </a:t>
            </a:r>
            <a:r>
              <a:rPr lang="en-US" sz="700" dirty="0" err="1"/>
              <a:t>पत्थरों</a:t>
            </a:r>
            <a:r>
              <a:rPr lang="en-US" sz="700" dirty="0"/>
              <a:t> </a:t>
            </a:r>
            <a:r>
              <a:rPr lang="en-US" sz="700" dirty="0" err="1"/>
              <a:t>को</a:t>
            </a:r>
            <a:r>
              <a:rPr lang="en-US" sz="700" dirty="0"/>
              <a:t> </a:t>
            </a:r>
            <a:r>
              <a:rPr lang="en-US" sz="700" dirty="0" err="1"/>
              <a:t>उठाने</a:t>
            </a:r>
            <a:r>
              <a:rPr lang="en-US" sz="700" dirty="0"/>
              <a:t> </a:t>
            </a:r>
            <a:r>
              <a:rPr lang="en-US" sz="700" dirty="0" err="1"/>
              <a:t>के</a:t>
            </a:r>
            <a:r>
              <a:rPr lang="en-US" sz="700" dirty="0"/>
              <a:t> </a:t>
            </a:r>
            <a:r>
              <a:rPr lang="en-US" sz="700" dirty="0" err="1"/>
              <a:t>लिए</a:t>
            </a:r>
            <a:r>
              <a:rPr lang="en-US" sz="700" dirty="0"/>
              <a:t> </a:t>
            </a:r>
            <a:r>
              <a:rPr lang="en-US" sz="700" dirty="0" err="1"/>
              <a:t>उन्होंने</a:t>
            </a:r>
            <a:r>
              <a:rPr lang="en-US" sz="700" dirty="0"/>
              <a:t> "</a:t>
            </a:r>
            <a:r>
              <a:rPr lang="en-US" sz="700" dirty="0" err="1"/>
              <a:t>शडूफ</a:t>
            </a:r>
            <a:r>
              <a:rPr lang="en-US" sz="700" dirty="0"/>
              <a:t>" </a:t>
            </a:r>
            <a:r>
              <a:rPr lang="en-US" sz="700" dirty="0" err="1"/>
              <a:t>के</a:t>
            </a:r>
            <a:r>
              <a:rPr lang="en-US" sz="700" dirty="0"/>
              <a:t> </a:t>
            </a:r>
            <a:r>
              <a:rPr lang="en-US" sz="700" dirty="0" err="1"/>
              <a:t>उपयोग</a:t>
            </a:r>
            <a:r>
              <a:rPr lang="en-US" sz="700" dirty="0"/>
              <a:t> </a:t>
            </a:r>
            <a:r>
              <a:rPr lang="en-US" sz="700" dirty="0" err="1"/>
              <a:t>का</a:t>
            </a:r>
            <a:r>
              <a:rPr lang="en-US" sz="700" dirty="0"/>
              <a:t> </a:t>
            </a:r>
            <a:r>
              <a:rPr lang="en-US" sz="700" dirty="0" err="1"/>
              <a:t>प्रस्ताव</a:t>
            </a:r>
            <a:r>
              <a:rPr lang="en-US" sz="700" dirty="0"/>
              <a:t> </a:t>
            </a:r>
            <a:r>
              <a:rPr lang="en-US" sz="700" dirty="0" err="1"/>
              <a:t>किया</a:t>
            </a:r>
            <a:r>
              <a:rPr lang="en-US" sz="700" dirty="0"/>
              <a:t>. </a:t>
            </a:r>
            <a:r>
              <a:rPr lang="en-US" sz="700" dirty="0" err="1"/>
              <a:t>यह</a:t>
            </a:r>
            <a:r>
              <a:rPr lang="en-US" sz="700" dirty="0"/>
              <a:t> </a:t>
            </a:r>
            <a:r>
              <a:rPr lang="en-US" sz="700" dirty="0" err="1"/>
              <a:t>ड्राइंग</a:t>
            </a:r>
            <a:r>
              <a:rPr lang="en-US" sz="700" dirty="0"/>
              <a:t> </a:t>
            </a:r>
            <a:r>
              <a:rPr lang="en-US" sz="700" dirty="0" err="1"/>
              <a:t>जो</a:t>
            </a:r>
            <a:r>
              <a:rPr lang="en-US" sz="700" dirty="0"/>
              <a:t> </a:t>
            </a:r>
            <a:r>
              <a:rPr lang="en-US" sz="700" dirty="0" err="1"/>
              <a:t>उनकी</a:t>
            </a:r>
            <a:r>
              <a:rPr lang="en-US" sz="700" dirty="0"/>
              <a:t> </a:t>
            </a:r>
            <a:r>
              <a:rPr lang="en-US" sz="700" dirty="0" err="1"/>
              <a:t>पुस्तक</a:t>
            </a:r>
            <a:r>
              <a:rPr lang="en-US" sz="700" dirty="0"/>
              <a:t> </a:t>
            </a:r>
            <a:r>
              <a:rPr lang="en-US" sz="700" dirty="0" err="1"/>
              <a:t>से</a:t>
            </a:r>
            <a:r>
              <a:rPr lang="en-US" sz="700" dirty="0"/>
              <a:t> </a:t>
            </a:r>
            <a:r>
              <a:rPr lang="en-US" sz="700" dirty="0" err="1"/>
              <a:t>ली</a:t>
            </a:r>
            <a:r>
              <a:rPr lang="en-US" sz="700" dirty="0"/>
              <a:t> </a:t>
            </a:r>
            <a:r>
              <a:rPr lang="en-US" sz="700" dirty="0" err="1"/>
              <a:t>गई</a:t>
            </a:r>
            <a:r>
              <a:rPr lang="en-US" sz="700" dirty="0"/>
              <a:t> </a:t>
            </a:r>
            <a:r>
              <a:rPr lang="en-US" sz="700" dirty="0" err="1"/>
              <a:t>है</a:t>
            </a:r>
            <a:r>
              <a:rPr lang="en-US" sz="700" dirty="0"/>
              <a:t> </a:t>
            </a:r>
            <a:r>
              <a:rPr lang="en-US" sz="700" dirty="0" err="1"/>
              <a:t>भौतिक</a:t>
            </a:r>
            <a:r>
              <a:rPr lang="en-US" sz="700" dirty="0"/>
              <a:t> </a:t>
            </a:r>
            <a:r>
              <a:rPr lang="en-US" sz="700" dirty="0" err="1"/>
              <a:t>रूप</a:t>
            </a:r>
            <a:r>
              <a:rPr lang="en-US" sz="700" dirty="0"/>
              <a:t> </a:t>
            </a:r>
            <a:r>
              <a:rPr lang="en-US" sz="700" dirty="0" err="1"/>
              <a:t>से</a:t>
            </a:r>
            <a:r>
              <a:rPr lang="en-US" sz="700" dirty="0"/>
              <a:t> </a:t>
            </a:r>
            <a:r>
              <a:rPr lang="en-US" sz="700" dirty="0" err="1"/>
              <a:t>एकदम</a:t>
            </a:r>
            <a:r>
              <a:rPr lang="en-US" sz="700" dirty="0"/>
              <a:t> </a:t>
            </a:r>
            <a:r>
              <a:rPr lang="en-US" sz="700" dirty="0" err="1"/>
              <a:t>बेतुकी</a:t>
            </a:r>
            <a:r>
              <a:rPr lang="en-US" sz="700" dirty="0"/>
              <a:t> </a:t>
            </a:r>
            <a:r>
              <a:rPr lang="en-US" sz="700" dirty="0" err="1"/>
              <a:t>है</a:t>
            </a:r>
            <a:r>
              <a:rPr lang="en-US" sz="700" dirty="0"/>
              <a:t>. </a:t>
            </a:r>
            <a:r>
              <a:rPr lang="en-US" sz="700" dirty="0" err="1"/>
              <a:t>उसमें</a:t>
            </a:r>
            <a:r>
              <a:rPr lang="en-US" sz="700" dirty="0"/>
              <a:t> </a:t>
            </a:r>
            <a:r>
              <a:rPr lang="en-US" sz="700" dirty="0" err="1"/>
              <a:t>लीवर</a:t>
            </a:r>
            <a:r>
              <a:rPr lang="en-US" sz="700" dirty="0"/>
              <a:t> </a:t>
            </a:r>
            <a:r>
              <a:rPr lang="en-US" sz="700" dirty="0" err="1"/>
              <a:t>आर्म</a:t>
            </a:r>
            <a:r>
              <a:rPr lang="en-US" sz="700" dirty="0"/>
              <a:t> </a:t>
            </a:r>
            <a:r>
              <a:rPr lang="en-US" sz="700" dirty="0" err="1"/>
              <a:t>का</a:t>
            </a:r>
            <a:r>
              <a:rPr lang="en-US" sz="700" dirty="0"/>
              <a:t> </a:t>
            </a:r>
            <a:r>
              <a:rPr lang="en-US" sz="700" dirty="0" err="1"/>
              <a:t>अनुपात</a:t>
            </a:r>
            <a:r>
              <a:rPr lang="en-US" sz="700" dirty="0"/>
              <a:t> 1.6 </a:t>
            </a:r>
            <a:r>
              <a:rPr lang="en-US" sz="700" dirty="0" err="1"/>
              <a:t>है</a:t>
            </a:r>
            <a:r>
              <a:rPr lang="en-US" sz="700" dirty="0"/>
              <a:t>: 2.5-</a:t>
            </a:r>
            <a:r>
              <a:rPr lang="en-US" sz="700" dirty="0" err="1"/>
              <a:t>टन</a:t>
            </a:r>
            <a:r>
              <a:rPr lang="en-US" sz="700" dirty="0"/>
              <a:t> </a:t>
            </a:r>
            <a:r>
              <a:rPr lang="en-US" sz="700" dirty="0" err="1"/>
              <a:t>के</a:t>
            </a:r>
            <a:r>
              <a:rPr lang="en-US" sz="700" dirty="0"/>
              <a:t> </a:t>
            </a:r>
            <a:r>
              <a:rPr lang="en-US" sz="700" dirty="0" err="1"/>
              <a:t>ब्लॉक</a:t>
            </a:r>
            <a:r>
              <a:rPr lang="en-US" sz="700" dirty="0"/>
              <a:t> </a:t>
            </a:r>
            <a:r>
              <a:rPr lang="en-US" sz="700" dirty="0" err="1"/>
              <a:t>को</a:t>
            </a:r>
            <a:r>
              <a:rPr lang="en-US" sz="700" dirty="0"/>
              <a:t> </a:t>
            </a:r>
            <a:r>
              <a:rPr lang="en-US" sz="700" dirty="0" err="1"/>
              <a:t>उठाने</a:t>
            </a:r>
            <a:r>
              <a:rPr lang="en-US" sz="700" dirty="0"/>
              <a:t> </a:t>
            </a:r>
            <a:r>
              <a:rPr lang="en-US" sz="700" dirty="0" err="1"/>
              <a:t>के</a:t>
            </a:r>
            <a:r>
              <a:rPr lang="en-US" sz="700" dirty="0"/>
              <a:t> </a:t>
            </a:r>
            <a:r>
              <a:rPr lang="en-US" sz="700" dirty="0" err="1"/>
              <a:t>लिए</a:t>
            </a:r>
            <a:r>
              <a:rPr lang="en-US" sz="700" dirty="0"/>
              <a:t>, </a:t>
            </a:r>
            <a:r>
              <a:rPr lang="en-US" sz="700" dirty="0" err="1"/>
              <a:t>जबकि</a:t>
            </a:r>
            <a:r>
              <a:rPr lang="en-US" sz="700" dirty="0"/>
              <a:t> </a:t>
            </a:r>
            <a:r>
              <a:rPr lang="en-US" sz="700" dirty="0" err="1"/>
              <a:t>उन्हें</a:t>
            </a:r>
            <a:r>
              <a:rPr lang="en-US" sz="700" dirty="0"/>
              <a:t> 2500 / 1.6 = 1562 </a:t>
            </a:r>
            <a:r>
              <a:rPr lang="en-US" sz="700" dirty="0" err="1"/>
              <a:t>किलो</a:t>
            </a:r>
            <a:r>
              <a:rPr lang="en-US" sz="700" dirty="0"/>
              <a:t> </a:t>
            </a:r>
            <a:r>
              <a:rPr lang="en-US" sz="700" dirty="0" err="1"/>
              <a:t>के</a:t>
            </a:r>
            <a:r>
              <a:rPr lang="en-US" sz="700" dirty="0"/>
              <a:t> </a:t>
            </a:r>
            <a:r>
              <a:rPr lang="en-US" sz="700" dirty="0" err="1"/>
              <a:t>पत्थर</a:t>
            </a:r>
            <a:r>
              <a:rPr lang="en-US" sz="700" dirty="0"/>
              <a:t> </a:t>
            </a:r>
            <a:r>
              <a:rPr lang="en-US" sz="700" dirty="0" err="1"/>
              <a:t>के</a:t>
            </a:r>
            <a:r>
              <a:rPr lang="en-US" sz="700" dirty="0"/>
              <a:t> </a:t>
            </a:r>
            <a:r>
              <a:rPr lang="en-US" sz="700" dirty="0" err="1"/>
              <a:t>लोड</a:t>
            </a:r>
            <a:r>
              <a:rPr lang="en-US" sz="700" dirty="0"/>
              <a:t> </a:t>
            </a:r>
            <a:r>
              <a:rPr lang="en-US" sz="700" dirty="0" err="1"/>
              <a:t>का</a:t>
            </a:r>
            <a:r>
              <a:rPr lang="en-US" sz="700" dirty="0"/>
              <a:t> </a:t>
            </a:r>
            <a:r>
              <a:rPr lang="en-US" sz="700" dirty="0" err="1"/>
              <a:t>उपयोग</a:t>
            </a:r>
            <a:r>
              <a:rPr lang="en-US" sz="700" dirty="0"/>
              <a:t> </a:t>
            </a:r>
            <a:r>
              <a:rPr lang="en-US" sz="700" dirty="0" err="1"/>
              <a:t>करना</a:t>
            </a:r>
            <a:r>
              <a:rPr lang="en-US" sz="700" dirty="0"/>
              <a:t> </a:t>
            </a:r>
            <a:r>
              <a:rPr lang="en-US" sz="700" dirty="0" err="1"/>
              <a:t>चाहिए</a:t>
            </a:r>
            <a:r>
              <a:rPr lang="en-US" sz="700" dirty="0"/>
              <a:t> </a:t>
            </a:r>
            <a:r>
              <a:rPr lang="en-US" sz="700" dirty="0" err="1"/>
              <a:t>था</a:t>
            </a:r>
            <a:r>
              <a:rPr lang="en-US" sz="700" dirty="0"/>
              <a:t>, </a:t>
            </a:r>
            <a:r>
              <a:rPr lang="en-US" sz="700" dirty="0" err="1"/>
              <a:t>जो</a:t>
            </a:r>
            <a:r>
              <a:rPr lang="en-US" sz="700" dirty="0"/>
              <a:t> </a:t>
            </a:r>
            <a:r>
              <a:rPr lang="en-US" sz="700" dirty="0" err="1"/>
              <a:t>स्पष्ट</a:t>
            </a:r>
            <a:r>
              <a:rPr lang="en-US" sz="700" dirty="0"/>
              <a:t> </a:t>
            </a:r>
            <a:r>
              <a:rPr lang="en-US" sz="700" dirty="0" err="1"/>
              <a:t>रूप</a:t>
            </a:r>
            <a:r>
              <a:rPr lang="en-US" sz="700" dirty="0"/>
              <a:t> </a:t>
            </a:r>
            <a:r>
              <a:rPr lang="en-US" sz="700" dirty="0" err="1"/>
              <a:t>से</a:t>
            </a:r>
            <a:r>
              <a:rPr lang="en-US" sz="700" dirty="0"/>
              <a:t> </a:t>
            </a:r>
            <a:r>
              <a:rPr lang="en-US" sz="700" dirty="0" err="1"/>
              <a:t>उन्होंने</a:t>
            </a:r>
            <a:r>
              <a:rPr lang="en-US" sz="700" dirty="0"/>
              <a:t> </a:t>
            </a:r>
            <a:r>
              <a:rPr lang="en-US" sz="700" dirty="0" err="1"/>
              <a:t>नहीं</a:t>
            </a:r>
            <a:r>
              <a:rPr lang="en-US" sz="700" dirty="0"/>
              <a:t> </a:t>
            </a:r>
            <a:r>
              <a:rPr lang="en-US" sz="700" dirty="0" err="1"/>
              <a:t>किया</a:t>
            </a:r>
            <a:r>
              <a:rPr lang="en-US" sz="700" dirty="0"/>
              <a:t>.</a:t>
            </a:r>
          </a:p>
        </p:txBody>
      </p:sp>
      <p:sp>
        <p:nvSpPr>
          <p:cNvPr id="5" name="Rectangle 4"/>
          <p:cNvSpPr/>
          <p:nvPr/>
        </p:nvSpPr>
        <p:spPr>
          <a:xfrm>
            <a:off x="3575462" y="354806"/>
            <a:ext cx="566181" cy="276999"/>
          </a:xfrm>
          <a:prstGeom prst="rect">
            <a:avLst/>
          </a:prstGeom>
        </p:spPr>
        <p:txBody>
          <a:bodyPr wrap="none">
            <a:spAutoFit/>
          </a:bodyPr>
          <a:lstStyle/>
          <a:p>
            <a:pPr algn="ctr"/>
            <a:r>
              <a:rPr lang="en-US" sz="600" dirty="0" err="1"/>
              <a:t>अल्जीरियाई</a:t>
            </a:r>
            <a:r>
              <a:rPr lang="en-US" sz="600" dirty="0"/>
              <a:t> </a:t>
            </a:r>
            <a:endParaRPr lang="en-US" sz="600" dirty="0" smtClean="0"/>
          </a:p>
          <a:p>
            <a:pPr algn="ctr"/>
            <a:r>
              <a:rPr lang="en-US" sz="600" dirty="0" smtClean="0"/>
              <a:t>"</a:t>
            </a:r>
            <a:r>
              <a:rPr lang="en-US" sz="600" dirty="0" err="1"/>
              <a:t>शडूफ</a:t>
            </a:r>
            <a:r>
              <a:rPr lang="en-US" sz="600" dirty="0"/>
              <a:t>" </a:t>
            </a:r>
          </a:p>
        </p:txBody>
      </p:sp>
      <p:sp>
        <p:nvSpPr>
          <p:cNvPr id="6" name="Rectangle 5"/>
          <p:cNvSpPr/>
          <p:nvPr/>
        </p:nvSpPr>
        <p:spPr>
          <a:xfrm>
            <a:off x="1101049" y="1359306"/>
            <a:ext cx="1184951" cy="738664"/>
          </a:xfrm>
          <a:prstGeom prst="rect">
            <a:avLst/>
          </a:prstGeom>
        </p:spPr>
        <p:txBody>
          <a:bodyPr wrap="square">
            <a:spAutoFit/>
          </a:bodyPr>
          <a:lstStyle/>
          <a:p>
            <a:pPr algn="ctr"/>
            <a:r>
              <a:rPr lang="en-US" sz="700" dirty="0" err="1"/>
              <a:t>इसके</a:t>
            </a:r>
            <a:r>
              <a:rPr lang="en-US" sz="700" dirty="0"/>
              <a:t> </a:t>
            </a:r>
            <a:r>
              <a:rPr lang="en-US" sz="700" dirty="0" err="1"/>
              <a:t>अलावा</a:t>
            </a:r>
            <a:r>
              <a:rPr lang="en-US" sz="700" dirty="0"/>
              <a:t>, </a:t>
            </a:r>
            <a:r>
              <a:rPr lang="en-US" sz="700" dirty="0" err="1"/>
              <a:t>एडम</a:t>
            </a:r>
            <a:r>
              <a:rPr lang="en-US" sz="700" dirty="0"/>
              <a:t> </a:t>
            </a:r>
            <a:r>
              <a:rPr lang="en-US" sz="700" dirty="0" err="1"/>
              <a:t>की</a:t>
            </a:r>
            <a:r>
              <a:rPr lang="en-US" sz="700" dirty="0"/>
              <a:t> </a:t>
            </a:r>
            <a:r>
              <a:rPr lang="en-US" sz="700" dirty="0" err="1"/>
              <a:t>ड्राइंग</a:t>
            </a:r>
            <a:r>
              <a:rPr lang="en-US" sz="700" dirty="0"/>
              <a:t> </a:t>
            </a:r>
            <a:r>
              <a:rPr lang="en-US" sz="700" dirty="0" err="1"/>
              <a:t>केवल</a:t>
            </a:r>
            <a:r>
              <a:rPr lang="en-US" sz="700" dirty="0"/>
              <a:t> </a:t>
            </a:r>
            <a:r>
              <a:rPr lang="en-US" sz="700" dirty="0" err="1"/>
              <a:t>ऊर्ध्वाधर</a:t>
            </a:r>
            <a:r>
              <a:rPr lang="en-US" sz="700" dirty="0"/>
              <a:t> (</a:t>
            </a:r>
            <a:r>
              <a:rPr lang="en-US" sz="700" dirty="0" err="1"/>
              <a:t>ऊपर-नीचे</a:t>
            </a:r>
            <a:r>
              <a:rPr lang="en-US" sz="700" dirty="0"/>
              <a:t>) </a:t>
            </a:r>
            <a:r>
              <a:rPr lang="en-US" sz="700" dirty="0" err="1"/>
              <a:t>की</a:t>
            </a:r>
            <a:r>
              <a:rPr lang="en-US" sz="700" dirty="0"/>
              <a:t> </a:t>
            </a:r>
            <a:r>
              <a:rPr lang="en-US" sz="700" dirty="0" err="1"/>
              <a:t>गति</a:t>
            </a:r>
            <a:r>
              <a:rPr lang="en-US" sz="700" dirty="0"/>
              <a:t> </a:t>
            </a:r>
            <a:r>
              <a:rPr lang="en-US" sz="700" dirty="0" err="1"/>
              <a:t>की</a:t>
            </a:r>
            <a:r>
              <a:rPr lang="en-US" sz="700" dirty="0"/>
              <a:t> </a:t>
            </a:r>
            <a:r>
              <a:rPr lang="en-US" sz="700" dirty="0" err="1"/>
              <a:t>अनुमति</a:t>
            </a:r>
            <a:r>
              <a:rPr lang="en-US" sz="700" dirty="0"/>
              <a:t> </a:t>
            </a:r>
            <a:r>
              <a:rPr lang="en-US" sz="700" dirty="0" err="1"/>
              <a:t>देती</a:t>
            </a:r>
            <a:r>
              <a:rPr lang="en-US" sz="700" dirty="0"/>
              <a:t> </a:t>
            </a:r>
            <a:r>
              <a:rPr lang="en-US" sz="700" dirty="0" err="1"/>
              <a:t>है</a:t>
            </a:r>
            <a:r>
              <a:rPr lang="en-US" sz="700" dirty="0"/>
              <a:t>. </a:t>
            </a:r>
            <a:r>
              <a:rPr lang="en-US" sz="700" dirty="0" err="1"/>
              <a:t>इससे</a:t>
            </a:r>
            <a:r>
              <a:rPr lang="en-US" sz="700" dirty="0"/>
              <a:t> </a:t>
            </a:r>
            <a:r>
              <a:rPr lang="en-US" sz="700" dirty="0" err="1"/>
              <a:t>यह</a:t>
            </a:r>
            <a:r>
              <a:rPr lang="en-US" sz="700" dirty="0"/>
              <a:t> </a:t>
            </a:r>
            <a:r>
              <a:rPr lang="en-US" sz="700" dirty="0" err="1"/>
              <a:t>स्पष्ट</a:t>
            </a:r>
            <a:r>
              <a:rPr lang="en-US" sz="700" dirty="0"/>
              <a:t> </a:t>
            </a:r>
            <a:r>
              <a:rPr lang="en-US" sz="700" dirty="0" err="1"/>
              <a:t>नहीं</a:t>
            </a:r>
            <a:r>
              <a:rPr lang="en-US" sz="700" dirty="0"/>
              <a:t> </a:t>
            </a:r>
            <a:r>
              <a:rPr lang="en-US" sz="700" dirty="0" err="1"/>
              <a:t>है</a:t>
            </a:r>
            <a:r>
              <a:rPr lang="en-US" sz="700" dirty="0"/>
              <a:t> </a:t>
            </a:r>
            <a:r>
              <a:rPr lang="en-US" sz="700" dirty="0" err="1"/>
              <a:t>कि</a:t>
            </a:r>
            <a:r>
              <a:rPr lang="en-US" sz="700" dirty="0"/>
              <a:t> </a:t>
            </a:r>
            <a:r>
              <a:rPr lang="en-US" sz="700" dirty="0" err="1"/>
              <a:t>अगले</a:t>
            </a:r>
            <a:r>
              <a:rPr lang="en-US" sz="700" dirty="0"/>
              <a:t> </a:t>
            </a:r>
            <a:r>
              <a:rPr lang="en-US" sz="700" dirty="0" err="1"/>
              <a:t>स्तर</a:t>
            </a:r>
            <a:r>
              <a:rPr lang="en-US" sz="700" dirty="0"/>
              <a:t> </a:t>
            </a:r>
            <a:r>
              <a:rPr lang="en-US" sz="700" dirty="0" err="1"/>
              <a:t>पर</a:t>
            </a:r>
            <a:r>
              <a:rPr lang="en-US" sz="700" dirty="0"/>
              <a:t> </a:t>
            </a:r>
            <a:r>
              <a:rPr lang="en-US" sz="700" dirty="0" err="1"/>
              <a:t>हम</a:t>
            </a:r>
            <a:r>
              <a:rPr lang="en-US" sz="700" dirty="0"/>
              <a:t> </a:t>
            </a:r>
            <a:r>
              <a:rPr lang="en-US" sz="700" dirty="0" err="1"/>
              <a:t>भार</a:t>
            </a:r>
            <a:r>
              <a:rPr lang="en-US" sz="700" dirty="0"/>
              <a:t> (</a:t>
            </a:r>
            <a:r>
              <a:rPr lang="en-US" sz="700" dirty="0" err="1"/>
              <a:t>पत्थरों</a:t>
            </a:r>
            <a:r>
              <a:rPr lang="en-US" sz="700" dirty="0"/>
              <a:t>) </a:t>
            </a:r>
            <a:r>
              <a:rPr lang="en-US" sz="700" dirty="0" err="1"/>
              <a:t>को</a:t>
            </a:r>
            <a:r>
              <a:rPr lang="en-US" sz="700" dirty="0"/>
              <a:t> </a:t>
            </a:r>
            <a:r>
              <a:rPr lang="en-US" sz="700" dirty="0" err="1"/>
              <a:t>कैसे</a:t>
            </a:r>
            <a:r>
              <a:rPr lang="en-US" sz="700" dirty="0"/>
              <a:t> </a:t>
            </a:r>
            <a:r>
              <a:rPr lang="en-US" sz="700" dirty="0" err="1"/>
              <a:t>उठाएंगे</a:t>
            </a:r>
            <a:r>
              <a:rPr lang="en-US" sz="700" dirty="0"/>
              <a:t>. </a:t>
            </a:r>
          </a:p>
        </p:txBody>
      </p:sp>
      <p:sp>
        <p:nvSpPr>
          <p:cNvPr id="7" name="Rectangle 6"/>
          <p:cNvSpPr/>
          <p:nvPr/>
        </p:nvSpPr>
        <p:spPr>
          <a:xfrm>
            <a:off x="837360" y="2793206"/>
            <a:ext cx="856164" cy="415498"/>
          </a:xfrm>
          <a:prstGeom prst="rect">
            <a:avLst/>
          </a:prstGeom>
        </p:spPr>
        <p:txBody>
          <a:bodyPr wrap="square">
            <a:spAutoFit/>
          </a:bodyPr>
          <a:lstStyle/>
          <a:p>
            <a:pPr algn="ctr"/>
            <a:r>
              <a:rPr lang="en-US" sz="700" dirty="0" err="1"/>
              <a:t>शायद</a:t>
            </a:r>
            <a:r>
              <a:rPr lang="en-US" sz="700" dirty="0"/>
              <a:t> </a:t>
            </a:r>
            <a:r>
              <a:rPr lang="en-US" sz="700" dirty="0" err="1"/>
              <a:t>वो</a:t>
            </a:r>
            <a:r>
              <a:rPr lang="en-US" sz="700" dirty="0"/>
              <a:t> </a:t>
            </a:r>
            <a:r>
              <a:rPr lang="en-US" sz="700" dirty="0" err="1"/>
              <a:t>लीवर</a:t>
            </a:r>
            <a:r>
              <a:rPr lang="en-US" sz="700" dirty="0"/>
              <a:t> </a:t>
            </a:r>
            <a:r>
              <a:rPr lang="en-US" sz="700" dirty="0" err="1"/>
              <a:t>का</a:t>
            </a:r>
            <a:r>
              <a:rPr lang="en-US" sz="700" dirty="0"/>
              <a:t> </a:t>
            </a:r>
            <a:r>
              <a:rPr lang="en-US" sz="700" dirty="0" err="1"/>
              <a:t>कोई</a:t>
            </a:r>
            <a:r>
              <a:rPr lang="en-US" sz="700" dirty="0"/>
              <a:t> </a:t>
            </a:r>
            <a:r>
              <a:rPr lang="en-US" sz="700" dirty="0" err="1"/>
              <a:t>प्राचीन</a:t>
            </a:r>
            <a:r>
              <a:rPr lang="en-US" sz="700" dirty="0"/>
              <a:t> </a:t>
            </a:r>
            <a:r>
              <a:rPr lang="en-US" sz="700" dirty="0" err="1"/>
              <a:t>रूप</a:t>
            </a:r>
            <a:r>
              <a:rPr lang="en-US" sz="700" dirty="0"/>
              <a:t> </a:t>
            </a:r>
            <a:r>
              <a:rPr lang="en-US" sz="700" dirty="0" err="1"/>
              <a:t>दर्शाता</a:t>
            </a:r>
            <a:r>
              <a:rPr lang="en-US" sz="700" dirty="0"/>
              <a:t> </a:t>
            </a:r>
            <a:r>
              <a:rPr lang="hi-IN" sz="700" dirty="0" smtClean="0"/>
              <a:t>हो</a:t>
            </a:r>
            <a:r>
              <a:rPr lang="en-US" sz="700" dirty="0" smtClean="0"/>
              <a:t>?</a:t>
            </a:r>
            <a:endParaRPr lang="en-US" sz="700" dirty="0"/>
          </a:p>
        </p:txBody>
      </p:sp>
      <p:sp>
        <p:nvSpPr>
          <p:cNvPr id="8" name="Rectangle 7"/>
          <p:cNvSpPr/>
          <p:nvPr/>
        </p:nvSpPr>
        <p:spPr>
          <a:xfrm>
            <a:off x="2661458" y="1501843"/>
            <a:ext cx="620683" cy="184666"/>
          </a:xfrm>
          <a:prstGeom prst="rect">
            <a:avLst/>
          </a:prstGeom>
        </p:spPr>
        <p:txBody>
          <a:bodyPr wrap="none">
            <a:spAutoFit/>
          </a:bodyPr>
          <a:lstStyle/>
          <a:p>
            <a:pPr algn="ctr"/>
            <a:r>
              <a:rPr lang="en-US" sz="600" dirty="0" err="1"/>
              <a:t>दस</a:t>
            </a:r>
            <a:r>
              <a:rPr lang="en-US" sz="600" dirty="0"/>
              <a:t> </a:t>
            </a:r>
            <a:r>
              <a:rPr lang="en-US" sz="600" dirty="0" err="1"/>
              <a:t>लीटर</a:t>
            </a:r>
            <a:r>
              <a:rPr lang="en-US" sz="600" dirty="0"/>
              <a:t> </a:t>
            </a:r>
            <a:r>
              <a:rPr lang="en-US" sz="600" dirty="0" err="1"/>
              <a:t>पानी</a:t>
            </a:r>
            <a:endParaRPr lang="en-US" sz="600" dirty="0"/>
          </a:p>
        </p:txBody>
      </p:sp>
    </p:spTree>
    <p:extLst>
      <p:ext uri="{BB962C8B-B14F-4D97-AF65-F5344CB8AC3E}">
        <p14:creationId xmlns:p14="http://schemas.microsoft.com/office/powerpoint/2010/main" val="23445860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41986" name="Picture 2" descr="C:\Users\HP\Desktop\PYRAMIDS\PYRAMID IMAGES\p0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36"/>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29318" y="2775742"/>
            <a:ext cx="533400" cy="200055"/>
          </a:xfrm>
          <a:prstGeom prst="rect">
            <a:avLst/>
          </a:prstGeom>
        </p:spPr>
        <p:txBody>
          <a:bodyPr wrap="square">
            <a:spAutoFit/>
          </a:bodyPr>
          <a:lstStyle/>
          <a:p>
            <a:pPr algn="ctr"/>
            <a:r>
              <a:rPr lang="en-US" sz="700" dirty="0" err="1" smtClean="0"/>
              <a:t>वाह</a:t>
            </a:r>
            <a:r>
              <a:rPr lang="en-US" sz="700" dirty="0"/>
              <a:t>!</a:t>
            </a:r>
          </a:p>
        </p:txBody>
      </p:sp>
      <p:sp>
        <p:nvSpPr>
          <p:cNvPr id="4" name="Rectangle 3"/>
          <p:cNvSpPr/>
          <p:nvPr/>
        </p:nvSpPr>
        <p:spPr>
          <a:xfrm>
            <a:off x="270750" y="166790"/>
            <a:ext cx="1786650" cy="415498"/>
          </a:xfrm>
          <a:prstGeom prst="rect">
            <a:avLst/>
          </a:prstGeom>
        </p:spPr>
        <p:txBody>
          <a:bodyPr wrap="square">
            <a:spAutoFit/>
          </a:bodyPr>
          <a:lstStyle/>
          <a:p>
            <a:pPr lvl="0"/>
            <a:r>
              <a:rPr lang="en-US" sz="700" dirty="0" err="1">
                <a:solidFill>
                  <a:prstClr val="black"/>
                </a:solidFill>
              </a:rPr>
              <a:t>हमेशा</a:t>
            </a:r>
            <a:r>
              <a:rPr lang="en-US" sz="700" dirty="0">
                <a:solidFill>
                  <a:prstClr val="black"/>
                </a:solidFill>
              </a:rPr>
              <a:t> </a:t>
            </a:r>
            <a:r>
              <a:rPr lang="en-US" sz="700" dirty="0" err="1">
                <a:solidFill>
                  <a:prstClr val="black"/>
                </a:solidFill>
              </a:rPr>
              <a:t>कल्पना</a:t>
            </a:r>
            <a:r>
              <a:rPr lang="en-US" sz="700" dirty="0">
                <a:solidFill>
                  <a:prstClr val="black"/>
                </a:solidFill>
              </a:rPr>
              <a:t> </a:t>
            </a:r>
            <a:r>
              <a:rPr lang="en-US" sz="700" dirty="0" err="1">
                <a:solidFill>
                  <a:prstClr val="black"/>
                </a:solidFill>
              </a:rPr>
              <a:t>पर</a:t>
            </a:r>
            <a:r>
              <a:rPr lang="en-US" sz="700" dirty="0">
                <a:solidFill>
                  <a:prstClr val="black"/>
                </a:solidFill>
              </a:rPr>
              <a:t> </a:t>
            </a:r>
            <a:r>
              <a:rPr lang="en-US" sz="700" dirty="0" err="1">
                <a:solidFill>
                  <a:prstClr val="black"/>
                </a:solidFill>
              </a:rPr>
              <a:t>ही</a:t>
            </a:r>
            <a:r>
              <a:rPr lang="en-US" sz="700" dirty="0">
                <a:solidFill>
                  <a:prstClr val="black"/>
                </a:solidFill>
              </a:rPr>
              <a:t> </a:t>
            </a:r>
            <a:r>
              <a:rPr lang="en-US" sz="700" dirty="0" err="1">
                <a:solidFill>
                  <a:prstClr val="black"/>
                </a:solidFill>
              </a:rPr>
              <a:t>भरोसा</a:t>
            </a:r>
            <a:r>
              <a:rPr lang="en-US" sz="700" dirty="0">
                <a:solidFill>
                  <a:prstClr val="black"/>
                </a:solidFill>
              </a:rPr>
              <a:t> </a:t>
            </a:r>
            <a:r>
              <a:rPr lang="en-US" sz="700" dirty="0" err="1">
                <a:solidFill>
                  <a:prstClr val="black"/>
                </a:solidFill>
              </a:rPr>
              <a:t>करते</a:t>
            </a:r>
            <a:r>
              <a:rPr lang="en-US" sz="700" dirty="0">
                <a:solidFill>
                  <a:prstClr val="black"/>
                </a:solidFill>
              </a:rPr>
              <a:t> </a:t>
            </a:r>
            <a:r>
              <a:rPr lang="en-US" sz="700" dirty="0" err="1">
                <a:solidFill>
                  <a:prstClr val="black"/>
                </a:solidFill>
              </a:rPr>
              <a:t>हुए</a:t>
            </a:r>
            <a:r>
              <a:rPr lang="en-US" sz="700" dirty="0">
                <a:solidFill>
                  <a:prstClr val="black"/>
                </a:solidFill>
              </a:rPr>
              <a:t>, </a:t>
            </a:r>
            <a:r>
              <a:rPr lang="en-US" sz="700" dirty="0" err="1">
                <a:solidFill>
                  <a:prstClr val="black"/>
                </a:solidFill>
              </a:rPr>
              <a:t>फिर</a:t>
            </a:r>
            <a:r>
              <a:rPr lang="en-US" sz="700" dirty="0">
                <a:solidFill>
                  <a:prstClr val="black"/>
                </a:solidFill>
              </a:rPr>
              <a:t> </a:t>
            </a:r>
            <a:r>
              <a:rPr lang="en-US" sz="700" dirty="0" err="1">
                <a:solidFill>
                  <a:prstClr val="black"/>
                </a:solidFill>
              </a:rPr>
              <a:t>से</a:t>
            </a:r>
            <a:r>
              <a:rPr lang="en-US" sz="700" dirty="0">
                <a:solidFill>
                  <a:prstClr val="black"/>
                </a:solidFill>
              </a:rPr>
              <a:t> </a:t>
            </a:r>
            <a:r>
              <a:rPr lang="en-US" sz="700" dirty="0" err="1" smtClean="0">
                <a:solidFill>
                  <a:prstClr val="black"/>
                </a:solidFill>
              </a:rPr>
              <a:t>एडम</a:t>
            </a:r>
            <a:r>
              <a:rPr lang="en-US" sz="700" dirty="0" smtClean="0">
                <a:solidFill>
                  <a:prstClr val="black"/>
                </a:solidFill>
              </a:rPr>
              <a:t> </a:t>
            </a:r>
            <a:r>
              <a:rPr lang="en-US" sz="700" dirty="0" err="1">
                <a:solidFill>
                  <a:prstClr val="black"/>
                </a:solidFill>
              </a:rPr>
              <a:t>ढलान</a:t>
            </a:r>
            <a:r>
              <a:rPr lang="en-US" sz="700" dirty="0">
                <a:solidFill>
                  <a:prstClr val="black"/>
                </a:solidFill>
              </a:rPr>
              <a:t> </a:t>
            </a:r>
            <a:r>
              <a:rPr lang="en-US" sz="700" dirty="0" err="1">
                <a:solidFill>
                  <a:prstClr val="black"/>
                </a:solidFill>
              </a:rPr>
              <a:t>की</a:t>
            </a:r>
            <a:r>
              <a:rPr lang="en-US" sz="700" dirty="0">
                <a:solidFill>
                  <a:prstClr val="black"/>
                </a:solidFill>
              </a:rPr>
              <a:t> </a:t>
            </a:r>
            <a:r>
              <a:rPr lang="en-US" sz="700" dirty="0" err="1">
                <a:solidFill>
                  <a:prstClr val="black"/>
                </a:solidFill>
              </a:rPr>
              <a:t>सिफारिश</a:t>
            </a:r>
            <a:r>
              <a:rPr lang="en-US" sz="700" dirty="0">
                <a:solidFill>
                  <a:prstClr val="black"/>
                </a:solidFill>
              </a:rPr>
              <a:t> </a:t>
            </a:r>
            <a:r>
              <a:rPr lang="en-US" sz="700" dirty="0" err="1">
                <a:solidFill>
                  <a:prstClr val="black"/>
                </a:solidFill>
              </a:rPr>
              <a:t>करते</a:t>
            </a:r>
            <a:r>
              <a:rPr lang="en-US" sz="700" dirty="0">
                <a:solidFill>
                  <a:prstClr val="black"/>
                </a:solidFill>
              </a:rPr>
              <a:t> </a:t>
            </a:r>
            <a:r>
              <a:rPr lang="en-US" sz="700" dirty="0" err="1">
                <a:solidFill>
                  <a:prstClr val="black"/>
                </a:solidFill>
              </a:rPr>
              <a:t>हैं</a:t>
            </a:r>
            <a:r>
              <a:rPr lang="en-US" sz="700" dirty="0">
                <a:solidFill>
                  <a:prstClr val="black"/>
                </a:solidFill>
              </a:rPr>
              <a:t>. </a:t>
            </a:r>
            <a:r>
              <a:rPr lang="en-US" sz="700" dirty="0" err="1">
                <a:solidFill>
                  <a:prstClr val="black"/>
                </a:solidFill>
              </a:rPr>
              <a:t>वो</a:t>
            </a:r>
            <a:r>
              <a:rPr lang="en-US" sz="700" dirty="0">
                <a:solidFill>
                  <a:prstClr val="black"/>
                </a:solidFill>
              </a:rPr>
              <a:t> </a:t>
            </a:r>
            <a:r>
              <a:rPr lang="en-US" sz="700" dirty="0" err="1">
                <a:solidFill>
                  <a:prstClr val="black"/>
                </a:solidFill>
              </a:rPr>
              <a:t>समीप</a:t>
            </a:r>
            <a:r>
              <a:rPr lang="en-US" sz="700" dirty="0">
                <a:solidFill>
                  <a:prstClr val="black"/>
                </a:solidFill>
              </a:rPr>
              <a:t> </a:t>
            </a:r>
            <a:r>
              <a:rPr lang="en-US" sz="700" dirty="0" err="1">
                <a:solidFill>
                  <a:prstClr val="black"/>
                </a:solidFill>
              </a:rPr>
              <a:t>में</a:t>
            </a:r>
            <a:r>
              <a:rPr lang="en-US" sz="700" dirty="0">
                <a:solidFill>
                  <a:prstClr val="black"/>
                </a:solidFill>
              </a:rPr>
              <a:t> </a:t>
            </a:r>
            <a:r>
              <a:rPr lang="en-US" sz="700" dirty="0" err="1">
                <a:solidFill>
                  <a:prstClr val="black"/>
                </a:solidFill>
              </a:rPr>
              <a:t>एक</a:t>
            </a:r>
            <a:r>
              <a:rPr lang="en-US" sz="700" dirty="0">
                <a:solidFill>
                  <a:prstClr val="black"/>
                </a:solidFill>
              </a:rPr>
              <a:t> 11° </a:t>
            </a:r>
            <a:r>
              <a:rPr lang="en-US" sz="700" dirty="0" err="1">
                <a:solidFill>
                  <a:prstClr val="black"/>
                </a:solidFill>
              </a:rPr>
              <a:t>के</a:t>
            </a:r>
            <a:r>
              <a:rPr lang="en-US" sz="700" dirty="0">
                <a:solidFill>
                  <a:prstClr val="black"/>
                </a:solidFill>
              </a:rPr>
              <a:t> </a:t>
            </a:r>
            <a:r>
              <a:rPr lang="en-US" sz="700" dirty="0" err="1">
                <a:solidFill>
                  <a:prstClr val="black"/>
                </a:solidFill>
              </a:rPr>
              <a:t>ढलान</a:t>
            </a:r>
            <a:r>
              <a:rPr lang="en-US" sz="700" dirty="0">
                <a:solidFill>
                  <a:prstClr val="black"/>
                </a:solidFill>
              </a:rPr>
              <a:t> </a:t>
            </a:r>
            <a:r>
              <a:rPr lang="en-US" sz="700" dirty="0" err="1">
                <a:solidFill>
                  <a:prstClr val="black"/>
                </a:solidFill>
              </a:rPr>
              <a:t>की</a:t>
            </a:r>
            <a:r>
              <a:rPr lang="en-US" sz="700" dirty="0">
                <a:solidFill>
                  <a:prstClr val="black"/>
                </a:solidFill>
              </a:rPr>
              <a:t> </a:t>
            </a:r>
            <a:r>
              <a:rPr lang="en-US" sz="700" dirty="0" err="1">
                <a:solidFill>
                  <a:prstClr val="black"/>
                </a:solidFill>
              </a:rPr>
              <a:t>पेशकश</a:t>
            </a:r>
            <a:r>
              <a:rPr lang="en-US" sz="700" dirty="0">
                <a:solidFill>
                  <a:prstClr val="black"/>
                </a:solidFill>
              </a:rPr>
              <a:t> </a:t>
            </a:r>
            <a:r>
              <a:rPr lang="en-US" sz="700" dirty="0" err="1">
                <a:solidFill>
                  <a:prstClr val="black"/>
                </a:solidFill>
              </a:rPr>
              <a:t>करते</a:t>
            </a:r>
            <a:r>
              <a:rPr lang="en-US" sz="700" dirty="0">
                <a:solidFill>
                  <a:prstClr val="black"/>
                </a:solidFill>
              </a:rPr>
              <a:t> </a:t>
            </a:r>
            <a:r>
              <a:rPr lang="en-US" sz="700" dirty="0" err="1">
                <a:solidFill>
                  <a:prstClr val="black"/>
                </a:solidFill>
              </a:rPr>
              <a:t>हैं</a:t>
            </a:r>
            <a:r>
              <a:rPr lang="en-US" sz="700" dirty="0">
                <a:solidFill>
                  <a:prstClr val="black"/>
                </a:solidFill>
              </a:rPr>
              <a:t>.</a:t>
            </a:r>
          </a:p>
        </p:txBody>
      </p:sp>
      <p:sp>
        <p:nvSpPr>
          <p:cNvPr id="5" name="Rectangle 4"/>
          <p:cNvSpPr/>
          <p:nvPr/>
        </p:nvSpPr>
        <p:spPr>
          <a:xfrm>
            <a:off x="3581400" y="166790"/>
            <a:ext cx="721123" cy="307777"/>
          </a:xfrm>
          <a:prstGeom prst="rect">
            <a:avLst/>
          </a:prstGeom>
        </p:spPr>
        <p:txBody>
          <a:bodyPr wrap="square">
            <a:spAutoFit/>
          </a:bodyPr>
          <a:lstStyle/>
          <a:p>
            <a:pPr algn="ctr"/>
            <a:r>
              <a:rPr lang="en-US" sz="700" dirty="0" err="1"/>
              <a:t>पर</a:t>
            </a:r>
            <a:r>
              <a:rPr lang="en-US" sz="700" dirty="0"/>
              <a:t> </a:t>
            </a:r>
            <a:r>
              <a:rPr lang="en-US" sz="700" dirty="0" err="1"/>
              <a:t>वो</a:t>
            </a:r>
            <a:r>
              <a:rPr lang="en-US" sz="700" dirty="0"/>
              <a:t> </a:t>
            </a:r>
            <a:r>
              <a:rPr lang="en-US" sz="700" dirty="0" err="1"/>
              <a:t>मुड़ेगा</a:t>
            </a:r>
            <a:r>
              <a:rPr lang="en-US" sz="700" dirty="0"/>
              <a:t> </a:t>
            </a:r>
            <a:r>
              <a:rPr lang="en-US" sz="700" dirty="0" err="1"/>
              <a:t>कैसे</a:t>
            </a:r>
            <a:r>
              <a:rPr lang="en-US" sz="700" dirty="0"/>
              <a:t>?</a:t>
            </a:r>
          </a:p>
        </p:txBody>
      </p:sp>
      <p:sp>
        <p:nvSpPr>
          <p:cNvPr id="6" name="Rectangle 5"/>
          <p:cNvSpPr/>
          <p:nvPr/>
        </p:nvSpPr>
        <p:spPr>
          <a:xfrm>
            <a:off x="2057400" y="1660386"/>
            <a:ext cx="2107442" cy="523220"/>
          </a:xfrm>
          <a:prstGeom prst="rect">
            <a:avLst/>
          </a:prstGeom>
        </p:spPr>
        <p:txBody>
          <a:bodyPr wrap="square">
            <a:spAutoFit/>
          </a:bodyPr>
          <a:lstStyle/>
          <a:p>
            <a:pPr algn="ctr"/>
            <a:r>
              <a:rPr lang="en-US" sz="700" dirty="0"/>
              <a:t>11° </a:t>
            </a:r>
            <a:r>
              <a:rPr lang="en-US" sz="700" dirty="0" err="1"/>
              <a:t>के</a:t>
            </a:r>
            <a:r>
              <a:rPr lang="en-US" sz="700" dirty="0"/>
              <a:t> </a:t>
            </a:r>
            <a:r>
              <a:rPr lang="en-US" sz="700" dirty="0" err="1"/>
              <a:t>ढलान</a:t>
            </a:r>
            <a:r>
              <a:rPr lang="en-US" sz="700" dirty="0"/>
              <a:t> </a:t>
            </a:r>
            <a:r>
              <a:rPr lang="en-US" sz="700" dirty="0" err="1"/>
              <a:t>पर</a:t>
            </a:r>
            <a:r>
              <a:rPr lang="en-US" sz="700" dirty="0"/>
              <a:t> 60-</a:t>
            </a:r>
            <a:r>
              <a:rPr lang="en-US" sz="700" dirty="0" err="1"/>
              <a:t>टन</a:t>
            </a:r>
            <a:r>
              <a:rPr lang="en-US" sz="700" dirty="0"/>
              <a:t> </a:t>
            </a:r>
            <a:r>
              <a:rPr lang="en-US" sz="700" dirty="0" err="1"/>
              <a:t>के</a:t>
            </a:r>
            <a:r>
              <a:rPr lang="en-US" sz="700" dirty="0"/>
              <a:t> </a:t>
            </a:r>
            <a:r>
              <a:rPr lang="en-US" sz="700" dirty="0" err="1"/>
              <a:t>भार</a:t>
            </a:r>
            <a:r>
              <a:rPr lang="en-US" sz="700" dirty="0"/>
              <a:t> </a:t>
            </a:r>
            <a:r>
              <a:rPr lang="en-US" sz="700" dirty="0" err="1"/>
              <a:t>को</a:t>
            </a:r>
            <a:r>
              <a:rPr lang="en-US" sz="700" dirty="0"/>
              <a:t> </a:t>
            </a:r>
            <a:r>
              <a:rPr lang="en-US" sz="700" dirty="0" err="1"/>
              <a:t>ले</a:t>
            </a:r>
            <a:r>
              <a:rPr lang="en-US" sz="700" dirty="0"/>
              <a:t> </a:t>
            </a:r>
            <a:r>
              <a:rPr lang="en-US" sz="700" dirty="0" err="1"/>
              <a:t>जाने</a:t>
            </a:r>
            <a:r>
              <a:rPr lang="en-US" sz="700" dirty="0"/>
              <a:t> </a:t>
            </a:r>
            <a:r>
              <a:rPr lang="en-US" sz="700" dirty="0" err="1"/>
              <a:t>के</a:t>
            </a:r>
            <a:r>
              <a:rPr lang="en-US" sz="700" dirty="0"/>
              <a:t> </a:t>
            </a:r>
            <a:r>
              <a:rPr lang="en-US" sz="700" dirty="0" err="1"/>
              <a:t>लिए</a:t>
            </a:r>
            <a:r>
              <a:rPr lang="en-US" sz="700" dirty="0"/>
              <a:t> </a:t>
            </a:r>
            <a:r>
              <a:rPr lang="en-US" sz="700" dirty="0" err="1"/>
              <a:t>तीन</a:t>
            </a:r>
            <a:r>
              <a:rPr lang="en-US" sz="700" dirty="0"/>
              <a:t> </a:t>
            </a:r>
            <a:r>
              <a:rPr lang="en-US" sz="700" dirty="0" err="1"/>
              <a:t>टन</a:t>
            </a:r>
            <a:r>
              <a:rPr lang="en-US" sz="700" dirty="0"/>
              <a:t> </a:t>
            </a:r>
            <a:r>
              <a:rPr lang="en-US" sz="700" dirty="0" err="1"/>
              <a:t>की</a:t>
            </a:r>
            <a:r>
              <a:rPr lang="en-US" sz="700" dirty="0"/>
              <a:t> </a:t>
            </a:r>
            <a:r>
              <a:rPr lang="en-US" sz="700" dirty="0" err="1"/>
              <a:t>शक्ति</a:t>
            </a:r>
            <a:r>
              <a:rPr lang="en-US" sz="700" dirty="0"/>
              <a:t> </a:t>
            </a:r>
            <a:r>
              <a:rPr lang="en-US" sz="700" dirty="0" err="1"/>
              <a:t>लगेगी</a:t>
            </a:r>
            <a:r>
              <a:rPr lang="en-US" sz="700" dirty="0"/>
              <a:t>, </a:t>
            </a:r>
            <a:r>
              <a:rPr lang="en-US" sz="700" dirty="0" err="1"/>
              <a:t>जिसके</a:t>
            </a:r>
            <a:r>
              <a:rPr lang="en-US" sz="700" dirty="0"/>
              <a:t> </a:t>
            </a:r>
            <a:r>
              <a:rPr lang="en-US" sz="700" dirty="0" err="1"/>
              <a:t>लिए</a:t>
            </a:r>
            <a:r>
              <a:rPr lang="en-US" sz="700" dirty="0"/>
              <a:t> </a:t>
            </a:r>
            <a:r>
              <a:rPr lang="en-US" sz="700" dirty="0" smtClean="0"/>
              <a:t>150 </a:t>
            </a:r>
            <a:r>
              <a:rPr lang="en-US" sz="700" dirty="0" err="1" smtClean="0"/>
              <a:t>मज़दूरों</a:t>
            </a:r>
            <a:r>
              <a:rPr lang="en-US" sz="700" dirty="0" smtClean="0"/>
              <a:t> </a:t>
            </a:r>
            <a:r>
              <a:rPr lang="en-US" sz="700" dirty="0" err="1"/>
              <a:t>की</a:t>
            </a:r>
            <a:r>
              <a:rPr lang="en-US" sz="700" dirty="0"/>
              <a:t> </a:t>
            </a:r>
            <a:r>
              <a:rPr lang="en-US" sz="700" dirty="0" err="1"/>
              <a:t>ज़रुरत</a:t>
            </a:r>
            <a:r>
              <a:rPr lang="en-US" sz="700" dirty="0"/>
              <a:t> </a:t>
            </a:r>
            <a:r>
              <a:rPr lang="en-US" sz="700" dirty="0" err="1"/>
              <a:t>होगी</a:t>
            </a:r>
            <a:r>
              <a:rPr lang="en-US" sz="700" dirty="0"/>
              <a:t>. </a:t>
            </a:r>
            <a:r>
              <a:rPr lang="en-US" sz="700" dirty="0" err="1"/>
              <a:t>मज़दूरों</a:t>
            </a:r>
            <a:r>
              <a:rPr lang="en-US" sz="700" dirty="0"/>
              <a:t> </a:t>
            </a:r>
            <a:r>
              <a:rPr lang="en-US" sz="700" dirty="0" err="1"/>
              <a:t>के</a:t>
            </a:r>
            <a:r>
              <a:rPr lang="en-US" sz="700" dirty="0"/>
              <a:t> </a:t>
            </a:r>
            <a:r>
              <a:rPr lang="en-US" sz="700" dirty="0" err="1"/>
              <a:t>चलने</a:t>
            </a:r>
            <a:r>
              <a:rPr lang="en-US" sz="700" dirty="0"/>
              <a:t> </a:t>
            </a:r>
            <a:r>
              <a:rPr lang="en-US" sz="700" dirty="0" err="1"/>
              <a:t>के</a:t>
            </a:r>
            <a:r>
              <a:rPr lang="en-US" sz="700" dirty="0"/>
              <a:t> </a:t>
            </a:r>
            <a:r>
              <a:rPr lang="en-US" sz="700" dirty="0" err="1"/>
              <a:t>लिए</a:t>
            </a:r>
            <a:r>
              <a:rPr lang="en-US" sz="700" dirty="0"/>
              <a:t>, </a:t>
            </a:r>
            <a:r>
              <a:rPr lang="en-US" sz="700" dirty="0" err="1"/>
              <a:t>ढलान</a:t>
            </a:r>
            <a:r>
              <a:rPr lang="en-US" sz="700" dirty="0"/>
              <a:t> </a:t>
            </a:r>
            <a:r>
              <a:rPr lang="en-US" sz="700" dirty="0" err="1"/>
              <a:t>की</a:t>
            </a:r>
            <a:r>
              <a:rPr lang="en-US" sz="700" dirty="0"/>
              <a:t> </a:t>
            </a:r>
            <a:r>
              <a:rPr lang="en-US" sz="700" dirty="0" err="1"/>
              <a:t>चौड़ाई</a:t>
            </a:r>
            <a:r>
              <a:rPr lang="en-US" sz="700" dirty="0"/>
              <a:t> </a:t>
            </a:r>
            <a:r>
              <a:rPr lang="en-US" sz="700" dirty="0" smtClean="0"/>
              <a:t/>
            </a:r>
            <a:br>
              <a:rPr lang="en-US" sz="700" dirty="0" smtClean="0"/>
            </a:br>
            <a:r>
              <a:rPr lang="en-US" sz="700" dirty="0" err="1" smtClean="0"/>
              <a:t>कम-से-कम</a:t>
            </a:r>
            <a:r>
              <a:rPr lang="en-US" sz="700" dirty="0" smtClean="0"/>
              <a:t> </a:t>
            </a:r>
            <a:r>
              <a:rPr lang="en-US" sz="700" dirty="0"/>
              <a:t>15-</a:t>
            </a:r>
            <a:r>
              <a:rPr lang="en-US" sz="700" dirty="0" err="1"/>
              <a:t>मीटर</a:t>
            </a:r>
            <a:r>
              <a:rPr lang="en-US" sz="700" dirty="0"/>
              <a:t> </a:t>
            </a:r>
            <a:r>
              <a:rPr lang="en-US" sz="700" dirty="0" err="1" smtClean="0"/>
              <a:t>होना</a:t>
            </a:r>
            <a:r>
              <a:rPr lang="en-US" sz="700" dirty="0" smtClean="0"/>
              <a:t> </a:t>
            </a:r>
            <a:r>
              <a:rPr lang="en-US" sz="700" dirty="0" err="1"/>
              <a:t>ज़रूरी</a:t>
            </a:r>
            <a:r>
              <a:rPr lang="en-US" sz="700" dirty="0"/>
              <a:t> </a:t>
            </a:r>
            <a:r>
              <a:rPr lang="en-US" sz="700" dirty="0" err="1"/>
              <a:t>है</a:t>
            </a:r>
            <a:r>
              <a:rPr lang="en-US" sz="700" dirty="0"/>
              <a:t>.</a:t>
            </a:r>
          </a:p>
        </p:txBody>
      </p:sp>
      <p:sp>
        <p:nvSpPr>
          <p:cNvPr id="7" name="Rectangle 6"/>
          <p:cNvSpPr/>
          <p:nvPr/>
        </p:nvSpPr>
        <p:spPr>
          <a:xfrm>
            <a:off x="1447800" y="2411376"/>
            <a:ext cx="961708" cy="307777"/>
          </a:xfrm>
          <a:prstGeom prst="rect">
            <a:avLst/>
          </a:prstGeom>
        </p:spPr>
        <p:txBody>
          <a:bodyPr wrap="square">
            <a:spAutoFit/>
          </a:bodyPr>
          <a:lstStyle/>
          <a:p>
            <a:pPr algn="ctr"/>
            <a:r>
              <a:rPr lang="en-US" sz="700" dirty="0" err="1"/>
              <a:t>फिर</a:t>
            </a:r>
            <a:r>
              <a:rPr lang="en-US" sz="700" dirty="0"/>
              <a:t> </a:t>
            </a:r>
            <a:r>
              <a:rPr lang="en-US" sz="700" dirty="0" err="1"/>
              <a:t>हम</a:t>
            </a:r>
            <a:r>
              <a:rPr lang="en-US" sz="700" dirty="0"/>
              <a:t> </a:t>
            </a:r>
            <a:r>
              <a:rPr lang="en-US" sz="700" dirty="0" err="1"/>
              <a:t>उनसे</a:t>
            </a:r>
            <a:r>
              <a:rPr lang="en-US" sz="700" dirty="0"/>
              <a:t> </a:t>
            </a:r>
            <a:r>
              <a:rPr lang="en-US" sz="700" dirty="0" err="1"/>
              <a:t>कोनों</a:t>
            </a:r>
            <a:r>
              <a:rPr lang="en-US" sz="700" dirty="0"/>
              <a:t> </a:t>
            </a:r>
            <a:r>
              <a:rPr lang="en-US" sz="700" dirty="0" err="1"/>
              <a:t>तक</a:t>
            </a:r>
            <a:r>
              <a:rPr lang="en-US" sz="700" dirty="0"/>
              <a:t> </a:t>
            </a:r>
            <a:r>
              <a:rPr lang="en-US" sz="700" dirty="0" err="1"/>
              <a:t>कैसे</a:t>
            </a:r>
            <a:r>
              <a:rPr lang="en-US" sz="700" dirty="0"/>
              <a:t> </a:t>
            </a:r>
            <a:r>
              <a:rPr lang="en-US" sz="700" dirty="0" err="1"/>
              <a:t>जाएंगे</a:t>
            </a:r>
            <a:r>
              <a:rPr lang="en-US" sz="700" dirty="0"/>
              <a:t>?</a:t>
            </a:r>
          </a:p>
        </p:txBody>
      </p:sp>
      <p:sp>
        <p:nvSpPr>
          <p:cNvPr id="8" name="Rectangle 7"/>
          <p:cNvSpPr/>
          <p:nvPr/>
        </p:nvSpPr>
        <p:spPr>
          <a:xfrm>
            <a:off x="2057400" y="2793206"/>
            <a:ext cx="1062639" cy="305458"/>
          </a:xfrm>
          <a:prstGeom prst="rect">
            <a:avLst/>
          </a:prstGeom>
        </p:spPr>
        <p:txBody>
          <a:bodyPr wrap="square">
            <a:spAutoFit/>
          </a:bodyPr>
          <a:lstStyle/>
          <a:p>
            <a:pPr algn="ctr"/>
            <a:r>
              <a:rPr lang="en-US" sz="700" dirty="0" err="1"/>
              <a:t>हम</a:t>
            </a:r>
            <a:r>
              <a:rPr lang="en-US" sz="700" dirty="0"/>
              <a:t> </a:t>
            </a:r>
            <a:r>
              <a:rPr lang="en-US" sz="700" dirty="0" err="1"/>
              <a:t>पिरामिड</a:t>
            </a:r>
            <a:r>
              <a:rPr lang="en-US" sz="700" dirty="0"/>
              <a:t> </a:t>
            </a:r>
            <a:r>
              <a:rPr lang="en-US" sz="700" dirty="0" err="1"/>
              <a:t>की</a:t>
            </a:r>
            <a:r>
              <a:rPr lang="en-US" sz="700" dirty="0"/>
              <a:t> </a:t>
            </a:r>
            <a:r>
              <a:rPr lang="en-US" sz="700" dirty="0" err="1"/>
              <a:t>दीवार</a:t>
            </a:r>
            <a:r>
              <a:rPr lang="en-US" sz="700" dirty="0"/>
              <a:t> </a:t>
            </a:r>
            <a:r>
              <a:rPr lang="en-US" sz="700" dirty="0" err="1"/>
              <a:t>से</a:t>
            </a:r>
            <a:r>
              <a:rPr lang="en-US" sz="700" dirty="0"/>
              <a:t> </a:t>
            </a:r>
            <a:r>
              <a:rPr lang="en-US" sz="700" dirty="0" err="1"/>
              <a:t>ढलान</a:t>
            </a:r>
            <a:r>
              <a:rPr lang="en-US" sz="700" dirty="0"/>
              <a:t> </a:t>
            </a:r>
            <a:r>
              <a:rPr lang="en-US" sz="700" dirty="0" err="1"/>
              <a:t>को</a:t>
            </a:r>
            <a:r>
              <a:rPr lang="en-US" sz="700" dirty="0"/>
              <a:t> </a:t>
            </a:r>
            <a:r>
              <a:rPr lang="en-US" sz="700" dirty="0" err="1"/>
              <a:t>कैसे</a:t>
            </a:r>
            <a:r>
              <a:rPr lang="en-US" sz="700" dirty="0"/>
              <a:t> </a:t>
            </a:r>
            <a:r>
              <a:rPr lang="en-US" sz="700" dirty="0" err="1"/>
              <a:t>जोड़ेंगे</a:t>
            </a:r>
            <a:r>
              <a:rPr lang="en-US" sz="700" dirty="0"/>
              <a:t>?</a:t>
            </a:r>
          </a:p>
        </p:txBody>
      </p:sp>
      <p:sp>
        <p:nvSpPr>
          <p:cNvPr id="9" name="Rectangle 8"/>
          <p:cNvSpPr/>
          <p:nvPr/>
        </p:nvSpPr>
        <p:spPr>
          <a:xfrm>
            <a:off x="320722" y="1116806"/>
            <a:ext cx="324128" cy="200055"/>
          </a:xfrm>
          <a:prstGeom prst="rect">
            <a:avLst/>
          </a:prstGeom>
        </p:spPr>
        <p:txBody>
          <a:bodyPr wrap="none">
            <a:spAutoFit/>
          </a:bodyPr>
          <a:lstStyle/>
          <a:p>
            <a:r>
              <a:rPr lang="en-US" sz="700" dirty="0"/>
              <a:t>-</a:t>
            </a:r>
            <a:r>
              <a:rPr lang="en-US" sz="700" dirty="0" err="1"/>
              <a:t>टन</a:t>
            </a:r>
            <a:endParaRPr lang="en-US" sz="700" dirty="0"/>
          </a:p>
        </p:txBody>
      </p:sp>
    </p:spTree>
    <p:extLst>
      <p:ext uri="{BB962C8B-B14F-4D97-AF65-F5344CB8AC3E}">
        <p14:creationId xmlns:p14="http://schemas.microsoft.com/office/powerpoint/2010/main" val="23844289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4572000" cy="3300413"/>
          </a:xfrm>
          <a:ln/>
        </p:spPr>
        <p:style>
          <a:lnRef idx="2">
            <a:schemeClr val="accent6"/>
          </a:lnRef>
          <a:fillRef idx="1">
            <a:schemeClr val="lt1"/>
          </a:fillRef>
          <a:effectRef idx="0">
            <a:schemeClr val="accent6"/>
          </a:effectRef>
          <a:fontRef idx="minor">
            <a:schemeClr val="dk1"/>
          </a:fontRef>
        </p:style>
        <p:txBody>
          <a:bodyPr/>
          <a:lstStyle/>
          <a:p>
            <a:endParaRPr lang="en-US" dirty="0"/>
          </a:p>
        </p:txBody>
      </p:sp>
      <p:pic>
        <p:nvPicPr>
          <p:cNvPr id="43010" name="Picture 2" descr="C:\Users\HP\Desktop\PYRAMIDS\PYRAMID IMAGES\p0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2"/>
            <a:ext cx="4572000" cy="330076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702257" y="3031963"/>
            <a:ext cx="1488743" cy="184666"/>
          </a:xfrm>
          <a:prstGeom prst="rect">
            <a:avLst/>
          </a:prstGeom>
        </p:spPr>
        <p:txBody>
          <a:bodyPr wrap="square">
            <a:spAutoFit/>
          </a:bodyPr>
          <a:lstStyle/>
          <a:p>
            <a:r>
              <a:rPr lang="en-US" sz="600" dirty="0" err="1" smtClean="0"/>
              <a:t>चेओप्स</a:t>
            </a:r>
            <a:r>
              <a:rPr lang="en-US" sz="600" dirty="0" smtClean="0"/>
              <a:t> </a:t>
            </a:r>
            <a:r>
              <a:rPr lang="en-US" sz="600" dirty="0" err="1"/>
              <a:t>का</a:t>
            </a:r>
            <a:r>
              <a:rPr lang="en-US" sz="600" dirty="0"/>
              <a:t> </a:t>
            </a:r>
            <a:r>
              <a:rPr lang="en-US" sz="600" dirty="0" err="1"/>
              <a:t>असली</a:t>
            </a:r>
            <a:r>
              <a:rPr lang="en-US" sz="600" dirty="0"/>
              <a:t> </a:t>
            </a:r>
            <a:r>
              <a:rPr lang="en-US" sz="600" dirty="0" err="1"/>
              <a:t>उच्चारण</a:t>
            </a:r>
            <a:r>
              <a:rPr lang="en-US" sz="600" dirty="0"/>
              <a:t> </a:t>
            </a:r>
            <a:r>
              <a:rPr lang="en-US" sz="600" dirty="0" err="1"/>
              <a:t>है</a:t>
            </a:r>
            <a:r>
              <a:rPr lang="en-US" sz="600" dirty="0"/>
              <a:t> "</a:t>
            </a:r>
            <a:r>
              <a:rPr lang="en-US" sz="600" dirty="0" err="1"/>
              <a:t>कोउफोउ</a:t>
            </a:r>
            <a:r>
              <a:rPr lang="en-US" sz="600" dirty="0"/>
              <a:t>"</a:t>
            </a:r>
          </a:p>
        </p:txBody>
      </p:sp>
      <p:sp>
        <p:nvSpPr>
          <p:cNvPr id="4" name="Rectangle 3"/>
          <p:cNvSpPr/>
          <p:nvPr/>
        </p:nvSpPr>
        <p:spPr>
          <a:xfrm>
            <a:off x="1295400" y="1112909"/>
            <a:ext cx="990600" cy="846386"/>
          </a:xfrm>
          <a:prstGeom prst="rect">
            <a:avLst/>
          </a:prstGeom>
        </p:spPr>
        <p:txBody>
          <a:bodyPr wrap="square">
            <a:spAutoFit/>
          </a:bodyPr>
          <a:lstStyle/>
          <a:p>
            <a:pPr algn="ctr"/>
            <a:r>
              <a:rPr lang="en-US" sz="700" dirty="0" err="1"/>
              <a:t>हम</a:t>
            </a:r>
            <a:r>
              <a:rPr lang="en-US" sz="700" dirty="0"/>
              <a:t> </a:t>
            </a:r>
            <a:r>
              <a:rPr lang="en-US" sz="700" dirty="0" err="1"/>
              <a:t>चाहें</a:t>
            </a:r>
            <a:r>
              <a:rPr lang="en-US" sz="700" dirty="0"/>
              <a:t> </a:t>
            </a:r>
            <a:r>
              <a:rPr lang="en-US" sz="700" dirty="0" err="1"/>
              <a:t>जो</a:t>
            </a:r>
            <a:r>
              <a:rPr lang="en-US" sz="700" dirty="0"/>
              <a:t> </a:t>
            </a:r>
            <a:r>
              <a:rPr lang="en-US" sz="700" dirty="0" err="1"/>
              <a:t>भी</a:t>
            </a:r>
            <a:r>
              <a:rPr lang="en-US" sz="700" dirty="0"/>
              <a:t> </a:t>
            </a:r>
            <a:endParaRPr lang="en-US" sz="700" dirty="0" smtClean="0"/>
          </a:p>
          <a:p>
            <a:pPr algn="ctr"/>
            <a:r>
              <a:rPr lang="en-US" sz="700" dirty="0" err="1" smtClean="0"/>
              <a:t>अटकलें</a:t>
            </a:r>
            <a:r>
              <a:rPr lang="en-US" sz="700" dirty="0" smtClean="0"/>
              <a:t> </a:t>
            </a:r>
            <a:r>
              <a:rPr lang="en-US" sz="700" dirty="0" err="1"/>
              <a:t>लगाएं</a:t>
            </a:r>
            <a:r>
              <a:rPr lang="en-US" sz="700" dirty="0"/>
              <a:t>, </a:t>
            </a:r>
            <a:r>
              <a:rPr lang="en-US" sz="700" dirty="0" err="1"/>
              <a:t>हमें</a:t>
            </a:r>
            <a:r>
              <a:rPr lang="en-US" sz="700" dirty="0"/>
              <a:t> </a:t>
            </a:r>
            <a:r>
              <a:rPr lang="en-US" sz="700" dirty="0" err="1"/>
              <a:t>इस</a:t>
            </a:r>
            <a:r>
              <a:rPr lang="en-US" sz="700" dirty="0"/>
              <a:t> </a:t>
            </a:r>
            <a:r>
              <a:rPr lang="en-US" sz="700" dirty="0" err="1"/>
              <a:t>अहम</a:t>
            </a:r>
            <a:r>
              <a:rPr lang="en-US" sz="700" dirty="0"/>
              <a:t> </a:t>
            </a:r>
            <a:r>
              <a:rPr lang="en-US" sz="700" dirty="0" err="1"/>
              <a:t>सवाल</a:t>
            </a:r>
            <a:r>
              <a:rPr lang="en-US" sz="700" dirty="0"/>
              <a:t> </a:t>
            </a:r>
            <a:r>
              <a:rPr lang="en-US" sz="700" dirty="0" err="1"/>
              <a:t>से</a:t>
            </a:r>
            <a:r>
              <a:rPr lang="en-US" sz="700" dirty="0"/>
              <a:t> </a:t>
            </a:r>
            <a:r>
              <a:rPr lang="en-US" sz="700" dirty="0" err="1"/>
              <a:t>जूझना</a:t>
            </a:r>
            <a:r>
              <a:rPr lang="en-US" sz="700" dirty="0"/>
              <a:t> </a:t>
            </a:r>
            <a:r>
              <a:rPr lang="en-US" sz="700" dirty="0" err="1"/>
              <a:t>ही</a:t>
            </a:r>
            <a:r>
              <a:rPr lang="en-US" sz="700" dirty="0"/>
              <a:t> </a:t>
            </a:r>
            <a:r>
              <a:rPr lang="en-US" sz="700" dirty="0" err="1"/>
              <a:t>पड़ेगा</a:t>
            </a:r>
            <a:r>
              <a:rPr lang="en-US" sz="700" dirty="0"/>
              <a:t> : </a:t>
            </a:r>
            <a:r>
              <a:rPr lang="en-US" sz="700" dirty="0" err="1"/>
              <a:t>पत्थर</a:t>
            </a:r>
            <a:r>
              <a:rPr lang="en-US" sz="700" dirty="0"/>
              <a:t> </a:t>
            </a:r>
            <a:r>
              <a:rPr lang="en-US" sz="700" dirty="0" err="1"/>
              <a:t>के</a:t>
            </a:r>
            <a:r>
              <a:rPr lang="en-US" sz="700" dirty="0"/>
              <a:t> </a:t>
            </a:r>
            <a:r>
              <a:rPr lang="en-US" sz="700" dirty="0" err="1"/>
              <a:t>इन</a:t>
            </a:r>
            <a:r>
              <a:rPr lang="en-US" sz="700" dirty="0"/>
              <a:t> </a:t>
            </a:r>
            <a:r>
              <a:rPr lang="en-US" sz="700" dirty="0" err="1"/>
              <a:t>भारी-भरकम</a:t>
            </a:r>
            <a:r>
              <a:rPr lang="en-US" sz="700" dirty="0"/>
              <a:t> </a:t>
            </a:r>
            <a:r>
              <a:rPr lang="en-US" sz="700" dirty="0" err="1"/>
              <a:t>ब्लॉक्स</a:t>
            </a:r>
            <a:r>
              <a:rPr lang="en-US" sz="700" dirty="0"/>
              <a:t> </a:t>
            </a:r>
            <a:r>
              <a:rPr lang="en-US" sz="700" dirty="0" err="1"/>
              <a:t>को</a:t>
            </a:r>
            <a:r>
              <a:rPr lang="en-US" sz="700" dirty="0"/>
              <a:t> </a:t>
            </a:r>
            <a:r>
              <a:rPr lang="en-US" sz="700" dirty="0" err="1"/>
              <a:t>हम</a:t>
            </a:r>
            <a:r>
              <a:rPr lang="en-US" sz="700" dirty="0"/>
              <a:t> 70-</a:t>
            </a:r>
            <a:r>
              <a:rPr lang="en-US" sz="700" dirty="0" err="1"/>
              <a:t>मीटर</a:t>
            </a:r>
            <a:r>
              <a:rPr lang="en-US" sz="700" dirty="0"/>
              <a:t> </a:t>
            </a:r>
            <a:r>
              <a:rPr lang="en-US" sz="700" dirty="0" err="1"/>
              <a:t>की</a:t>
            </a:r>
            <a:r>
              <a:rPr lang="en-US" sz="700" dirty="0"/>
              <a:t> </a:t>
            </a:r>
            <a:r>
              <a:rPr lang="en-US" sz="700" dirty="0" err="1"/>
              <a:t>ऊंचाई</a:t>
            </a:r>
            <a:r>
              <a:rPr lang="en-US" sz="700" dirty="0"/>
              <a:t> </a:t>
            </a:r>
            <a:r>
              <a:rPr lang="en-US" sz="700" dirty="0" err="1"/>
              <a:t>तक</a:t>
            </a:r>
            <a:r>
              <a:rPr lang="en-US" sz="700" dirty="0"/>
              <a:t> </a:t>
            </a:r>
            <a:r>
              <a:rPr lang="en-US" sz="700" dirty="0" err="1"/>
              <a:t>कैसे</a:t>
            </a:r>
            <a:r>
              <a:rPr lang="en-US" sz="700" dirty="0"/>
              <a:t> </a:t>
            </a:r>
            <a:r>
              <a:rPr lang="en-US" sz="700" dirty="0" err="1"/>
              <a:t>उठाएंगे</a:t>
            </a:r>
            <a:r>
              <a:rPr lang="en-US" sz="700" dirty="0"/>
              <a:t>?</a:t>
            </a:r>
          </a:p>
        </p:txBody>
      </p:sp>
      <p:sp>
        <p:nvSpPr>
          <p:cNvPr id="5" name="Rectangle 4"/>
          <p:cNvSpPr/>
          <p:nvPr/>
        </p:nvSpPr>
        <p:spPr>
          <a:xfrm>
            <a:off x="-1447800" y="730956"/>
            <a:ext cx="2286000" cy="200055"/>
          </a:xfrm>
          <a:prstGeom prst="rect">
            <a:avLst/>
          </a:prstGeom>
        </p:spPr>
        <p:txBody>
          <a:bodyPr>
            <a:spAutoFit/>
          </a:bodyPr>
          <a:lstStyle/>
          <a:p>
            <a:pPr algn="ctr"/>
            <a:r>
              <a:rPr lang="en-US" sz="700" dirty="0" smtClean="0"/>
              <a:t>- - -</a:t>
            </a:r>
            <a:endParaRPr lang="en-US" sz="700" dirty="0"/>
          </a:p>
        </p:txBody>
      </p:sp>
      <p:sp>
        <p:nvSpPr>
          <p:cNvPr id="6" name="Rectangle 5"/>
          <p:cNvSpPr/>
          <p:nvPr/>
        </p:nvSpPr>
        <p:spPr>
          <a:xfrm>
            <a:off x="2546953" y="1803708"/>
            <a:ext cx="617477" cy="184666"/>
          </a:xfrm>
          <a:prstGeom prst="rect">
            <a:avLst/>
          </a:prstGeom>
        </p:spPr>
        <p:txBody>
          <a:bodyPr wrap="none">
            <a:spAutoFit/>
          </a:bodyPr>
          <a:lstStyle/>
          <a:p>
            <a:pPr algn="ctr"/>
            <a:r>
              <a:rPr lang="en-US" sz="600" dirty="0" err="1"/>
              <a:t>भूमिगत</a:t>
            </a:r>
            <a:r>
              <a:rPr lang="en-US" sz="600" dirty="0"/>
              <a:t> </a:t>
            </a:r>
            <a:r>
              <a:rPr lang="en-US" sz="600" dirty="0" err="1"/>
              <a:t>कमरा</a:t>
            </a:r>
            <a:endParaRPr lang="en-US" sz="600" dirty="0"/>
          </a:p>
        </p:txBody>
      </p:sp>
      <p:sp>
        <p:nvSpPr>
          <p:cNvPr id="8" name="Rectangle 7"/>
          <p:cNvSpPr/>
          <p:nvPr/>
        </p:nvSpPr>
        <p:spPr>
          <a:xfrm>
            <a:off x="1714500" y="2314664"/>
            <a:ext cx="1143000" cy="630942"/>
          </a:xfrm>
          <a:prstGeom prst="rect">
            <a:avLst/>
          </a:prstGeom>
        </p:spPr>
        <p:txBody>
          <a:bodyPr wrap="square">
            <a:spAutoFit/>
          </a:bodyPr>
          <a:lstStyle/>
          <a:p>
            <a:pPr algn="ctr"/>
            <a:r>
              <a:rPr lang="en-US" sz="700" dirty="0" err="1"/>
              <a:t>पहला</a:t>
            </a:r>
            <a:r>
              <a:rPr lang="en-US" sz="700" dirty="0"/>
              <a:t> </a:t>
            </a:r>
            <a:r>
              <a:rPr lang="en-US" sz="700" dirty="0" err="1"/>
              <a:t>आईडिया</a:t>
            </a:r>
            <a:r>
              <a:rPr lang="en-US" sz="700" dirty="0"/>
              <a:t> </a:t>
            </a:r>
            <a:r>
              <a:rPr lang="en-US" sz="700" dirty="0" err="1"/>
              <a:t>होगा</a:t>
            </a:r>
            <a:r>
              <a:rPr lang="en-US" sz="700" dirty="0"/>
              <a:t> </a:t>
            </a:r>
            <a:r>
              <a:rPr lang="en-US" sz="700" dirty="0" err="1"/>
              <a:t>मिट्टी</a:t>
            </a:r>
            <a:r>
              <a:rPr lang="en-US" sz="700" dirty="0"/>
              <a:t> </a:t>
            </a:r>
            <a:r>
              <a:rPr lang="en-US" sz="700" dirty="0" err="1"/>
              <a:t>और</a:t>
            </a:r>
            <a:r>
              <a:rPr lang="en-US" sz="700" dirty="0"/>
              <a:t> </a:t>
            </a:r>
            <a:r>
              <a:rPr lang="en-US" sz="700" dirty="0" err="1"/>
              <a:t>ईंटों</a:t>
            </a:r>
            <a:r>
              <a:rPr lang="en-US" sz="700" dirty="0"/>
              <a:t> </a:t>
            </a:r>
            <a:r>
              <a:rPr lang="en-US" sz="700" dirty="0" err="1"/>
              <a:t>से</a:t>
            </a:r>
            <a:r>
              <a:rPr lang="en-US" sz="700" dirty="0"/>
              <a:t> </a:t>
            </a:r>
            <a:r>
              <a:rPr lang="en-US" sz="700" dirty="0" err="1"/>
              <a:t>एक</a:t>
            </a:r>
            <a:r>
              <a:rPr lang="en-US" sz="700" dirty="0"/>
              <a:t> </a:t>
            </a:r>
            <a:r>
              <a:rPr lang="en-US" sz="700" dirty="0" err="1"/>
              <a:t>रैखिक</a:t>
            </a:r>
            <a:r>
              <a:rPr lang="en-US" sz="700" dirty="0"/>
              <a:t> </a:t>
            </a:r>
            <a:r>
              <a:rPr lang="en-US" sz="700" dirty="0" err="1"/>
              <a:t>ढलान</a:t>
            </a:r>
            <a:r>
              <a:rPr lang="en-US" sz="700" dirty="0"/>
              <a:t> </a:t>
            </a:r>
            <a:r>
              <a:rPr lang="en-US" sz="700" dirty="0" err="1"/>
              <a:t>बनाना</a:t>
            </a:r>
            <a:r>
              <a:rPr lang="en-US" sz="700" dirty="0"/>
              <a:t> </a:t>
            </a:r>
            <a:r>
              <a:rPr lang="en-US" sz="700" dirty="0" err="1"/>
              <a:t>जिसे</a:t>
            </a:r>
            <a:r>
              <a:rPr lang="en-US" sz="700" dirty="0"/>
              <a:t> </a:t>
            </a:r>
            <a:r>
              <a:rPr lang="en-US" sz="700" dirty="0" err="1"/>
              <a:t>लकड़ी</a:t>
            </a:r>
            <a:r>
              <a:rPr lang="en-US" sz="700" dirty="0"/>
              <a:t> </a:t>
            </a:r>
            <a:r>
              <a:rPr lang="en-US" sz="700" dirty="0" err="1"/>
              <a:t>की</a:t>
            </a:r>
            <a:r>
              <a:rPr lang="en-US" sz="700" dirty="0"/>
              <a:t> </a:t>
            </a:r>
            <a:r>
              <a:rPr lang="en-US" sz="700" dirty="0" err="1"/>
              <a:t>शहतीरों</a:t>
            </a:r>
            <a:r>
              <a:rPr lang="en-US" sz="700" dirty="0"/>
              <a:t> (</a:t>
            </a:r>
            <a:r>
              <a:rPr lang="en-US" sz="700" dirty="0" err="1"/>
              <a:t>बीम्स</a:t>
            </a:r>
            <a:r>
              <a:rPr lang="en-US" sz="700" dirty="0"/>
              <a:t>) </a:t>
            </a:r>
            <a:r>
              <a:rPr lang="en-US" sz="700" dirty="0" err="1"/>
              <a:t>से</a:t>
            </a:r>
            <a:r>
              <a:rPr lang="en-US" sz="700" dirty="0"/>
              <a:t> </a:t>
            </a:r>
            <a:r>
              <a:rPr lang="en-US" sz="700" dirty="0" smtClean="0"/>
              <a:t> </a:t>
            </a:r>
            <a:r>
              <a:rPr lang="en-US" sz="700" dirty="0" err="1"/>
              <a:t>ताकत</a:t>
            </a:r>
            <a:r>
              <a:rPr lang="en-US" sz="700" dirty="0"/>
              <a:t> </a:t>
            </a:r>
            <a:r>
              <a:rPr lang="en-US" sz="700" dirty="0" err="1"/>
              <a:t>मिले</a:t>
            </a:r>
            <a:r>
              <a:rPr lang="en-US" sz="700" dirty="0"/>
              <a:t>. </a:t>
            </a:r>
          </a:p>
        </p:txBody>
      </p:sp>
      <p:sp>
        <p:nvSpPr>
          <p:cNvPr id="9" name="Rectangle 8"/>
          <p:cNvSpPr/>
          <p:nvPr/>
        </p:nvSpPr>
        <p:spPr>
          <a:xfrm>
            <a:off x="2320120" y="1013246"/>
            <a:ext cx="476412" cy="276999"/>
          </a:xfrm>
          <a:prstGeom prst="rect">
            <a:avLst/>
          </a:prstGeom>
        </p:spPr>
        <p:txBody>
          <a:bodyPr wrap="none">
            <a:spAutoFit/>
          </a:bodyPr>
          <a:lstStyle/>
          <a:p>
            <a:pPr algn="ctr"/>
            <a:r>
              <a:rPr lang="en-US" sz="600" dirty="0" err="1"/>
              <a:t>राजा</a:t>
            </a:r>
            <a:r>
              <a:rPr lang="en-US" sz="600" dirty="0"/>
              <a:t> </a:t>
            </a:r>
            <a:endParaRPr lang="en-US" sz="600" dirty="0" smtClean="0"/>
          </a:p>
          <a:p>
            <a:pPr algn="ctr"/>
            <a:r>
              <a:rPr lang="en-US" sz="600" dirty="0" err="1" smtClean="0"/>
              <a:t>का</a:t>
            </a:r>
            <a:r>
              <a:rPr lang="en-US" sz="600" dirty="0" smtClean="0"/>
              <a:t> </a:t>
            </a:r>
            <a:r>
              <a:rPr lang="en-US" sz="600" dirty="0" err="1"/>
              <a:t>कमरा</a:t>
            </a:r>
            <a:r>
              <a:rPr lang="en-US" sz="600" dirty="0"/>
              <a:t> </a:t>
            </a:r>
          </a:p>
        </p:txBody>
      </p:sp>
      <p:sp>
        <p:nvSpPr>
          <p:cNvPr id="10" name="Rectangle 9"/>
          <p:cNvSpPr/>
          <p:nvPr/>
        </p:nvSpPr>
        <p:spPr>
          <a:xfrm>
            <a:off x="2800188" y="1297007"/>
            <a:ext cx="476412" cy="276999"/>
          </a:xfrm>
          <a:prstGeom prst="rect">
            <a:avLst/>
          </a:prstGeom>
        </p:spPr>
        <p:txBody>
          <a:bodyPr wrap="none">
            <a:spAutoFit/>
          </a:bodyPr>
          <a:lstStyle/>
          <a:p>
            <a:pPr algn="ctr"/>
            <a:r>
              <a:rPr lang="en-US" sz="600" dirty="0" err="1"/>
              <a:t>रानी</a:t>
            </a:r>
            <a:r>
              <a:rPr lang="en-US" sz="600" dirty="0"/>
              <a:t> </a:t>
            </a:r>
            <a:endParaRPr lang="en-US" sz="600" dirty="0" smtClean="0"/>
          </a:p>
          <a:p>
            <a:pPr algn="ctr"/>
            <a:r>
              <a:rPr lang="en-US" sz="600" dirty="0" err="1" smtClean="0"/>
              <a:t>का</a:t>
            </a:r>
            <a:r>
              <a:rPr lang="en-US" sz="600" dirty="0" smtClean="0"/>
              <a:t> </a:t>
            </a:r>
            <a:r>
              <a:rPr lang="en-US" sz="600" dirty="0" err="1"/>
              <a:t>कमरा</a:t>
            </a:r>
            <a:r>
              <a:rPr lang="en-US" sz="600" dirty="0"/>
              <a:t> </a:t>
            </a:r>
          </a:p>
        </p:txBody>
      </p:sp>
      <p:sp>
        <p:nvSpPr>
          <p:cNvPr id="11" name="Rectangle 10"/>
          <p:cNvSpPr/>
          <p:nvPr/>
        </p:nvSpPr>
        <p:spPr>
          <a:xfrm>
            <a:off x="3657600" y="1151745"/>
            <a:ext cx="433131" cy="184666"/>
          </a:xfrm>
          <a:prstGeom prst="rect">
            <a:avLst/>
          </a:prstGeom>
        </p:spPr>
        <p:txBody>
          <a:bodyPr wrap="none">
            <a:spAutoFit/>
          </a:bodyPr>
          <a:lstStyle/>
          <a:p>
            <a:pPr algn="ctr"/>
            <a:r>
              <a:rPr lang="en-US" sz="600" dirty="0" err="1"/>
              <a:t>ग्रैंड</a:t>
            </a:r>
            <a:r>
              <a:rPr lang="en-US" sz="600" dirty="0"/>
              <a:t> </a:t>
            </a:r>
            <a:r>
              <a:rPr lang="en-US" sz="600" dirty="0" err="1"/>
              <a:t>हॉल</a:t>
            </a:r>
            <a:r>
              <a:rPr lang="en-US" sz="600" dirty="0"/>
              <a:t> </a:t>
            </a:r>
          </a:p>
        </p:txBody>
      </p:sp>
      <p:sp>
        <p:nvSpPr>
          <p:cNvPr id="12" name="Rectangle 11"/>
          <p:cNvSpPr/>
          <p:nvPr/>
        </p:nvSpPr>
        <p:spPr>
          <a:xfrm>
            <a:off x="2728053" y="1645004"/>
            <a:ext cx="548547" cy="184666"/>
          </a:xfrm>
          <a:prstGeom prst="rect">
            <a:avLst/>
          </a:prstGeom>
        </p:spPr>
        <p:txBody>
          <a:bodyPr wrap="none">
            <a:spAutoFit/>
          </a:bodyPr>
          <a:lstStyle/>
          <a:p>
            <a:pPr algn="ctr"/>
            <a:r>
              <a:rPr lang="en-US" sz="600" dirty="0" err="1"/>
              <a:t>चट्टानी</a:t>
            </a:r>
            <a:r>
              <a:rPr lang="en-US" sz="600" dirty="0"/>
              <a:t> </a:t>
            </a:r>
            <a:r>
              <a:rPr lang="en-US" sz="600" dirty="0" err="1"/>
              <a:t>पठार</a:t>
            </a:r>
            <a:endParaRPr lang="en-US" sz="600" dirty="0"/>
          </a:p>
        </p:txBody>
      </p:sp>
      <p:sp>
        <p:nvSpPr>
          <p:cNvPr id="13" name="Rectangle 12"/>
          <p:cNvSpPr/>
          <p:nvPr/>
        </p:nvSpPr>
        <p:spPr>
          <a:xfrm>
            <a:off x="450111" y="2610863"/>
            <a:ext cx="776175" cy="369332"/>
          </a:xfrm>
          <a:prstGeom prst="rect">
            <a:avLst/>
          </a:prstGeom>
        </p:spPr>
        <p:txBody>
          <a:bodyPr wrap="none">
            <a:spAutoFit/>
          </a:bodyPr>
          <a:lstStyle/>
          <a:p>
            <a:pPr algn="ctr"/>
            <a:r>
              <a:rPr lang="en-US" sz="600" dirty="0" err="1"/>
              <a:t>राजा</a:t>
            </a:r>
            <a:r>
              <a:rPr lang="en-US" sz="600" dirty="0"/>
              <a:t> </a:t>
            </a:r>
            <a:r>
              <a:rPr lang="en-US" sz="600" dirty="0" err="1"/>
              <a:t>का</a:t>
            </a:r>
            <a:r>
              <a:rPr lang="en-US" sz="600" dirty="0"/>
              <a:t> </a:t>
            </a:r>
            <a:r>
              <a:rPr lang="en-US" sz="600" dirty="0" err="1" smtClean="0"/>
              <a:t>कमरा</a:t>
            </a:r>
            <a:endParaRPr lang="en-US" sz="600" dirty="0" smtClean="0"/>
          </a:p>
          <a:p>
            <a:pPr algn="ctr"/>
            <a:r>
              <a:rPr lang="en-US" sz="600" dirty="0" err="1"/>
              <a:t>चेओप्स</a:t>
            </a:r>
            <a:r>
              <a:rPr lang="en-US" sz="600" dirty="0"/>
              <a:t> </a:t>
            </a:r>
            <a:r>
              <a:rPr lang="en-US" sz="600" dirty="0" err="1"/>
              <a:t>की</a:t>
            </a:r>
            <a:r>
              <a:rPr lang="en-US" sz="600" dirty="0"/>
              <a:t> </a:t>
            </a:r>
            <a:r>
              <a:rPr lang="en-US" sz="600" dirty="0" err="1"/>
              <a:t>पिरामिड</a:t>
            </a:r>
            <a:endParaRPr lang="en-US" sz="600" dirty="0"/>
          </a:p>
          <a:p>
            <a:pPr algn="ctr"/>
            <a:endParaRPr lang="en-US" sz="600" dirty="0"/>
          </a:p>
        </p:txBody>
      </p:sp>
      <p:sp>
        <p:nvSpPr>
          <p:cNvPr id="14" name="Rectangle 13"/>
          <p:cNvSpPr/>
          <p:nvPr/>
        </p:nvSpPr>
        <p:spPr>
          <a:xfrm>
            <a:off x="2089036" y="690573"/>
            <a:ext cx="385042" cy="200055"/>
          </a:xfrm>
          <a:prstGeom prst="rect">
            <a:avLst/>
          </a:prstGeom>
        </p:spPr>
        <p:txBody>
          <a:bodyPr wrap="none">
            <a:spAutoFit/>
          </a:bodyPr>
          <a:lstStyle/>
          <a:p>
            <a:r>
              <a:rPr lang="hi-IN" sz="700" dirty="0"/>
              <a:t>ई.पू. </a:t>
            </a:r>
            <a:endParaRPr lang="en-US" sz="700" dirty="0"/>
          </a:p>
        </p:txBody>
      </p:sp>
    </p:spTree>
    <p:extLst>
      <p:ext uri="{BB962C8B-B14F-4D97-AF65-F5344CB8AC3E}">
        <p14:creationId xmlns:p14="http://schemas.microsoft.com/office/powerpoint/2010/main" val="20309165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4572000" cy="3300413"/>
          </a:xfrm>
          <a:ln/>
        </p:spPr>
        <p:style>
          <a:lnRef idx="2">
            <a:schemeClr val="accent6"/>
          </a:lnRef>
          <a:fillRef idx="1">
            <a:schemeClr val="lt1"/>
          </a:fillRef>
          <a:effectRef idx="0">
            <a:schemeClr val="accent6"/>
          </a:effectRef>
          <a:fontRef idx="minor">
            <a:schemeClr val="dk1"/>
          </a:fontRef>
        </p:style>
        <p:txBody>
          <a:bodyPr/>
          <a:lstStyle/>
          <a:p>
            <a:endParaRPr lang="en-US" dirty="0"/>
          </a:p>
        </p:txBody>
      </p:sp>
      <p:pic>
        <p:nvPicPr>
          <p:cNvPr id="44034" name="Picture 2" descr="C:\Users\HP\Desktop\PYRAMIDS\PYRAMID IMAGES\p0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43000" y="2564606"/>
            <a:ext cx="1828800" cy="415498"/>
          </a:xfrm>
          <a:prstGeom prst="rect">
            <a:avLst/>
          </a:prstGeom>
        </p:spPr>
        <p:txBody>
          <a:bodyPr wrap="square">
            <a:spAutoFit/>
          </a:bodyPr>
          <a:lstStyle/>
          <a:p>
            <a:r>
              <a:rPr lang="en-US" sz="700" dirty="0" err="1" smtClean="0"/>
              <a:t>मशीन-लॉबी</a:t>
            </a:r>
            <a:r>
              <a:rPr lang="en-US" sz="700" dirty="0" smtClean="0"/>
              <a:t> </a:t>
            </a:r>
            <a:r>
              <a:rPr lang="en-US" sz="700" dirty="0" err="1"/>
              <a:t>के</a:t>
            </a:r>
            <a:r>
              <a:rPr lang="en-US" sz="700" dirty="0"/>
              <a:t> </a:t>
            </a:r>
            <a:r>
              <a:rPr lang="en-US" sz="700" dirty="0" err="1"/>
              <a:t>लोग</a:t>
            </a:r>
            <a:r>
              <a:rPr lang="en-US" sz="700" dirty="0"/>
              <a:t> </a:t>
            </a:r>
            <a:r>
              <a:rPr lang="en-US" sz="700" dirty="0" err="1"/>
              <a:t>एक</a:t>
            </a:r>
            <a:r>
              <a:rPr lang="en-US" sz="700" dirty="0"/>
              <a:t> "</a:t>
            </a:r>
            <a:r>
              <a:rPr lang="en-US" sz="700" dirty="0" err="1"/>
              <a:t>मल्टी-शडूफ</a:t>
            </a:r>
            <a:r>
              <a:rPr lang="en-US" sz="700" dirty="0"/>
              <a:t>" </a:t>
            </a:r>
            <a:r>
              <a:rPr lang="en-US" sz="700" dirty="0" err="1"/>
              <a:t>सिस्टम</a:t>
            </a:r>
            <a:r>
              <a:rPr lang="en-US" sz="700" dirty="0"/>
              <a:t> </a:t>
            </a:r>
            <a:r>
              <a:rPr lang="en-US" sz="700" dirty="0" err="1"/>
              <a:t>की</a:t>
            </a:r>
            <a:r>
              <a:rPr lang="en-US" sz="700" dirty="0"/>
              <a:t> </a:t>
            </a:r>
            <a:r>
              <a:rPr lang="en-US" sz="700" dirty="0" err="1"/>
              <a:t>भी</a:t>
            </a:r>
            <a:r>
              <a:rPr lang="en-US" sz="700" dirty="0"/>
              <a:t> </a:t>
            </a:r>
            <a:r>
              <a:rPr lang="en-US" sz="700" dirty="0" err="1"/>
              <a:t>पेशकश</a:t>
            </a:r>
            <a:r>
              <a:rPr lang="en-US" sz="700" dirty="0"/>
              <a:t> </a:t>
            </a:r>
            <a:r>
              <a:rPr lang="en-US" sz="700" dirty="0" err="1"/>
              <a:t>करते</a:t>
            </a:r>
            <a:r>
              <a:rPr lang="en-US" sz="700" dirty="0"/>
              <a:t> </a:t>
            </a:r>
            <a:r>
              <a:rPr lang="en-US" sz="700" dirty="0" err="1"/>
              <a:t>हैं</a:t>
            </a:r>
            <a:r>
              <a:rPr lang="en-US" sz="700" dirty="0"/>
              <a:t> </a:t>
            </a:r>
            <a:r>
              <a:rPr lang="en-US" sz="700" dirty="0" err="1"/>
              <a:t>जहाँ</a:t>
            </a:r>
            <a:r>
              <a:rPr lang="en-US" sz="700" dirty="0"/>
              <a:t> </a:t>
            </a:r>
            <a:r>
              <a:rPr lang="en-US" sz="700" dirty="0" err="1"/>
              <a:t>बीम</a:t>
            </a:r>
            <a:r>
              <a:rPr lang="en-US" sz="700" dirty="0"/>
              <a:t> </a:t>
            </a:r>
            <a:r>
              <a:rPr lang="en-US" sz="700" dirty="0" err="1"/>
              <a:t>हमेशा</a:t>
            </a:r>
            <a:r>
              <a:rPr lang="en-US" sz="700" dirty="0"/>
              <a:t> </a:t>
            </a:r>
            <a:r>
              <a:rPr lang="en-US" sz="700" dirty="0" err="1"/>
              <a:t>झुकाव</a:t>
            </a:r>
            <a:r>
              <a:rPr lang="en-US" sz="700" dirty="0"/>
              <a:t> (</a:t>
            </a:r>
            <a:r>
              <a:rPr lang="en-US" sz="700" dirty="0" err="1"/>
              <a:t>बेन्डिंग</a:t>
            </a:r>
            <a:r>
              <a:rPr lang="en-US" sz="700" dirty="0"/>
              <a:t>) </a:t>
            </a:r>
            <a:r>
              <a:rPr lang="en-US" sz="700" dirty="0" err="1"/>
              <a:t>में</a:t>
            </a:r>
            <a:r>
              <a:rPr lang="en-US" sz="700" dirty="0"/>
              <a:t> </a:t>
            </a:r>
            <a:r>
              <a:rPr lang="en-US" sz="700" dirty="0" err="1"/>
              <a:t>काम</a:t>
            </a:r>
            <a:r>
              <a:rPr lang="en-US" sz="700" dirty="0"/>
              <a:t> </a:t>
            </a:r>
            <a:r>
              <a:rPr lang="en-US" sz="700" dirty="0" err="1"/>
              <a:t>करती</a:t>
            </a:r>
            <a:r>
              <a:rPr lang="en-US" sz="700" dirty="0"/>
              <a:t> </a:t>
            </a:r>
            <a:r>
              <a:rPr lang="en-US" sz="700" dirty="0" err="1"/>
              <a:t>है</a:t>
            </a:r>
            <a:r>
              <a:rPr lang="en-US" sz="700" dirty="0"/>
              <a:t>.</a:t>
            </a:r>
          </a:p>
        </p:txBody>
      </p:sp>
      <p:sp>
        <p:nvSpPr>
          <p:cNvPr id="4" name="Rectangle 3"/>
          <p:cNvSpPr/>
          <p:nvPr/>
        </p:nvSpPr>
        <p:spPr>
          <a:xfrm>
            <a:off x="112594" y="1032420"/>
            <a:ext cx="1981200" cy="846386"/>
          </a:xfrm>
          <a:prstGeom prst="rect">
            <a:avLst/>
          </a:prstGeom>
        </p:spPr>
        <p:txBody>
          <a:bodyPr wrap="square">
            <a:spAutoFit/>
          </a:bodyPr>
          <a:lstStyle/>
          <a:p>
            <a:r>
              <a:rPr lang="en-US" sz="700" dirty="0" err="1"/>
              <a:t>नील</a:t>
            </a:r>
            <a:r>
              <a:rPr lang="en-US" sz="700" dirty="0"/>
              <a:t> </a:t>
            </a:r>
            <a:r>
              <a:rPr lang="en-US" sz="700" dirty="0" err="1"/>
              <a:t>नदी</a:t>
            </a:r>
            <a:r>
              <a:rPr lang="en-US" sz="700" dirty="0"/>
              <a:t> </a:t>
            </a:r>
            <a:r>
              <a:rPr lang="en-US" sz="700" dirty="0" err="1"/>
              <a:t>के</a:t>
            </a:r>
            <a:r>
              <a:rPr lang="en-US" sz="700" dirty="0"/>
              <a:t> </a:t>
            </a:r>
            <a:r>
              <a:rPr lang="en-US" sz="700" dirty="0" err="1"/>
              <a:t>सामने</a:t>
            </a:r>
            <a:r>
              <a:rPr lang="en-US" sz="700" dirty="0"/>
              <a:t>, 40-</a:t>
            </a:r>
            <a:r>
              <a:rPr lang="en-US" sz="700" dirty="0" err="1"/>
              <a:t>मीटर</a:t>
            </a:r>
            <a:r>
              <a:rPr lang="en-US" sz="700" dirty="0"/>
              <a:t> </a:t>
            </a:r>
            <a:r>
              <a:rPr lang="en-US" sz="700" dirty="0" err="1"/>
              <a:t>ऊंची</a:t>
            </a:r>
            <a:r>
              <a:rPr lang="en-US" sz="700" dirty="0" smtClean="0"/>
              <a:t>, </a:t>
            </a:r>
            <a:r>
              <a:rPr lang="en-US" sz="700" dirty="0" err="1" smtClean="0"/>
              <a:t>चट्टानी</a:t>
            </a:r>
            <a:r>
              <a:rPr lang="en-US" sz="700" dirty="0" smtClean="0"/>
              <a:t> </a:t>
            </a:r>
            <a:r>
              <a:rPr lang="en-US" sz="700" dirty="0" err="1"/>
              <a:t>पठार</a:t>
            </a:r>
            <a:r>
              <a:rPr lang="en-US" sz="700" dirty="0"/>
              <a:t> </a:t>
            </a:r>
            <a:r>
              <a:rPr lang="en-US" sz="700" dirty="0" err="1"/>
              <a:t>पर</a:t>
            </a:r>
            <a:r>
              <a:rPr lang="en-US" sz="700" dirty="0"/>
              <a:t> </a:t>
            </a:r>
            <a:r>
              <a:rPr lang="en-US" sz="700" dirty="0" err="1"/>
              <a:t>निर्मित</a:t>
            </a:r>
            <a:r>
              <a:rPr lang="en-US" sz="700" dirty="0"/>
              <a:t> </a:t>
            </a:r>
            <a:r>
              <a:rPr lang="en-US" sz="700" dirty="0" err="1"/>
              <a:t>शिला</a:t>
            </a:r>
            <a:r>
              <a:rPr lang="en-US" sz="700" dirty="0"/>
              <a:t> </a:t>
            </a:r>
            <a:r>
              <a:rPr lang="en-US" sz="700" dirty="0" err="1"/>
              <a:t>पिरामिड</a:t>
            </a:r>
            <a:r>
              <a:rPr lang="en-US" sz="700" dirty="0"/>
              <a:t> </a:t>
            </a:r>
            <a:r>
              <a:rPr lang="en-US" sz="700" dirty="0" err="1"/>
              <a:t>ने</a:t>
            </a:r>
            <a:r>
              <a:rPr lang="en-US" sz="700" dirty="0"/>
              <a:t> </a:t>
            </a:r>
            <a:r>
              <a:rPr lang="en-US" sz="700" dirty="0" err="1"/>
              <a:t>निर्माण</a:t>
            </a:r>
            <a:r>
              <a:rPr lang="en-US" sz="700" dirty="0"/>
              <a:t> </a:t>
            </a:r>
            <a:r>
              <a:rPr lang="en-US" sz="700" dirty="0" err="1"/>
              <a:t>के</a:t>
            </a:r>
            <a:r>
              <a:rPr lang="en-US" sz="700" dirty="0"/>
              <a:t> </a:t>
            </a:r>
            <a:r>
              <a:rPr lang="en-US" sz="700" dirty="0" err="1"/>
              <a:t>लिए</a:t>
            </a:r>
            <a:r>
              <a:rPr lang="en-US" sz="700" dirty="0"/>
              <a:t> </a:t>
            </a:r>
            <a:r>
              <a:rPr lang="en-US" sz="700" dirty="0" err="1"/>
              <a:t>रैखिक</a:t>
            </a:r>
            <a:r>
              <a:rPr lang="en-US" sz="700" dirty="0"/>
              <a:t> (</a:t>
            </a:r>
            <a:r>
              <a:rPr lang="en-US" sz="700" dirty="0" err="1"/>
              <a:t>लीनियर</a:t>
            </a:r>
            <a:r>
              <a:rPr lang="en-US" sz="700" dirty="0"/>
              <a:t>) </a:t>
            </a:r>
            <a:r>
              <a:rPr lang="en-US" sz="700" dirty="0" err="1"/>
              <a:t>ढलान</a:t>
            </a:r>
            <a:r>
              <a:rPr lang="en-US" sz="700" dirty="0"/>
              <a:t> </a:t>
            </a:r>
            <a:r>
              <a:rPr lang="en-US" sz="700" dirty="0" err="1"/>
              <a:t>का</a:t>
            </a:r>
            <a:r>
              <a:rPr lang="en-US" sz="700" dirty="0"/>
              <a:t> </a:t>
            </a:r>
            <a:r>
              <a:rPr lang="en-US" sz="700" dirty="0" err="1"/>
              <a:t>प्रस्ताव</a:t>
            </a:r>
            <a:r>
              <a:rPr lang="en-US" sz="700" dirty="0"/>
              <a:t> </a:t>
            </a:r>
            <a:r>
              <a:rPr lang="en-US" sz="700" dirty="0" err="1"/>
              <a:t>एक</a:t>
            </a:r>
            <a:r>
              <a:rPr lang="en-US" sz="700" dirty="0"/>
              <a:t> </a:t>
            </a:r>
            <a:r>
              <a:rPr lang="en-US" sz="700" dirty="0" err="1"/>
              <a:t>लम्बे</a:t>
            </a:r>
            <a:r>
              <a:rPr lang="en-US" sz="700" dirty="0"/>
              <a:t> </a:t>
            </a:r>
            <a:r>
              <a:rPr lang="en-US" sz="700" dirty="0" err="1"/>
              <a:t>अर्से</a:t>
            </a:r>
            <a:r>
              <a:rPr lang="en-US" sz="700" dirty="0"/>
              <a:t> </a:t>
            </a:r>
            <a:r>
              <a:rPr lang="en-US" sz="700" dirty="0" err="1"/>
              <a:t>से</a:t>
            </a:r>
            <a:r>
              <a:rPr lang="en-US" sz="700" dirty="0"/>
              <a:t> </a:t>
            </a:r>
            <a:r>
              <a:rPr lang="en-US" sz="700" dirty="0" err="1"/>
              <a:t>लॉयर</a:t>
            </a:r>
            <a:r>
              <a:rPr lang="en-US" sz="700" dirty="0"/>
              <a:t> </a:t>
            </a:r>
            <a:r>
              <a:rPr lang="en-US" sz="700" dirty="0" err="1"/>
              <a:t>ने</a:t>
            </a:r>
            <a:r>
              <a:rPr lang="en-US" sz="700" dirty="0"/>
              <a:t> </a:t>
            </a:r>
            <a:r>
              <a:rPr lang="en-US" sz="700" dirty="0" err="1"/>
              <a:t>किया</a:t>
            </a:r>
            <a:r>
              <a:rPr lang="en-US" sz="700" dirty="0"/>
              <a:t>. </a:t>
            </a:r>
            <a:r>
              <a:rPr lang="en-US" sz="700" dirty="0" err="1"/>
              <a:t>उस</a:t>
            </a:r>
            <a:r>
              <a:rPr lang="en-US" sz="700" dirty="0"/>
              <a:t> </a:t>
            </a:r>
            <a:r>
              <a:rPr lang="en-US" sz="700" dirty="0" err="1"/>
              <a:t>ढलान</a:t>
            </a:r>
            <a:r>
              <a:rPr lang="en-US" sz="700" dirty="0"/>
              <a:t> </a:t>
            </a:r>
            <a:r>
              <a:rPr lang="en-US" sz="700" dirty="0" err="1"/>
              <a:t>की</a:t>
            </a:r>
            <a:r>
              <a:rPr lang="en-US" sz="700" dirty="0"/>
              <a:t> </a:t>
            </a:r>
            <a:r>
              <a:rPr lang="en-US" sz="700" dirty="0" err="1"/>
              <a:t>लम्बाई</a:t>
            </a:r>
            <a:r>
              <a:rPr lang="en-US" sz="700" dirty="0"/>
              <a:t> </a:t>
            </a:r>
            <a:r>
              <a:rPr lang="en-US" sz="700" dirty="0" err="1"/>
              <a:t>तीन</a:t>
            </a:r>
            <a:r>
              <a:rPr lang="en-US" sz="700" dirty="0"/>
              <a:t> </a:t>
            </a:r>
            <a:r>
              <a:rPr lang="en-US" sz="700" dirty="0" err="1"/>
              <a:t>किलोमीटर</a:t>
            </a:r>
            <a:r>
              <a:rPr lang="en-US" sz="700" dirty="0"/>
              <a:t> </a:t>
            </a:r>
            <a:r>
              <a:rPr lang="en-US" sz="700" dirty="0" err="1"/>
              <a:t>से</a:t>
            </a:r>
            <a:r>
              <a:rPr lang="en-US" sz="700" dirty="0"/>
              <a:t> </a:t>
            </a:r>
            <a:r>
              <a:rPr lang="en-US" sz="700" dirty="0" err="1"/>
              <a:t>अधिक</a:t>
            </a:r>
            <a:r>
              <a:rPr lang="en-US" sz="700" dirty="0"/>
              <a:t> </a:t>
            </a:r>
            <a:r>
              <a:rPr lang="en-US" sz="700" dirty="0" err="1"/>
              <a:t>थी</a:t>
            </a:r>
            <a:r>
              <a:rPr lang="en-US" sz="700" dirty="0"/>
              <a:t> </a:t>
            </a:r>
            <a:r>
              <a:rPr lang="en-US" sz="700" dirty="0" err="1"/>
              <a:t>और</a:t>
            </a:r>
            <a:r>
              <a:rPr lang="en-US" sz="700" dirty="0"/>
              <a:t> </a:t>
            </a:r>
            <a:r>
              <a:rPr lang="en-US" sz="700" dirty="0" err="1"/>
              <a:t>उसमें</a:t>
            </a:r>
            <a:r>
              <a:rPr lang="en-US" sz="700" dirty="0"/>
              <a:t> </a:t>
            </a:r>
            <a:r>
              <a:rPr lang="en-US" sz="700" dirty="0" err="1"/>
              <a:t>खर्च</a:t>
            </a:r>
            <a:r>
              <a:rPr lang="en-US" sz="700" dirty="0"/>
              <a:t> </a:t>
            </a:r>
            <a:r>
              <a:rPr lang="en-US" sz="700" dirty="0" err="1"/>
              <a:t>हुई</a:t>
            </a:r>
            <a:r>
              <a:rPr lang="en-US" sz="700" dirty="0"/>
              <a:t> </a:t>
            </a:r>
            <a:r>
              <a:rPr lang="en-US" sz="700" dirty="0" err="1"/>
              <a:t>ईंटों</a:t>
            </a:r>
            <a:r>
              <a:rPr lang="en-US" sz="700" dirty="0"/>
              <a:t> </a:t>
            </a:r>
            <a:r>
              <a:rPr lang="en-US" sz="700" dirty="0" err="1"/>
              <a:t>की</a:t>
            </a:r>
            <a:r>
              <a:rPr lang="en-US" sz="700" dirty="0"/>
              <a:t> </a:t>
            </a:r>
            <a:r>
              <a:rPr lang="en-US" sz="700" dirty="0" err="1"/>
              <a:t>संख्या</a:t>
            </a:r>
            <a:r>
              <a:rPr lang="en-US" sz="700" dirty="0"/>
              <a:t> </a:t>
            </a:r>
            <a:r>
              <a:rPr lang="en-US" sz="700" dirty="0" err="1"/>
              <a:t>शायद</a:t>
            </a:r>
            <a:r>
              <a:rPr lang="en-US" sz="700" dirty="0"/>
              <a:t> </a:t>
            </a:r>
            <a:r>
              <a:rPr lang="en-US" sz="700" dirty="0" err="1"/>
              <a:t>पिरामिड</a:t>
            </a:r>
            <a:r>
              <a:rPr lang="en-US" sz="700" dirty="0"/>
              <a:t> </a:t>
            </a:r>
            <a:r>
              <a:rPr lang="en-US" sz="700" dirty="0" err="1"/>
              <a:t>से</a:t>
            </a:r>
            <a:r>
              <a:rPr lang="en-US" sz="700" dirty="0"/>
              <a:t> </a:t>
            </a:r>
            <a:r>
              <a:rPr lang="en-US" sz="700" dirty="0" err="1"/>
              <a:t>भी</a:t>
            </a:r>
            <a:r>
              <a:rPr lang="en-US" sz="700" dirty="0"/>
              <a:t> </a:t>
            </a:r>
            <a:r>
              <a:rPr lang="en-US" sz="700" dirty="0" err="1"/>
              <a:t>कहीं</a:t>
            </a:r>
            <a:r>
              <a:rPr lang="en-US" sz="700" dirty="0"/>
              <a:t> </a:t>
            </a:r>
            <a:r>
              <a:rPr lang="en-US" sz="700" dirty="0" err="1"/>
              <a:t>अधिक</a:t>
            </a:r>
            <a:r>
              <a:rPr lang="en-US" sz="700" dirty="0"/>
              <a:t> </a:t>
            </a:r>
            <a:r>
              <a:rPr lang="en-US" sz="700" dirty="0" err="1"/>
              <a:t>होगी</a:t>
            </a:r>
            <a:r>
              <a:rPr lang="en-US" sz="700" dirty="0"/>
              <a:t>. </a:t>
            </a:r>
            <a:r>
              <a:rPr lang="en-US" sz="700" dirty="0" err="1"/>
              <a:t>और</a:t>
            </a:r>
            <a:r>
              <a:rPr lang="en-US" sz="700" dirty="0"/>
              <a:t> </a:t>
            </a:r>
            <a:r>
              <a:rPr lang="en-US" sz="700" dirty="0" err="1"/>
              <a:t>शायद</a:t>
            </a:r>
            <a:r>
              <a:rPr lang="en-US" sz="700" dirty="0"/>
              <a:t> </a:t>
            </a:r>
            <a:r>
              <a:rPr lang="en-US" sz="700" dirty="0" err="1"/>
              <a:t>इसी</a:t>
            </a:r>
            <a:r>
              <a:rPr lang="en-US" sz="700" dirty="0"/>
              <a:t> </a:t>
            </a:r>
            <a:r>
              <a:rPr lang="en-US" sz="700" dirty="0" err="1"/>
              <a:t>लिए</a:t>
            </a:r>
            <a:r>
              <a:rPr lang="en-US" sz="700" dirty="0"/>
              <a:t> </a:t>
            </a:r>
            <a:r>
              <a:rPr lang="en-US" sz="700" dirty="0" err="1"/>
              <a:t>हमें</a:t>
            </a:r>
            <a:r>
              <a:rPr lang="en-US" sz="700" dirty="0"/>
              <a:t> </a:t>
            </a:r>
            <a:r>
              <a:rPr lang="en-US" sz="700" dirty="0" err="1"/>
              <a:t>उसका</a:t>
            </a:r>
            <a:r>
              <a:rPr lang="en-US" sz="700" dirty="0"/>
              <a:t> </a:t>
            </a:r>
            <a:r>
              <a:rPr lang="en-US" sz="700" dirty="0" err="1"/>
              <a:t>कहीं</a:t>
            </a:r>
            <a:r>
              <a:rPr lang="en-US" sz="700" dirty="0"/>
              <a:t> </a:t>
            </a:r>
            <a:r>
              <a:rPr lang="en-US" sz="700" dirty="0" err="1"/>
              <a:t>कोई</a:t>
            </a:r>
            <a:r>
              <a:rPr lang="en-US" sz="700" dirty="0"/>
              <a:t> </a:t>
            </a:r>
            <a:r>
              <a:rPr lang="en-US" sz="700" dirty="0" err="1"/>
              <a:t>सबूत</a:t>
            </a:r>
            <a:r>
              <a:rPr lang="en-US" sz="700" dirty="0"/>
              <a:t> </a:t>
            </a:r>
            <a:r>
              <a:rPr lang="en-US" sz="700" dirty="0" err="1"/>
              <a:t>नहीं</a:t>
            </a:r>
            <a:r>
              <a:rPr lang="en-US" sz="700" dirty="0"/>
              <a:t> </a:t>
            </a:r>
            <a:r>
              <a:rPr lang="en-US" sz="700" dirty="0" err="1"/>
              <a:t>मिला</a:t>
            </a:r>
            <a:r>
              <a:rPr lang="en-US" sz="700" dirty="0"/>
              <a:t>.</a:t>
            </a:r>
          </a:p>
        </p:txBody>
      </p:sp>
    </p:spTree>
    <p:extLst>
      <p:ext uri="{BB962C8B-B14F-4D97-AF65-F5344CB8AC3E}">
        <p14:creationId xmlns:p14="http://schemas.microsoft.com/office/powerpoint/2010/main" val="14142031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45058" name="Picture 2" descr="C:\Users\HP\Desktop\PYRAMIDS\PYRAMID IMAGES\p0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41"/>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038600" y="313932"/>
            <a:ext cx="2286000" cy="707886"/>
          </a:xfrm>
          <a:prstGeom prst="rect">
            <a:avLst/>
          </a:prstGeom>
        </p:spPr>
        <p:txBody>
          <a:bodyPr>
            <a:spAutoFit/>
          </a:bodyPr>
          <a:lstStyle/>
          <a:p>
            <a:r>
              <a:rPr lang="en-US" dirty="0"/>
              <a:t> </a:t>
            </a:r>
          </a:p>
          <a:p>
            <a:r>
              <a:rPr lang="en-US" dirty="0"/>
              <a:t> </a:t>
            </a:r>
          </a:p>
          <a:p>
            <a:r>
              <a:rPr lang="en-US" dirty="0"/>
              <a:t> </a:t>
            </a:r>
          </a:p>
          <a:p>
            <a:r>
              <a:rPr lang="en-US" dirty="0"/>
              <a:t> </a:t>
            </a:r>
          </a:p>
          <a:p>
            <a:r>
              <a:rPr lang="en-US" dirty="0"/>
              <a:t> </a:t>
            </a:r>
          </a:p>
        </p:txBody>
      </p:sp>
      <p:sp>
        <p:nvSpPr>
          <p:cNvPr id="4" name="Rectangle 3"/>
          <p:cNvSpPr/>
          <p:nvPr/>
        </p:nvSpPr>
        <p:spPr>
          <a:xfrm>
            <a:off x="1600200" y="73342"/>
            <a:ext cx="1676400" cy="738664"/>
          </a:xfrm>
          <a:prstGeom prst="rect">
            <a:avLst/>
          </a:prstGeom>
        </p:spPr>
        <p:txBody>
          <a:bodyPr wrap="square">
            <a:spAutoFit/>
          </a:bodyPr>
          <a:lstStyle/>
          <a:p>
            <a:pPr algn="ctr"/>
            <a:r>
              <a:rPr lang="en-US" sz="700" dirty="0" err="1"/>
              <a:t>किंग</a:t>
            </a:r>
            <a:r>
              <a:rPr lang="en-US" sz="700" dirty="0"/>
              <a:t> </a:t>
            </a:r>
            <a:r>
              <a:rPr lang="en-US" sz="700" dirty="0" err="1"/>
              <a:t>फारुक</a:t>
            </a:r>
            <a:r>
              <a:rPr lang="en-US" sz="700" dirty="0"/>
              <a:t> </a:t>
            </a:r>
            <a:r>
              <a:rPr lang="en-US" sz="700" dirty="0" err="1"/>
              <a:t>के</a:t>
            </a:r>
            <a:r>
              <a:rPr lang="en-US" sz="700" dirty="0"/>
              <a:t> </a:t>
            </a:r>
            <a:r>
              <a:rPr lang="en-US" sz="700" dirty="0" err="1"/>
              <a:t>सरकारी</a:t>
            </a:r>
            <a:r>
              <a:rPr lang="en-US" sz="700" dirty="0"/>
              <a:t> </a:t>
            </a:r>
            <a:r>
              <a:rPr lang="en-US" sz="700" dirty="0" err="1"/>
              <a:t>मिस्र-विशेषज्ञ</a:t>
            </a:r>
            <a:r>
              <a:rPr lang="en-US" sz="700" dirty="0"/>
              <a:t> </a:t>
            </a:r>
            <a:r>
              <a:rPr lang="hi-IN" sz="700" dirty="0"/>
              <a:t>जॉर्जेस</a:t>
            </a:r>
            <a:r>
              <a:rPr lang="en-US" sz="700" dirty="0" smtClean="0"/>
              <a:t> </a:t>
            </a:r>
            <a:r>
              <a:rPr lang="en-US" sz="700" dirty="0" err="1"/>
              <a:t>गोयोन</a:t>
            </a:r>
            <a:r>
              <a:rPr lang="en-US" sz="700" dirty="0"/>
              <a:t> </a:t>
            </a:r>
            <a:r>
              <a:rPr lang="en-US" sz="700" dirty="0" err="1"/>
              <a:t>ने</a:t>
            </a:r>
            <a:r>
              <a:rPr lang="en-US" sz="700" dirty="0"/>
              <a:t>, </a:t>
            </a:r>
            <a:r>
              <a:rPr lang="en-US" sz="700" dirty="0" err="1"/>
              <a:t>मिट्टी</a:t>
            </a:r>
            <a:r>
              <a:rPr lang="en-US" sz="700" dirty="0"/>
              <a:t> </a:t>
            </a:r>
            <a:r>
              <a:rPr lang="en-US" sz="700" dirty="0" err="1"/>
              <a:t>की</a:t>
            </a:r>
            <a:r>
              <a:rPr lang="en-US" sz="700" dirty="0"/>
              <a:t> </a:t>
            </a:r>
            <a:r>
              <a:rPr lang="en-US" sz="700" dirty="0" err="1"/>
              <a:t>ईंटों</a:t>
            </a:r>
            <a:r>
              <a:rPr lang="en-US" sz="700" dirty="0"/>
              <a:t> </a:t>
            </a:r>
            <a:r>
              <a:rPr lang="en-US" sz="700" dirty="0" err="1"/>
              <a:t>के</a:t>
            </a:r>
            <a:r>
              <a:rPr lang="en-US" sz="700" dirty="0"/>
              <a:t> </a:t>
            </a:r>
            <a:r>
              <a:rPr lang="en-US" sz="700" dirty="0" err="1"/>
              <a:t>बने</a:t>
            </a:r>
            <a:r>
              <a:rPr lang="en-US" sz="700" dirty="0"/>
              <a:t> </a:t>
            </a:r>
            <a:r>
              <a:rPr lang="en-US" sz="700" dirty="0" err="1"/>
              <a:t>एक</a:t>
            </a:r>
            <a:r>
              <a:rPr lang="en-US" sz="700" dirty="0"/>
              <a:t> </a:t>
            </a:r>
            <a:r>
              <a:rPr lang="en-US" sz="700" dirty="0" err="1"/>
              <a:t>पेचदार</a:t>
            </a:r>
            <a:r>
              <a:rPr lang="en-US" sz="700" dirty="0"/>
              <a:t> </a:t>
            </a:r>
            <a:r>
              <a:rPr lang="en-US" sz="700" dirty="0" err="1"/>
              <a:t>रैम्प</a:t>
            </a:r>
            <a:r>
              <a:rPr lang="en-US" sz="700" dirty="0"/>
              <a:t> (</a:t>
            </a:r>
            <a:r>
              <a:rPr lang="en-US" sz="700" dirty="0" err="1"/>
              <a:t>ढलान</a:t>
            </a:r>
            <a:r>
              <a:rPr lang="en-US" sz="700" dirty="0"/>
              <a:t>) </a:t>
            </a:r>
            <a:r>
              <a:rPr lang="en-US" sz="700" dirty="0" err="1"/>
              <a:t>का</a:t>
            </a:r>
            <a:r>
              <a:rPr lang="en-US" sz="700" dirty="0"/>
              <a:t> </a:t>
            </a:r>
            <a:r>
              <a:rPr lang="en-US" sz="700" dirty="0" err="1"/>
              <a:t>प्रस्ताव</a:t>
            </a:r>
            <a:r>
              <a:rPr lang="en-US" sz="700" dirty="0"/>
              <a:t> </a:t>
            </a:r>
            <a:r>
              <a:rPr lang="en-US" sz="700" dirty="0" err="1"/>
              <a:t>रखा</a:t>
            </a:r>
            <a:r>
              <a:rPr lang="en-US" sz="700" dirty="0"/>
              <a:t>, </a:t>
            </a:r>
            <a:r>
              <a:rPr lang="en-US" sz="700" dirty="0" err="1"/>
              <a:t>जो</a:t>
            </a:r>
            <a:r>
              <a:rPr lang="en-US" sz="700" dirty="0"/>
              <a:t> </a:t>
            </a:r>
            <a:r>
              <a:rPr lang="en-US" sz="700" dirty="0" err="1"/>
              <a:t>पूरी</a:t>
            </a:r>
            <a:r>
              <a:rPr lang="en-US" sz="700" dirty="0"/>
              <a:t> </a:t>
            </a:r>
            <a:r>
              <a:rPr lang="en-US" sz="700" dirty="0" err="1"/>
              <a:t>तरह</a:t>
            </a:r>
            <a:r>
              <a:rPr lang="en-US" sz="700" dirty="0"/>
              <a:t> </a:t>
            </a:r>
            <a:r>
              <a:rPr lang="en-US" sz="700" dirty="0" err="1"/>
              <a:t>से</a:t>
            </a:r>
            <a:r>
              <a:rPr lang="en-US" sz="700" dirty="0"/>
              <a:t> </a:t>
            </a:r>
            <a:r>
              <a:rPr lang="en-US" sz="700" dirty="0" err="1"/>
              <a:t>पिरामिड</a:t>
            </a:r>
            <a:r>
              <a:rPr lang="en-US" sz="700" dirty="0"/>
              <a:t> </a:t>
            </a:r>
            <a:r>
              <a:rPr lang="en-US" sz="700" dirty="0" err="1"/>
              <a:t>को</a:t>
            </a:r>
            <a:r>
              <a:rPr lang="en-US" sz="700" dirty="0"/>
              <a:t> </a:t>
            </a:r>
            <a:r>
              <a:rPr lang="en-US" sz="700" dirty="0" err="1"/>
              <a:t>ढंकता</a:t>
            </a:r>
            <a:r>
              <a:rPr lang="en-US" sz="700" dirty="0"/>
              <a:t>, </a:t>
            </a:r>
            <a:r>
              <a:rPr lang="en-US" sz="700" dirty="0" err="1"/>
              <a:t>जिसकी</a:t>
            </a:r>
            <a:r>
              <a:rPr lang="en-US" sz="700" dirty="0"/>
              <a:t> </a:t>
            </a:r>
            <a:r>
              <a:rPr lang="en-US" sz="700" dirty="0" err="1"/>
              <a:t>चौड़ाई</a:t>
            </a:r>
            <a:r>
              <a:rPr lang="en-US" sz="700" dirty="0"/>
              <a:t> (15-</a:t>
            </a:r>
            <a:r>
              <a:rPr lang="en-US" sz="700" dirty="0" err="1"/>
              <a:t>मीटर</a:t>
            </a:r>
            <a:r>
              <a:rPr lang="en-US" sz="700" dirty="0"/>
              <a:t>) </a:t>
            </a:r>
            <a:r>
              <a:rPr lang="en-US" sz="700" dirty="0" err="1"/>
              <a:t>होती</a:t>
            </a:r>
            <a:r>
              <a:rPr lang="en-US" sz="700" dirty="0"/>
              <a:t>, </a:t>
            </a:r>
            <a:r>
              <a:rPr lang="en-US" sz="700" dirty="0" err="1"/>
              <a:t>जिससे</a:t>
            </a:r>
            <a:r>
              <a:rPr lang="en-US" sz="700" dirty="0"/>
              <a:t> 200 </a:t>
            </a:r>
            <a:r>
              <a:rPr lang="en-US" sz="700" dirty="0" err="1"/>
              <a:t>मज़दूर</a:t>
            </a:r>
            <a:r>
              <a:rPr lang="en-US" sz="700" dirty="0"/>
              <a:t> </a:t>
            </a:r>
            <a:r>
              <a:rPr lang="en-US" sz="700" dirty="0" err="1"/>
              <a:t>उस</a:t>
            </a:r>
            <a:r>
              <a:rPr lang="en-US" sz="700" dirty="0"/>
              <a:t> </a:t>
            </a:r>
            <a:r>
              <a:rPr lang="en-US" sz="700" dirty="0" err="1"/>
              <a:t>रैम्प</a:t>
            </a:r>
            <a:r>
              <a:rPr lang="en-US" sz="700" dirty="0"/>
              <a:t> </a:t>
            </a:r>
            <a:r>
              <a:rPr lang="en-US" sz="700" dirty="0" err="1"/>
              <a:t>पर</a:t>
            </a:r>
            <a:r>
              <a:rPr lang="en-US" sz="700" dirty="0"/>
              <a:t> </a:t>
            </a:r>
            <a:r>
              <a:rPr lang="en-US" sz="700" dirty="0" err="1"/>
              <a:t>पत्थर</a:t>
            </a:r>
            <a:r>
              <a:rPr lang="en-US" sz="700" dirty="0"/>
              <a:t> </a:t>
            </a:r>
            <a:r>
              <a:rPr lang="en-US" sz="700" dirty="0" err="1"/>
              <a:t>ढकेल</a:t>
            </a:r>
            <a:r>
              <a:rPr lang="en-US" sz="700" dirty="0"/>
              <a:t> </a:t>
            </a:r>
            <a:r>
              <a:rPr lang="en-US" sz="700" dirty="0" err="1"/>
              <a:t>सकते</a:t>
            </a:r>
            <a:r>
              <a:rPr lang="en-US" sz="700" dirty="0"/>
              <a:t>.</a:t>
            </a:r>
          </a:p>
        </p:txBody>
      </p:sp>
      <p:sp>
        <p:nvSpPr>
          <p:cNvPr id="5" name="Rectangle 4"/>
          <p:cNvSpPr/>
          <p:nvPr/>
        </p:nvSpPr>
        <p:spPr>
          <a:xfrm>
            <a:off x="0" y="1180899"/>
            <a:ext cx="1752600" cy="307777"/>
          </a:xfrm>
          <a:prstGeom prst="rect">
            <a:avLst/>
          </a:prstGeom>
        </p:spPr>
        <p:txBody>
          <a:bodyPr wrap="square">
            <a:spAutoFit/>
          </a:bodyPr>
          <a:lstStyle/>
          <a:p>
            <a:pPr algn="ctr"/>
            <a:r>
              <a:rPr lang="en-US" sz="700" dirty="0" err="1"/>
              <a:t>लेकिन</a:t>
            </a:r>
            <a:r>
              <a:rPr lang="en-US" sz="700" dirty="0"/>
              <a:t> </a:t>
            </a:r>
            <a:r>
              <a:rPr lang="en-US" sz="700" dirty="0" err="1"/>
              <a:t>आवरण</a:t>
            </a:r>
            <a:r>
              <a:rPr lang="en-US" sz="700" dirty="0"/>
              <a:t> </a:t>
            </a:r>
            <a:r>
              <a:rPr lang="en-US" sz="700" dirty="0" err="1"/>
              <a:t>पत्थर</a:t>
            </a:r>
            <a:r>
              <a:rPr lang="en-US" sz="700" dirty="0"/>
              <a:t> </a:t>
            </a:r>
            <a:r>
              <a:rPr lang="en-US" sz="700" dirty="0" err="1"/>
              <a:t>के</a:t>
            </a:r>
            <a:r>
              <a:rPr lang="en-US" sz="700" dirty="0"/>
              <a:t> </a:t>
            </a:r>
            <a:r>
              <a:rPr lang="en-US" sz="700" dirty="0" err="1"/>
              <a:t>ऊपर</a:t>
            </a:r>
            <a:r>
              <a:rPr lang="en-US" sz="700" dirty="0"/>
              <a:t> </a:t>
            </a:r>
            <a:r>
              <a:rPr lang="en-US" sz="700" dirty="0" err="1"/>
              <a:t>बनी</a:t>
            </a:r>
            <a:r>
              <a:rPr lang="en-US" sz="700" dirty="0"/>
              <a:t> </a:t>
            </a:r>
            <a:r>
              <a:rPr lang="en-US" sz="700" dirty="0" err="1"/>
              <a:t>ऐसी</a:t>
            </a:r>
            <a:r>
              <a:rPr lang="en-US" sz="700" dirty="0"/>
              <a:t> </a:t>
            </a:r>
            <a:r>
              <a:rPr lang="en-US" sz="700" dirty="0" err="1"/>
              <a:t>रैम्प</a:t>
            </a:r>
            <a:r>
              <a:rPr lang="en-US" sz="700" dirty="0"/>
              <a:t> (</a:t>
            </a:r>
            <a:r>
              <a:rPr lang="en-US" sz="700" dirty="0" err="1"/>
              <a:t>ढलान</a:t>
            </a:r>
            <a:r>
              <a:rPr lang="en-US" sz="700" dirty="0"/>
              <a:t>) </a:t>
            </a:r>
            <a:r>
              <a:rPr lang="en-US" sz="700" dirty="0" err="1"/>
              <a:t>की</a:t>
            </a:r>
            <a:r>
              <a:rPr lang="en-US" sz="700" dirty="0"/>
              <a:t> </a:t>
            </a:r>
            <a:r>
              <a:rPr lang="en-US" sz="700" dirty="0" err="1"/>
              <a:t>यांत्रिक</a:t>
            </a:r>
            <a:r>
              <a:rPr lang="en-US" sz="700" dirty="0"/>
              <a:t> </a:t>
            </a:r>
            <a:r>
              <a:rPr lang="en-US" sz="700" dirty="0" err="1"/>
              <a:t>शक्ति</a:t>
            </a:r>
            <a:r>
              <a:rPr lang="en-US" sz="700" dirty="0"/>
              <a:t> </a:t>
            </a:r>
            <a:r>
              <a:rPr lang="en-US" sz="700" dirty="0" err="1"/>
              <a:t>पर्याप्त</a:t>
            </a:r>
            <a:r>
              <a:rPr lang="en-US" sz="700" dirty="0"/>
              <a:t> </a:t>
            </a:r>
            <a:r>
              <a:rPr lang="en-US" sz="700" dirty="0" err="1"/>
              <a:t>नहीं</a:t>
            </a:r>
            <a:r>
              <a:rPr lang="en-US" sz="700" dirty="0"/>
              <a:t> </a:t>
            </a:r>
            <a:r>
              <a:rPr lang="en-US" sz="700" dirty="0" err="1"/>
              <a:t>होती</a:t>
            </a:r>
            <a:r>
              <a:rPr lang="en-US" sz="700" dirty="0"/>
              <a:t>.</a:t>
            </a:r>
          </a:p>
        </p:txBody>
      </p:sp>
      <p:sp>
        <p:nvSpPr>
          <p:cNvPr id="6" name="Rectangle 5"/>
          <p:cNvSpPr/>
          <p:nvPr/>
        </p:nvSpPr>
        <p:spPr>
          <a:xfrm>
            <a:off x="2476500" y="1202808"/>
            <a:ext cx="1600200" cy="307777"/>
          </a:xfrm>
          <a:prstGeom prst="rect">
            <a:avLst/>
          </a:prstGeom>
        </p:spPr>
        <p:txBody>
          <a:bodyPr wrap="square">
            <a:spAutoFit/>
          </a:bodyPr>
          <a:lstStyle/>
          <a:p>
            <a:pPr algn="ctr"/>
            <a:r>
              <a:rPr lang="en-US" sz="700" dirty="0" err="1"/>
              <a:t>उसका</a:t>
            </a:r>
            <a:r>
              <a:rPr lang="en-US" sz="700" dirty="0"/>
              <a:t> </a:t>
            </a:r>
            <a:r>
              <a:rPr lang="en-US" sz="700" dirty="0" err="1"/>
              <a:t>एक</a:t>
            </a:r>
            <a:r>
              <a:rPr lang="en-US" sz="700" dirty="0"/>
              <a:t> </a:t>
            </a:r>
            <a:r>
              <a:rPr lang="en-US" sz="700" dirty="0" err="1"/>
              <a:t>और</a:t>
            </a:r>
            <a:r>
              <a:rPr lang="en-US" sz="700" dirty="0"/>
              <a:t> </a:t>
            </a:r>
            <a:r>
              <a:rPr lang="en-US" sz="700" dirty="0" err="1"/>
              <a:t>नुकसान</a:t>
            </a:r>
            <a:r>
              <a:rPr lang="en-US" sz="700" dirty="0"/>
              <a:t> </a:t>
            </a:r>
            <a:r>
              <a:rPr lang="en-US" sz="700" dirty="0" err="1"/>
              <a:t>होता</a:t>
            </a:r>
            <a:r>
              <a:rPr lang="en-US" sz="700" dirty="0"/>
              <a:t> : </a:t>
            </a:r>
            <a:r>
              <a:rPr lang="en-US" sz="700" dirty="0" err="1"/>
              <a:t>हम</a:t>
            </a:r>
            <a:r>
              <a:rPr lang="en-US" sz="700" dirty="0"/>
              <a:t> </a:t>
            </a:r>
            <a:r>
              <a:rPr lang="en-US" sz="700" dirty="0" err="1"/>
              <a:t>पिरामिड</a:t>
            </a:r>
            <a:r>
              <a:rPr lang="en-US" sz="700" dirty="0"/>
              <a:t> </a:t>
            </a:r>
            <a:r>
              <a:rPr lang="en-US" sz="700" dirty="0" err="1"/>
              <a:t>की</a:t>
            </a:r>
            <a:r>
              <a:rPr lang="en-US" sz="700" dirty="0"/>
              <a:t> </a:t>
            </a:r>
            <a:r>
              <a:rPr lang="en-US" sz="700" dirty="0" err="1"/>
              <a:t>सतह</a:t>
            </a:r>
            <a:r>
              <a:rPr lang="en-US" sz="700" dirty="0"/>
              <a:t> </a:t>
            </a:r>
            <a:r>
              <a:rPr lang="en-US" sz="700" dirty="0" err="1"/>
              <a:t>के</a:t>
            </a:r>
            <a:r>
              <a:rPr lang="en-US" sz="700" dirty="0"/>
              <a:t> </a:t>
            </a:r>
            <a:r>
              <a:rPr lang="en-US" sz="700" dirty="0" err="1"/>
              <a:t>साथ</a:t>
            </a:r>
            <a:r>
              <a:rPr lang="en-US" sz="700" dirty="0"/>
              <a:t> </a:t>
            </a:r>
            <a:r>
              <a:rPr lang="en-US" sz="700" dirty="0" err="1"/>
              <a:t>संपर्क</a:t>
            </a:r>
            <a:r>
              <a:rPr lang="en-US" sz="700" dirty="0"/>
              <a:t> </a:t>
            </a:r>
            <a:r>
              <a:rPr lang="en-US" sz="700" dirty="0" err="1"/>
              <a:t>खो</a:t>
            </a:r>
            <a:r>
              <a:rPr lang="en-US" sz="700" dirty="0"/>
              <a:t> </a:t>
            </a:r>
            <a:r>
              <a:rPr lang="en-US" sz="700" dirty="0" err="1"/>
              <a:t>देते</a:t>
            </a:r>
            <a:r>
              <a:rPr lang="en-US" sz="700" dirty="0"/>
              <a:t>.</a:t>
            </a:r>
          </a:p>
        </p:txBody>
      </p:sp>
      <p:sp>
        <p:nvSpPr>
          <p:cNvPr id="7" name="Rectangle 6"/>
          <p:cNvSpPr/>
          <p:nvPr/>
        </p:nvSpPr>
        <p:spPr>
          <a:xfrm rot="15976566">
            <a:off x="672811" y="2672949"/>
            <a:ext cx="1265724" cy="184666"/>
          </a:xfrm>
          <a:prstGeom prst="rect">
            <a:avLst/>
          </a:prstGeom>
        </p:spPr>
        <p:txBody>
          <a:bodyPr wrap="square">
            <a:spAutoFit/>
          </a:bodyPr>
          <a:lstStyle/>
          <a:p>
            <a:pPr algn="ctr"/>
            <a:r>
              <a:rPr lang="en-US" sz="600" dirty="0" smtClean="0"/>
              <a:t>80-</a:t>
            </a:r>
            <a:r>
              <a:rPr lang="en-US" sz="600" dirty="0" err="1" smtClean="0"/>
              <a:t>मीटर</a:t>
            </a:r>
            <a:endParaRPr lang="en-US" sz="600" dirty="0"/>
          </a:p>
        </p:txBody>
      </p:sp>
      <p:sp>
        <p:nvSpPr>
          <p:cNvPr id="8" name="Rectangle 7"/>
          <p:cNvSpPr/>
          <p:nvPr/>
        </p:nvSpPr>
        <p:spPr>
          <a:xfrm>
            <a:off x="2826223" y="1866149"/>
            <a:ext cx="1489253" cy="523220"/>
          </a:xfrm>
          <a:prstGeom prst="rect">
            <a:avLst/>
          </a:prstGeom>
        </p:spPr>
        <p:txBody>
          <a:bodyPr wrap="square">
            <a:spAutoFit/>
          </a:bodyPr>
          <a:lstStyle/>
          <a:p>
            <a:pPr algn="ctr"/>
            <a:r>
              <a:rPr lang="en-US" sz="700" dirty="0" err="1"/>
              <a:t>पिरामिड</a:t>
            </a:r>
            <a:r>
              <a:rPr lang="en-US" sz="700" dirty="0"/>
              <a:t> </a:t>
            </a:r>
            <a:r>
              <a:rPr lang="en-US" sz="700" dirty="0" err="1"/>
              <a:t>के</a:t>
            </a:r>
            <a:r>
              <a:rPr lang="en-US" sz="700" dirty="0"/>
              <a:t> </a:t>
            </a:r>
            <a:r>
              <a:rPr lang="en-US" sz="700" dirty="0" err="1"/>
              <a:t>निर्माण</a:t>
            </a:r>
            <a:r>
              <a:rPr lang="en-US" sz="700" dirty="0"/>
              <a:t> </a:t>
            </a:r>
            <a:r>
              <a:rPr lang="en-US" sz="700" dirty="0" err="1"/>
              <a:t>के</a:t>
            </a:r>
            <a:r>
              <a:rPr lang="en-US" sz="700" dirty="0"/>
              <a:t> </a:t>
            </a:r>
            <a:r>
              <a:rPr lang="en-US" sz="700" dirty="0" err="1"/>
              <a:t>समय</a:t>
            </a:r>
            <a:r>
              <a:rPr lang="en-US" sz="700" dirty="0"/>
              <a:t> </a:t>
            </a:r>
            <a:r>
              <a:rPr lang="en-US" sz="700" dirty="0" err="1"/>
              <a:t>सभी</a:t>
            </a:r>
            <a:r>
              <a:rPr lang="en-US" sz="700" dirty="0"/>
              <a:t> </a:t>
            </a:r>
            <a:r>
              <a:rPr lang="en-US" sz="700" dirty="0" err="1"/>
              <a:t>घटकों</a:t>
            </a:r>
            <a:r>
              <a:rPr lang="en-US" sz="700" dirty="0"/>
              <a:t> </a:t>
            </a:r>
            <a:r>
              <a:rPr lang="en-US" sz="700" dirty="0" err="1"/>
              <a:t>की</a:t>
            </a:r>
            <a:r>
              <a:rPr lang="en-US" sz="700" dirty="0"/>
              <a:t> </a:t>
            </a:r>
            <a:r>
              <a:rPr lang="en-US" sz="700" dirty="0" err="1" smtClean="0"/>
              <a:t>सेंटीमीटर-ट्रैकिंग</a:t>
            </a:r>
            <a:r>
              <a:rPr lang="en-US" sz="700" dirty="0"/>
              <a:t> </a:t>
            </a:r>
            <a:r>
              <a:rPr lang="en-US" sz="700" dirty="0" err="1" smtClean="0"/>
              <a:t>ज़रूरी</a:t>
            </a:r>
            <a:r>
              <a:rPr lang="en-US" sz="700" dirty="0" smtClean="0"/>
              <a:t> </a:t>
            </a:r>
            <a:r>
              <a:rPr lang="en-US" sz="700" dirty="0" err="1"/>
              <a:t>थी</a:t>
            </a:r>
            <a:r>
              <a:rPr lang="en-US" sz="700" dirty="0"/>
              <a:t>, </a:t>
            </a:r>
            <a:r>
              <a:rPr lang="en-US" sz="700" dirty="0" err="1"/>
              <a:t>जिसके</a:t>
            </a:r>
            <a:r>
              <a:rPr lang="en-US" sz="700" dirty="0"/>
              <a:t> </a:t>
            </a:r>
            <a:r>
              <a:rPr lang="en-US" sz="700" dirty="0" err="1"/>
              <a:t>लिए</a:t>
            </a:r>
            <a:r>
              <a:rPr lang="en-US" sz="700" dirty="0"/>
              <a:t> </a:t>
            </a:r>
            <a:r>
              <a:rPr lang="en-US" sz="700" dirty="0" err="1"/>
              <a:t>साहुल</a:t>
            </a:r>
            <a:r>
              <a:rPr lang="en-US" sz="700" dirty="0"/>
              <a:t> </a:t>
            </a:r>
            <a:r>
              <a:rPr lang="en-US" sz="700" dirty="0" err="1"/>
              <a:t>रेखा</a:t>
            </a:r>
            <a:r>
              <a:rPr lang="en-US" sz="700" dirty="0"/>
              <a:t> </a:t>
            </a:r>
            <a:r>
              <a:rPr lang="en-US" sz="700" dirty="0" err="1"/>
              <a:t>से</a:t>
            </a:r>
            <a:r>
              <a:rPr lang="en-US" sz="700" dirty="0"/>
              <a:t> </a:t>
            </a:r>
            <a:r>
              <a:rPr lang="en-US" sz="700" dirty="0" err="1"/>
              <a:t>उसकी</a:t>
            </a:r>
            <a:r>
              <a:rPr lang="en-US" sz="700" dirty="0"/>
              <a:t> </a:t>
            </a:r>
            <a:r>
              <a:rPr lang="en-US" sz="700" dirty="0" err="1"/>
              <a:t>धुरी</a:t>
            </a:r>
            <a:r>
              <a:rPr lang="en-US" sz="700" dirty="0"/>
              <a:t> </a:t>
            </a:r>
            <a:r>
              <a:rPr lang="en-US" sz="700" dirty="0" err="1"/>
              <a:t>तक</a:t>
            </a:r>
            <a:r>
              <a:rPr lang="en-US" sz="700" dirty="0"/>
              <a:t> </a:t>
            </a:r>
            <a:r>
              <a:rPr lang="en-US" sz="700" dirty="0" err="1"/>
              <a:t>पहुंचना</a:t>
            </a:r>
            <a:r>
              <a:rPr lang="en-US" sz="700" dirty="0"/>
              <a:t> </a:t>
            </a:r>
            <a:r>
              <a:rPr lang="en-US" sz="700" dirty="0" err="1"/>
              <a:t>ज़रूरी</a:t>
            </a:r>
            <a:r>
              <a:rPr lang="en-US" sz="700" dirty="0"/>
              <a:t> </a:t>
            </a:r>
            <a:r>
              <a:rPr lang="en-US" sz="700" dirty="0" err="1"/>
              <a:t>था</a:t>
            </a:r>
            <a:r>
              <a:rPr lang="en-US" sz="700" dirty="0"/>
              <a:t>. </a:t>
            </a:r>
          </a:p>
        </p:txBody>
      </p:sp>
      <p:sp>
        <p:nvSpPr>
          <p:cNvPr id="9" name="Rectangle 8"/>
          <p:cNvSpPr/>
          <p:nvPr/>
        </p:nvSpPr>
        <p:spPr>
          <a:xfrm>
            <a:off x="2752299" y="2633946"/>
            <a:ext cx="1447800" cy="415498"/>
          </a:xfrm>
          <a:prstGeom prst="rect">
            <a:avLst/>
          </a:prstGeom>
        </p:spPr>
        <p:txBody>
          <a:bodyPr wrap="square">
            <a:spAutoFit/>
          </a:bodyPr>
          <a:lstStyle/>
          <a:p>
            <a:pPr algn="ctr"/>
            <a:r>
              <a:rPr lang="en-US" sz="700" dirty="0"/>
              <a:t>(*) "द </a:t>
            </a:r>
            <a:r>
              <a:rPr lang="en-US" sz="700" dirty="0" err="1"/>
              <a:t>सीक्रेट</a:t>
            </a:r>
            <a:r>
              <a:rPr lang="en-US" sz="700" dirty="0"/>
              <a:t> </a:t>
            </a:r>
            <a:r>
              <a:rPr lang="en-US" sz="700" dirty="0" err="1"/>
              <a:t>ऑफ</a:t>
            </a:r>
            <a:r>
              <a:rPr lang="en-US" sz="700" dirty="0"/>
              <a:t> द </a:t>
            </a:r>
            <a:r>
              <a:rPr lang="en-US" sz="700" dirty="0" err="1"/>
              <a:t>ग्रेट</a:t>
            </a:r>
            <a:r>
              <a:rPr lang="en-US" sz="700" dirty="0"/>
              <a:t> </a:t>
            </a:r>
            <a:r>
              <a:rPr lang="en-US" sz="700" dirty="0" err="1"/>
              <a:t>पिरामिड्स</a:t>
            </a:r>
            <a:r>
              <a:rPr lang="en-US" sz="700" dirty="0"/>
              <a:t>", 1997 </a:t>
            </a:r>
            <a:r>
              <a:rPr lang="en-US" sz="700" dirty="0" err="1"/>
              <a:t>में</a:t>
            </a:r>
            <a:r>
              <a:rPr lang="en-US" sz="700" dirty="0"/>
              <a:t> </a:t>
            </a:r>
            <a:r>
              <a:rPr lang="en-US" sz="700" dirty="0" err="1"/>
              <a:t>पुनःप्रकाशित</a:t>
            </a:r>
            <a:r>
              <a:rPr lang="en-US" sz="700" dirty="0"/>
              <a:t> </a:t>
            </a:r>
            <a:r>
              <a:rPr lang="en-US" sz="700" dirty="0" err="1"/>
              <a:t>पुस्तक</a:t>
            </a:r>
            <a:r>
              <a:rPr lang="en-US" sz="700" dirty="0"/>
              <a:t>. </a:t>
            </a:r>
            <a:r>
              <a:rPr lang="en-US" sz="700" dirty="0" err="1"/>
              <a:t>पैग्मेलियन</a:t>
            </a:r>
            <a:r>
              <a:rPr lang="en-US" sz="700" dirty="0"/>
              <a:t> </a:t>
            </a:r>
            <a:r>
              <a:rPr lang="en-US" sz="700" dirty="0" err="1"/>
              <a:t>संस्करण</a:t>
            </a:r>
            <a:r>
              <a:rPr lang="en-US" sz="700" dirty="0"/>
              <a:t>, </a:t>
            </a:r>
            <a:r>
              <a:rPr lang="en-US" sz="700" dirty="0" err="1"/>
              <a:t>फ्रांस</a:t>
            </a:r>
            <a:r>
              <a:rPr lang="en-US" sz="700" dirty="0"/>
              <a:t>. </a:t>
            </a:r>
          </a:p>
        </p:txBody>
      </p:sp>
      <p:sp>
        <p:nvSpPr>
          <p:cNvPr id="10" name="Rectangle 9"/>
          <p:cNvSpPr/>
          <p:nvPr/>
        </p:nvSpPr>
        <p:spPr>
          <a:xfrm>
            <a:off x="1179893" y="1774113"/>
            <a:ext cx="420307" cy="276999"/>
          </a:xfrm>
          <a:prstGeom prst="rect">
            <a:avLst/>
          </a:prstGeom>
        </p:spPr>
        <p:txBody>
          <a:bodyPr wrap="none">
            <a:spAutoFit/>
          </a:bodyPr>
          <a:lstStyle/>
          <a:p>
            <a:pPr algn="ctr"/>
            <a:r>
              <a:rPr lang="en-US" sz="600" dirty="0" err="1"/>
              <a:t>पैरापेट</a:t>
            </a:r>
            <a:r>
              <a:rPr lang="en-US" sz="600" dirty="0"/>
              <a:t> </a:t>
            </a:r>
            <a:endParaRPr lang="en-US" sz="600" dirty="0" smtClean="0"/>
          </a:p>
          <a:p>
            <a:pPr algn="ctr"/>
            <a:r>
              <a:rPr lang="en-US" sz="600" dirty="0" smtClean="0"/>
              <a:t>(</a:t>
            </a:r>
            <a:r>
              <a:rPr lang="en-US" sz="600" dirty="0" err="1" smtClean="0"/>
              <a:t>रेलिंग</a:t>
            </a:r>
            <a:r>
              <a:rPr lang="en-US" sz="600" dirty="0" smtClean="0"/>
              <a:t>) </a:t>
            </a:r>
            <a:endParaRPr lang="en-US" sz="600" dirty="0"/>
          </a:p>
        </p:txBody>
      </p:sp>
      <p:sp>
        <p:nvSpPr>
          <p:cNvPr id="11" name="Rectangle 10"/>
          <p:cNvSpPr/>
          <p:nvPr/>
        </p:nvSpPr>
        <p:spPr>
          <a:xfrm>
            <a:off x="1143000" y="2051112"/>
            <a:ext cx="574033" cy="276999"/>
          </a:xfrm>
          <a:prstGeom prst="rect">
            <a:avLst/>
          </a:prstGeom>
        </p:spPr>
        <p:txBody>
          <a:bodyPr wrap="square">
            <a:spAutoFit/>
          </a:bodyPr>
          <a:lstStyle/>
          <a:p>
            <a:pPr algn="ctr"/>
            <a:r>
              <a:rPr lang="en-US" sz="600" dirty="0" err="1"/>
              <a:t>ताड़</a:t>
            </a:r>
            <a:r>
              <a:rPr lang="en-US" sz="600" dirty="0"/>
              <a:t> </a:t>
            </a:r>
            <a:r>
              <a:rPr lang="en-US" sz="600" dirty="0" err="1"/>
              <a:t>के</a:t>
            </a:r>
            <a:r>
              <a:rPr lang="en-US" sz="600" dirty="0"/>
              <a:t> </a:t>
            </a:r>
            <a:r>
              <a:rPr lang="en-US" sz="600" dirty="0" err="1"/>
              <a:t>तनों</a:t>
            </a:r>
            <a:r>
              <a:rPr lang="en-US" sz="600" dirty="0"/>
              <a:t> </a:t>
            </a:r>
            <a:r>
              <a:rPr lang="en-US" sz="600" dirty="0" err="1"/>
              <a:t>की</a:t>
            </a:r>
            <a:r>
              <a:rPr lang="en-US" sz="600" dirty="0"/>
              <a:t> </a:t>
            </a:r>
            <a:r>
              <a:rPr lang="en-US" sz="600" dirty="0" err="1"/>
              <a:t>क्रॉसबीम</a:t>
            </a:r>
            <a:r>
              <a:rPr lang="en-US" sz="600" dirty="0"/>
              <a:t> </a:t>
            </a:r>
          </a:p>
        </p:txBody>
      </p:sp>
      <p:sp>
        <p:nvSpPr>
          <p:cNvPr id="12" name="Rectangle 11"/>
          <p:cNvSpPr/>
          <p:nvPr/>
        </p:nvSpPr>
        <p:spPr>
          <a:xfrm>
            <a:off x="1143000" y="2303740"/>
            <a:ext cx="591829" cy="184666"/>
          </a:xfrm>
          <a:prstGeom prst="rect">
            <a:avLst/>
          </a:prstGeom>
        </p:spPr>
        <p:txBody>
          <a:bodyPr wrap="none">
            <a:spAutoFit/>
          </a:bodyPr>
          <a:lstStyle/>
          <a:p>
            <a:pPr algn="ctr"/>
            <a:r>
              <a:rPr lang="en-US" sz="600" dirty="0" err="1"/>
              <a:t>परतदार</a:t>
            </a:r>
            <a:r>
              <a:rPr lang="en-US" sz="600" dirty="0"/>
              <a:t> </a:t>
            </a:r>
            <a:r>
              <a:rPr lang="en-US" sz="600" dirty="0" err="1"/>
              <a:t>परतें</a:t>
            </a:r>
            <a:r>
              <a:rPr lang="en-US" sz="600" dirty="0"/>
              <a:t> </a:t>
            </a:r>
          </a:p>
        </p:txBody>
      </p:sp>
      <p:sp>
        <p:nvSpPr>
          <p:cNvPr id="13" name="Rectangle 12"/>
          <p:cNvSpPr/>
          <p:nvPr/>
        </p:nvSpPr>
        <p:spPr>
          <a:xfrm>
            <a:off x="1828800" y="2825472"/>
            <a:ext cx="914400" cy="307777"/>
          </a:xfrm>
          <a:prstGeom prst="rect">
            <a:avLst/>
          </a:prstGeom>
        </p:spPr>
        <p:txBody>
          <a:bodyPr wrap="square">
            <a:spAutoFit/>
          </a:bodyPr>
          <a:lstStyle/>
          <a:p>
            <a:pPr algn="ctr"/>
            <a:r>
              <a:rPr lang="hi-IN" sz="700" dirty="0" smtClean="0"/>
              <a:t>जॉर्जेस</a:t>
            </a:r>
            <a:r>
              <a:rPr lang="en-US" sz="700" dirty="0" smtClean="0"/>
              <a:t> </a:t>
            </a:r>
            <a:r>
              <a:rPr lang="hi-IN" sz="700" dirty="0" smtClean="0"/>
              <a:t>गोयोन </a:t>
            </a:r>
            <a:endParaRPr lang="hi-IN" sz="700" dirty="0"/>
          </a:p>
          <a:p>
            <a:pPr algn="ctr"/>
            <a:r>
              <a:rPr lang="hi-IN" sz="700" dirty="0"/>
              <a:t>(</a:t>
            </a:r>
            <a:r>
              <a:rPr lang="hi-IN" sz="700" dirty="0" smtClean="0"/>
              <a:t>1905-1996</a:t>
            </a:r>
            <a:r>
              <a:rPr lang="hi-IN" sz="700" dirty="0"/>
              <a:t>)</a:t>
            </a:r>
            <a:endParaRPr lang="en-US" sz="700" dirty="0"/>
          </a:p>
        </p:txBody>
      </p:sp>
    </p:spTree>
    <p:extLst>
      <p:ext uri="{BB962C8B-B14F-4D97-AF65-F5344CB8AC3E}">
        <p14:creationId xmlns:p14="http://schemas.microsoft.com/office/powerpoint/2010/main" val="38372798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46082" name="Picture 2" descr="C:\Users\HP\Desktop\PYRAMIDS\PYRAMID IMAGES\p0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3004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66800" y="212586"/>
            <a:ext cx="2057400" cy="523220"/>
          </a:xfrm>
          <a:prstGeom prst="rect">
            <a:avLst/>
          </a:prstGeom>
        </p:spPr>
        <p:txBody>
          <a:bodyPr wrap="square">
            <a:spAutoFit/>
          </a:bodyPr>
          <a:lstStyle/>
          <a:p>
            <a:r>
              <a:rPr lang="en-US" sz="700" dirty="0"/>
              <a:t>2006 </a:t>
            </a:r>
            <a:r>
              <a:rPr lang="en-US" sz="700" dirty="0" err="1"/>
              <a:t>में</a:t>
            </a:r>
            <a:r>
              <a:rPr lang="en-US" sz="700" dirty="0"/>
              <a:t>, </a:t>
            </a:r>
            <a:r>
              <a:rPr lang="en-US" sz="700" dirty="0" err="1"/>
              <a:t>वास्तुकार</a:t>
            </a:r>
            <a:r>
              <a:rPr lang="en-US" sz="700" dirty="0"/>
              <a:t> </a:t>
            </a:r>
            <a:r>
              <a:rPr lang="en-US" sz="700" dirty="0" err="1"/>
              <a:t>जीन-पियरे</a:t>
            </a:r>
            <a:r>
              <a:rPr lang="en-US" sz="700" dirty="0"/>
              <a:t> </a:t>
            </a:r>
            <a:r>
              <a:rPr lang="en-US" sz="700" dirty="0" err="1"/>
              <a:t>हौडिन</a:t>
            </a:r>
            <a:r>
              <a:rPr lang="en-US" sz="700" dirty="0"/>
              <a:t> </a:t>
            </a:r>
            <a:r>
              <a:rPr lang="en-US" sz="700" dirty="0" err="1"/>
              <a:t>ने</a:t>
            </a:r>
            <a:r>
              <a:rPr lang="en-US" sz="700" dirty="0"/>
              <a:t> </a:t>
            </a:r>
            <a:r>
              <a:rPr lang="en-US" sz="700" dirty="0" err="1"/>
              <a:t>बहुत</a:t>
            </a:r>
            <a:r>
              <a:rPr lang="en-US" sz="700" dirty="0"/>
              <a:t> </a:t>
            </a:r>
            <a:r>
              <a:rPr lang="en-US" sz="700" dirty="0" err="1"/>
              <a:t>सारे</a:t>
            </a:r>
            <a:r>
              <a:rPr lang="en-US" sz="700" dirty="0"/>
              <a:t> </a:t>
            </a:r>
            <a:r>
              <a:rPr lang="en-US" sz="700" dirty="0" err="1"/>
              <a:t>कंप्यूटर</a:t>
            </a:r>
            <a:r>
              <a:rPr lang="en-US" sz="700" dirty="0"/>
              <a:t> </a:t>
            </a:r>
            <a:r>
              <a:rPr lang="en-US" sz="700" dirty="0" err="1"/>
              <a:t>ग्राफिक्स</a:t>
            </a:r>
            <a:r>
              <a:rPr lang="en-US" sz="700" dirty="0"/>
              <a:t> </a:t>
            </a:r>
            <a:r>
              <a:rPr lang="en-US" sz="700" dirty="0" err="1"/>
              <a:t>का</a:t>
            </a:r>
            <a:r>
              <a:rPr lang="en-US" sz="700" dirty="0"/>
              <a:t> </a:t>
            </a:r>
            <a:r>
              <a:rPr lang="en-US" sz="700" dirty="0" err="1"/>
              <a:t>उपयोग</a:t>
            </a:r>
            <a:r>
              <a:rPr lang="en-US" sz="700" dirty="0"/>
              <a:t> </a:t>
            </a:r>
            <a:r>
              <a:rPr lang="en-US" sz="700" dirty="0" err="1"/>
              <a:t>करके</a:t>
            </a:r>
            <a:r>
              <a:rPr lang="en-US" sz="700" dirty="0"/>
              <a:t> </a:t>
            </a:r>
            <a:r>
              <a:rPr lang="en-US" sz="700" dirty="0" err="1"/>
              <a:t>एक</a:t>
            </a:r>
            <a:r>
              <a:rPr lang="en-US" sz="700" dirty="0"/>
              <a:t> </a:t>
            </a:r>
            <a:r>
              <a:rPr lang="en-US" sz="700" dirty="0" err="1"/>
              <a:t>आंतरिक</a:t>
            </a:r>
            <a:r>
              <a:rPr lang="en-US" sz="700" dirty="0"/>
              <a:t> </a:t>
            </a:r>
            <a:r>
              <a:rPr lang="en-US" sz="700" dirty="0" err="1"/>
              <a:t>रैम्प</a:t>
            </a:r>
            <a:r>
              <a:rPr lang="en-US" sz="700" dirty="0"/>
              <a:t> (</a:t>
            </a:r>
            <a:r>
              <a:rPr lang="en-US" sz="700" dirty="0" err="1"/>
              <a:t>ढलान</a:t>
            </a:r>
            <a:r>
              <a:rPr lang="en-US" sz="700" dirty="0"/>
              <a:t>) </a:t>
            </a:r>
            <a:r>
              <a:rPr lang="en-US" sz="700" dirty="0" err="1"/>
              <a:t>का</a:t>
            </a:r>
            <a:r>
              <a:rPr lang="en-US" sz="700" dirty="0"/>
              <a:t> </a:t>
            </a:r>
            <a:r>
              <a:rPr lang="en-US" sz="700" dirty="0" err="1"/>
              <a:t>विचार</a:t>
            </a:r>
            <a:r>
              <a:rPr lang="en-US" sz="700" dirty="0"/>
              <a:t> </a:t>
            </a:r>
            <a:r>
              <a:rPr lang="en-US" sz="700" dirty="0" err="1"/>
              <a:t>रखा</a:t>
            </a:r>
            <a:r>
              <a:rPr lang="en-US" sz="700" dirty="0"/>
              <a:t>, </a:t>
            </a:r>
            <a:r>
              <a:rPr lang="en-US" sz="700" dirty="0" err="1"/>
              <a:t>जिसे</a:t>
            </a:r>
            <a:r>
              <a:rPr lang="en-US" sz="700" dirty="0"/>
              <a:t> </a:t>
            </a:r>
            <a:r>
              <a:rPr lang="en-US" sz="700" dirty="0" err="1"/>
              <a:t>शुरू</a:t>
            </a:r>
            <a:r>
              <a:rPr lang="en-US" sz="700" dirty="0"/>
              <a:t> </a:t>
            </a:r>
            <a:r>
              <a:rPr lang="en-US" sz="700" dirty="0" err="1"/>
              <a:t>में</a:t>
            </a:r>
            <a:r>
              <a:rPr lang="en-US" sz="700" dirty="0"/>
              <a:t> </a:t>
            </a:r>
            <a:r>
              <a:rPr lang="en-US" sz="700" dirty="0" err="1"/>
              <a:t>इतालवी</a:t>
            </a:r>
            <a:r>
              <a:rPr lang="en-US" sz="700" dirty="0"/>
              <a:t> </a:t>
            </a:r>
            <a:r>
              <a:rPr lang="en-US" sz="700" dirty="0" err="1"/>
              <a:t>इंजीनियर</a:t>
            </a:r>
            <a:r>
              <a:rPr lang="en-US" sz="700" dirty="0"/>
              <a:t> </a:t>
            </a:r>
            <a:r>
              <a:rPr lang="en-US" sz="700" dirty="0" err="1"/>
              <a:t>एलईओ</a:t>
            </a:r>
            <a:r>
              <a:rPr lang="en-US" sz="700" dirty="0"/>
              <a:t> </a:t>
            </a:r>
            <a:r>
              <a:rPr lang="en-US" sz="700" dirty="0" err="1"/>
              <a:t>डोमेडी</a:t>
            </a:r>
            <a:r>
              <a:rPr lang="en-US" sz="700" dirty="0"/>
              <a:t> </a:t>
            </a:r>
            <a:r>
              <a:rPr lang="en-US" sz="700" dirty="0" err="1"/>
              <a:t>ने</a:t>
            </a:r>
            <a:r>
              <a:rPr lang="en-US" sz="700" dirty="0"/>
              <a:t> </a:t>
            </a:r>
            <a:r>
              <a:rPr lang="en-US" sz="700" dirty="0" err="1"/>
              <a:t>प्रस्तावित</a:t>
            </a:r>
            <a:r>
              <a:rPr lang="en-US" sz="700" dirty="0"/>
              <a:t> </a:t>
            </a:r>
            <a:r>
              <a:rPr lang="en-US" sz="700" dirty="0" err="1"/>
              <a:t>किया</a:t>
            </a:r>
            <a:r>
              <a:rPr lang="en-US" sz="700" dirty="0"/>
              <a:t> </a:t>
            </a:r>
            <a:r>
              <a:rPr lang="en-US" sz="700" dirty="0" err="1"/>
              <a:t>था</a:t>
            </a:r>
            <a:r>
              <a:rPr lang="en-US" sz="700" dirty="0"/>
              <a:t>. </a:t>
            </a:r>
          </a:p>
        </p:txBody>
      </p:sp>
      <p:sp>
        <p:nvSpPr>
          <p:cNvPr id="4" name="Rectangle 3"/>
          <p:cNvSpPr/>
          <p:nvPr/>
        </p:nvSpPr>
        <p:spPr>
          <a:xfrm>
            <a:off x="1828800" y="1269206"/>
            <a:ext cx="2286000" cy="630942"/>
          </a:xfrm>
          <a:prstGeom prst="rect">
            <a:avLst/>
          </a:prstGeom>
        </p:spPr>
        <p:txBody>
          <a:bodyPr>
            <a:spAutoFit/>
          </a:bodyPr>
          <a:lstStyle/>
          <a:p>
            <a:r>
              <a:rPr lang="en-US" sz="700" dirty="0" err="1"/>
              <a:t>पियरे</a:t>
            </a:r>
            <a:r>
              <a:rPr lang="en-US" sz="700" dirty="0"/>
              <a:t> </a:t>
            </a:r>
            <a:r>
              <a:rPr lang="en-US" sz="700" dirty="0" err="1"/>
              <a:t>क्रोज़ट</a:t>
            </a:r>
            <a:r>
              <a:rPr lang="en-US" sz="700" dirty="0"/>
              <a:t> </a:t>
            </a:r>
            <a:r>
              <a:rPr lang="en-US" sz="700" dirty="0" err="1"/>
              <a:t>के</a:t>
            </a:r>
            <a:r>
              <a:rPr lang="en-US" sz="700" dirty="0"/>
              <a:t> </a:t>
            </a:r>
            <a:r>
              <a:rPr lang="en-US" sz="700" dirty="0" err="1"/>
              <a:t>विचार</a:t>
            </a:r>
            <a:r>
              <a:rPr lang="en-US" sz="700" dirty="0"/>
              <a:t> </a:t>
            </a:r>
            <a:r>
              <a:rPr lang="en-US" sz="700" dirty="0" err="1"/>
              <a:t>को</a:t>
            </a:r>
            <a:r>
              <a:rPr lang="en-US" sz="700" dirty="0"/>
              <a:t> </a:t>
            </a:r>
            <a:r>
              <a:rPr lang="en-US" sz="700" dirty="0" err="1"/>
              <a:t>आगे</a:t>
            </a:r>
            <a:r>
              <a:rPr lang="en-US" sz="700" dirty="0"/>
              <a:t> </a:t>
            </a:r>
            <a:r>
              <a:rPr lang="en-US" sz="700" dirty="0" err="1"/>
              <a:t>बढ़ाते</a:t>
            </a:r>
            <a:r>
              <a:rPr lang="en-US" sz="700" dirty="0"/>
              <a:t> </a:t>
            </a:r>
            <a:r>
              <a:rPr lang="en-US" sz="700" dirty="0" err="1"/>
              <a:t>हुए</a:t>
            </a:r>
            <a:r>
              <a:rPr lang="en-US" sz="700" dirty="0"/>
              <a:t>, </a:t>
            </a:r>
            <a:r>
              <a:rPr lang="en-US" sz="700" dirty="0" err="1"/>
              <a:t>बहुत</a:t>
            </a:r>
            <a:r>
              <a:rPr lang="en-US" sz="700" dirty="0"/>
              <a:t> </a:t>
            </a:r>
            <a:r>
              <a:rPr lang="en-US" sz="700" dirty="0" err="1"/>
              <a:t>बड़े</a:t>
            </a:r>
            <a:r>
              <a:rPr lang="en-US" sz="700" dirty="0"/>
              <a:t> </a:t>
            </a:r>
            <a:r>
              <a:rPr lang="en-US" sz="700" dirty="0" err="1"/>
              <a:t>ब्लॉक्स</a:t>
            </a:r>
            <a:r>
              <a:rPr lang="en-US" sz="700" dirty="0"/>
              <a:t> </a:t>
            </a:r>
            <a:r>
              <a:rPr lang="en-US" sz="700" dirty="0" err="1"/>
              <a:t>को</a:t>
            </a:r>
            <a:r>
              <a:rPr lang="en-US" sz="700" dirty="0"/>
              <a:t> </a:t>
            </a:r>
            <a:r>
              <a:rPr lang="en-US" sz="700" dirty="0" err="1"/>
              <a:t>ऊपर</a:t>
            </a:r>
            <a:r>
              <a:rPr lang="en-US" sz="700" dirty="0"/>
              <a:t> </a:t>
            </a:r>
            <a:r>
              <a:rPr lang="en-US" sz="700" dirty="0" err="1"/>
              <a:t>उठाने</a:t>
            </a:r>
            <a:r>
              <a:rPr lang="en-US" sz="700" dirty="0"/>
              <a:t> </a:t>
            </a:r>
            <a:r>
              <a:rPr lang="en-US" sz="700" dirty="0" err="1"/>
              <a:t>के</a:t>
            </a:r>
            <a:r>
              <a:rPr lang="en-US" sz="700" dirty="0"/>
              <a:t> </a:t>
            </a:r>
            <a:r>
              <a:rPr lang="en-US" sz="700" dirty="0" err="1"/>
              <a:t>लिए</a:t>
            </a:r>
            <a:r>
              <a:rPr lang="en-US" sz="700" dirty="0"/>
              <a:t>, </a:t>
            </a:r>
            <a:r>
              <a:rPr lang="en-US" sz="700" dirty="0" err="1"/>
              <a:t>हौडिन</a:t>
            </a:r>
            <a:r>
              <a:rPr lang="en-US" sz="700" dirty="0"/>
              <a:t> </a:t>
            </a:r>
            <a:r>
              <a:rPr lang="en-US" sz="700" dirty="0" err="1"/>
              <a:t>ने</a:t>
            </a:r>
            <a:r>
              <a:rPr lang="en-US" sz="700" dirty="0"/>
              <a:t> </a:t>
            </a:r>
            <a:r>
              <a:rPr lang="en-US" sz="700" dirty="0" err="1"/>
              <a:t>ग्रैंड-गैलरी</a:t>
            </a:r>
            <a:r>
              <a:rPr lang="en-US" sz="700" dirty="0"/>
              <a:t> </a:t>
            </a:r>
            <a:r>
              <a:rPr lang="en-US" sz="700" dirty="0" err="1"/>
              <a:t>में</a:t>
            </a:r>
            <a:r>
              <a:rPr lang="en-US" sz="700" dirty="0"/>
              <a:t> </a:t>
            </a:r>
            <a:r>
              <a:rPr lang="en-US" sz="700" dirty="0" err="1"/>
              <a:t>एक</a:t>
            </a:r>
            <a:r>
              <a:rPr lang="en-US" sz="700" dirty="0"/>
              <a:t> </a:t>
            </a:r>
            <a:r>
              <a:rPr lang="en-US" sz="700" dirty="0" err="1"/>
              <a:t>स्लाइडिंग</a:t>
            </a:r>
            <a:r>
              <a:rPr lang="en-US" sz="700" dirty="0"/>
              <a:t> </a:t>
            </a:r>
            <a:r>
              <a:rPr lang="en-US" sz="700" dirty="0" err="1"/>
              <a:t>काउंटरवेट</a:t>
            </a:r>
            <a:r>
              <a:rPr lang="en-US" sz="700" dirty="0"/>
              <a:t> </a:t>
            </a:r>
            <a:r>
              <a:rPr lang="en-US" sz="700" dirty="0" err="1"/>
              <a:t>का</a:t>
            </a:r>
            <a:r>
              <a:rPr lang="en-US" sz="700" dirty="0"/>
              <a:t> </a:t>
            </a:r>
            <a:r>
              <a:rPr lang="en-US" sz="700" dirty="0" err="1"/>
              <a:t>उपयोग</a:t>
            </a:r>
            <a:r>
              <a:rPr lang="en-US" sz="700" dirty="0"/>
              <a:t> </a:t>
            </a:r>
            <a:r>
              <a:rPr lang="en-US" sz="700" dirty="0" err="1"/>
              <a:t>किया</a:t>
            </a:r>
            <a:r>
              <a:rPr lang="en-US" sz="700" dirty="0"/>
              <a:t> </a:t>
            </a:r>
            <a:r>
              <a:rPr lang="en-US" sz="700" dirty="0" err="1"/>
              <a:t>जो</a:t>
            </a:r>
            <a:r>
              <a:rPr lang="en-US" sz="700" dirty="0"/>
              <a:t> 50° </a:t>
            </a:r>
            <a:r>
              <a:rPr lang="en-US" sz="700" dirty="0" err="1"/>
              <a:t>पर</a:t>
            </a:r>
            <a:r>
              <a:rPr lang="en-US" sz="700" dirty="0"/>
              <a:t> </a:t>
            </a:r>
            <a:r>
              <a:rPr lang="en-US" sz="700" dirty="0" err="1"/>
              <a:t>झुका</a:t>
            </a:r>
            <a:r>
              <a:rPr lang="en-US" sz="700" dirty="0"/>
              <a:t> </a:t>
            </a:r>
            <a:r>
              <a:rPr lang="en-US" sz="700" dirty="0" err="1" smtClean="0"/>
              <a:t>था</a:t>
            </a:r>
            <a:r>
              <a:rPr lang="en-US" sz="700" dirty="0" smtClean="0"/>
              <a:t>. </a:t>
            </a:r>
            <a:r>
              <a:rPr lang="hi-IN" sz="700" dirty="0" smtClean="0"/>
              <a:t>उसके</a:t>
            </a:r>
            <a:r>
              <a:rPr lang="en-US" sz="700" dirty="0" smtClean="0"/>
              <a:t> </a:t>
            </a:r>
            <a:r>
              <a:rPr lang="en-US" sz="700" dirty="0" err="1" smtClean="0"/>
              <a:t>लिए</a:t>
            </a:r>
            <a:r>
              <a:rPr lang="en-US" sz="700" dirty="0"/>
              <a:t>, </a:t>
            </a:r>
            <a:r>
              <a:rPr lang="en-US" sz="700" dirty="0" smtClean="0"/>
              <a:t/>
            </a:r>
            <a:br>
              <a:rPr lang="en-US" sz="700" dirty="0" smtClean="0"/>
            </a:br>
            <a:r>
              <a:rPr lang="en-US" sz="700" dirty="0" err="1" smtClean="0"/>
              <a:t>ग्रैंड-हॉल</a:t>
            </a:r>
            <a:r>
              <a:rPr lang="en-US" sz="700" dirty="0" smtClean="0"/>
              <a:t> </a:t>
            </a:r>
            <a:r>
              <a:rPr lang="en-US" sz="700" dirty="0" err="1"/>
              <a:t>में</a:t>
            </a:r>
            <a:r>
              <a:rPr lang="en-US" sz="700" dirty="0"/>
              <a:t> </a:t>
            </a:r>
            <a:r>
              <a:rPr lang="en-US" sz="700" dirty="0" err="1"/>
              <a:t>काउंटरवेट</a:t>
            </a:r>
            <a:r>
              <a:rPr lang="en-US" sz="700" dirty="0"/>
              <a:t> </a:t>
            </a:r>
            <a:r>
              <a:rPr lang="en-US" sz="700" dirty="0" err="1"/>
              <a:t>का</a:t>
            </a:r>
            <a:r>
              <a:rPr lang="en-US" sz="700" dirty="0"/>
              <a:t> </a:t>
            </a:r>
            <a:r>
              <a:rPr lang="en-US" sz="700" dirty="0" err="1"/>
              <a:t>उपयोग</a:t>
            </a:r>
            <a:r>
              <a:rPr lang="en-US" sz="700" dirty="0"/>
              <a:t> </a:t>
            </a:r>
            <a:r>
              <a:rPr lang="en-US" sz="700" dirty="0" err="1"/>
              <a:t>करने</a:t>
            </a:r>
            <a:r>
              <a:rPr lang="en-US" sz="700" dirty="0"/>
              <a:t> </a:t>
            </a:r>
            <a:r>
              <a:rPr lang="en-US" sz="700" dirty="0" err="1"/>
              <a:t>वाली</a:t>
            </a:r>
            <a:r>
              <a:rPr lang="en-US" sz="700" dirty="0"/>
              <a:t> </a:t>
            </a:r>
            <a:r>
              <a:rPr lang="en-US" sz="700" dirty="0" err="1"/>
              <a:t>एक</a:t>
            </a:r>
            <a:r>
              <a:rPr lang="en-US" sz="700" dirty="0"/>
              <a:t> </a:t>
            </a:r>
            <a:r>
              <a:rPr lang="en-US" sz="700" dirty="0" err="1"/>
              <a:t>फोर्कलिफ्ट</a:t>
            </a:r>
            <a:r>
              <a:rPr lang="en-US" sz="700" dirty="0"/>
              <a:t>, </a:t>
            </a:r>
            <a:r>
              <a:rPr lang="en-US" sz="700" dirty="0" err="1"/>
              <a:t>रस्सियों</a:t>
            </a:r>
            <a:r>
              <a:rPr lang="en-US" sz="700" dirty="0"/>
              <a:t> </a:t>
            </a:r>
            <a:r>
              <a:rPr lang="en-US" sz="700" dirty="0" err="1"/>
              <a:t>से</a:t>
            </a:r>
            <a:r>
              <a:rPr lang="en-US" sz="700" dirty="0"/>
              <a:t> </a:t>
            </a:r>
            <a:r>
              <a:rPr lang="en-US" sz="700" dirty="0" err="1"/>
              <a:t>उसका</a:t>
            </a:r>
            <a:r>
              <a:rPr lang="en-US" sz="700" dirty="0"/>
              <a:t> </a:t>
            </a:r>
            <a:r>
              <a:rPr lang="en-US" sz="700" dirty="0" err="1"/>
              <a:t>संचालन</a:t>
            </a:r>
            <a:r>
              <a:rPr lang="en-US" sz="700" dirty="0"/>
              <a:t> </a:t>
            </a:r>
            <a:r>
              <a:rPr lang="en-US" sz="700" dirty="0" err="1" smtClean="0"/>
              <a:t>करती</a:t>
            </a:r>
            <a:r>
              <a:rPr lang="en-US" sz="700" dirty="0" smtClean="0"/>
              <a:t> </a:t>
            </a:r>
            <a:r>
              <a:rPr lang="en-US" sz="700" dirty="0" err="1"/>
              <a:t>थी</a:t>
            </a:r>
            <a:r>
              <a:rPr lang="en-US" sz="700" dirty="0"/>
              <a:t>. </a:t>
            </a:r>
          </a:p>
        </p:txBody>
      </p:sp>
      <p:sp>
        <p:nvSpPr>
          <p:cNvPr id="5" name="Rectangle 4"/>
          <p:cNvSpPr/>
          <p:nvPr/>
        </p:nvSpPr>
        <p:spPr>
          <a:xfrm>
            <a:off x="2971800" y="2031206"/>
            <a:ext cx="990600" cy="307777"/>
          </a:xfrm>
          <a:prstGeom prst="rect">
            <a:avLst/>
          </a:prstGeom>
        </p:spPr>
        <p:txBody>
          <a:bodyPr wrap="square">
            <a:spAutoFit/>
          </a:bodyPr>
          <a:lstStyle/>
          <a:p>
            <a:pPr algn="ctr"/>
            <a:r>
              <a:rPr lang="hi-IN" sz="700" dirty="0" smtClean="0"/>
              <a:t>चाहें</a:t>
            </a:r>
            <a:r>
              <a:rPr lang="en-US" sz="700" dirty="0" smtClean="0"/>
              <a:t> </a:t>
            </a:r>
            <a:r>
              <a:rPr lang="hi-IN" sz="700" dirty="0" smtClean="0"/>
              <a:t>सही</a:t>
            </a:r>
            <a:r>
              <a:rPr lang="en-US" sz="700" dirty="0" smtClean="0"/>
              <a:t> </a:t>
            </a:r>
            <a:r>
              <a:rPr lang="hi-IN" sz="700" dirty="0" smtClean="0"/>
              <a:t>न</a:t>
            </a:r>
            <a:r>
              <a:rPr lang="en-US" sz="700" dirty="0" smtClean="0"/>
              <a:t> </a:t>
            </a:r>
            <a:r>
              <a:rPr lang="hi-IN" sz="700" dirty="0" smtClean="0"/>
              <a:t>भी</a:t>
            </a:r>
            <a:r>
              <a:rPr lang="en-US" sz="700" dirty="0" smtClean="0"/>
              <a:t> </a:t>
            </a:r>
            <a:r>
              <a:rPr lang="hi-IN" sz="700" dirty="0" smtClean="0"/>
              <a:t>हो,</a:t>
            </a:r>
            <a:r>
              <a:rPr lang="en-US" sz="700" dirty="0" smtClean="0"/>
              <a:t> </a:t>
            </a:r>
            <a:br>
              <a:rPr lang="en-US" sz="700" dirty="0" smtClean="0"/>
            </a:br>
            <a:r>
              <a:rPr lang="hi-IN" sz="700" dirty="0" smtClean="0"/>
              <a:t>पर</a:t>
            </a:r>
            <a:r>
              <a:rPr lang="en-US" sz="700" dirty="0" smtClean="0"/>
              <a:t> </a:t>
            </a:r>
            <a:r>
              <a:rPr lang="hi-IN" sz="700" dirty="0" smtClean="0"/>
              <a:t>विचार</a:t>
            </a:r>
            <a:r>
              <a:rPr lang="en-US" sz="700" dirty="0"/>
              <a:t> </a:t>
            </a:r>
            <a:r>
              <a:rPr lang="hi-IN" sz="700" dirty="0" smtClean="0"/>
              <a:t>अच्छा</a:t>
            </a:r>
            <a:r>
              <a:rPr lang="en-US" sz="700" dirty="0" smtClean="0"/>
              <a:t> </a:t>
            </a:r>
            <a:r>
              <a:rPr lang="hi-IN" sz="700" dirty="0" smtClean="0"/>
              <a:t>है</a:t>
            </a:r>
            <a:r>
              <a:rPr lang="hi-IN" sz="700" dirty="0"/>
              <a:t>. </a:t>
            </a:r>
            <a:endParaRPr lang="en-US" sz="700" dirty="0"/>
          </a:p>
        </p:txBody>
      </p:sp>
    </p:spTree>
    <p:extLst>
      <p:ext uri="{BB962C8B-B14F-4D97-AF65-F5344CB8AC3E}">
        <p14:creationId xmlns:p14="http://schemas.microsoft.com/office/powerpoint/2010/main" val="40872389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47106" name="Picture 2" descr="C:\Users\HP\Desktop\PYRAMIDS\PYRAMID IMAGES\p0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8" y="0"/>
            <a:ext cx="4572001"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2415" y="3021806"/>
            <a:ext cx="3124200" cy="184666"/>
          </a:xfrm>
          <a:prstGeom prst="rect">
            <a:avLst/>
          </a:prstGeom>
        </p:spPr>
        <p:txBody>
          <a:bodyPr wrap="square">
            <a:spAutoFit/>
          </a:bodyPr>
          <a:lstStyle/>
          <a:p>
            <a:r>
              <a:rPr lang="en-US" sz="600" dirty="0" smtClean="0"/>
              <a:t> </a:t>
            </a:r>
            <a:r>
              <a:rPr lang="en-US" sz="600" dirty="0" err="1"/>
              <a:t>देखें</a:t>
            </a:r>
            <a:r>
              <a:rPr lang="en-US" sz="600" dirty="0"/>
              <a:t> </a:t>
            </a:r>
            <a:r>
              <a:rPr lang="en-US" sz="600" dirty="0" err="1"/>
              <a:t>वीडियो</a:t>
            </a:r>
            <a:r>
              <a:rPr lang="en-US" sz="600" dirty="0"/>
              <a:t> http://</a:t>
            </a:r>
            <a:r>
              <a:rPr lang="en-US" sz="600" dirty="0" err="1"/>
              <a:t>www.jp-petit.org</a:t>
            </a:r>
            <a:r>
              <a:rPr lang="en-US" sz="600" dirty="0"/>
              <a:t> /VIDEOS/</a:t>
            </a:r>
            <a:r>
              <a:rPr lang="en-US" sz="600" dirty="0" err="1"/>
              <a:t>pyramide_montage.mov</a:t>
            </a:r>
            <a:endParaRPr lang="en-US" sz="600" dirty="0"/>
          </a:p>
        </p:txBody>
      </p:sp>
      <p:sp>
        <p:nvSpPr>
          <p:cNvPr id="4" name="Rectangle 3"/>
          <p:cNvSpPr/>
          <p:nvPr/>
        </p:nvSpPr>
        <p:spPr>
          <a:xfrm>
            <a:off x="152400" y="78551"/>
            <a:ext cx="2295821" cy="400110"/>
          </a:xfrm>
          <a:prstGeom prst="rect">
            <a:avLst/>
          </a:prstGeom>
        </p:spPr>
        <p:txBody>
          <a:bodyPr wrap="none">
            <a:spAutoFit/>
          </a:bodyPr>
          <a:lstStyle/>
          <a:p>
            <a:pPr algn="ctr"/>
            <a:r>
              <a:rPr lang="en-US" sz="2000" dirty="0" err="1">
                <a:solidFill>
                  <a:srgbClr val="FF0000"/>
                </a:solidFill>
              </a:rPr>
              <a:t>अनसेल्मे</a:t>
            </a:r>
            <a:r>
              <a:rPr lang="en-US" sz="2000" dirty="0">
                <a:solidFill>
                  <a:srgbClr val="FF0000"/>
                </a:solidFill>
              </a:rPr>
              <a:t> </a:t>
            </a:r>
            <a:r>
              <a:rPr lang="en-US" sz="2000" dirty="0" err="1">
                <a:solidFill>
                  <a:srgbClr val="FF0000"/>
                </a:solidFill>
              </a:rPr>
              <a:t>की</a:t>
            </a:r>
            <a:r>
              <a:rPr lang="en-US" sz="2000" dirty="0">
                <a:solidFill>
                  <a:srgbClr val="FF0000"/>
                </a:solidFill>
              </a:rPr>
              <a:t> </a:t>
            </a:r>
            <a:r>
              <a:rPr lang="en-US" sz="2000" dirty="0" err="1">
                <a:solidFill>
                  <a:srgbClr val="FF0000"/>
                </a:solidFill>
              </a:rPr>
              <a:t>दृष्टि</a:t>
            </a:r>
            <a:r>
              <a:rPr lang="en-US" sz="2000" dirty="0">
                <a:solidFill>
                  <a:srgbClr val="FF0000"/>
                </a:solidFill>
              </a:rPr>
              <a:t> (*)</a:t>
            </a:r>
          </a:p>
        </p:txBody>
      </p:sp>
      <p:sp>
        <p:nvSpPr>
          <p:cNvPr id="5" name="Rectangle 4"/>
          <p:cNvSpPr/>
          <p:nvPr/>
        </p:nvSpPr>
        <p:spPr>
          <a:xfrm>
            <a:off x="360528" y="659606"/>
            <a:ext cx="764953" cy="200055"/>
          </a:xfrm>
          <a:prstGeom prst="rect">
            <a:avLst/>
          </a:prstGeom>
        </p:spPr>
        <p:txBody>
          <a:bodyPr wrap="none">
            <a:spAutoFit/>
          </a:bodyPr>
          <a:lstStyle/>
          <a:p>
            <a:r>
              <a:rPr lang="en-US" sz="700" dirty="0"/>
              <a:t> </a:t>
            </a:r>
            <a:r>
              <a:rPr lang="en-US" sz="700" dirty="0" err="1"/>
              <a:t>बिल्कुल</a:t>
            </a:r>
            <a:r>
              <a:rPr lang="en-US" sz="700" dirty="0"/>
              <a:t> </a:t>
            </a:r>
            <a:r>
              <a:rPr lang="en-US" sz="700" dirty="0" err="1"/>
              <a:t>वैसी</a:t>
            </a:r>
            <a:r>
              <a:rPr lang="en-US" sz="700" dirty="0"/>
              <a:t> </a:t>
            </a:r>
            <a:r>
              <a:rPr lang="en-US" sz="700" dirty="0" err="1"/>
              <a:t>ही</a:t>
            </a:r>
            <a:r>
              <a:rPr lang="en-US" sz="700" dirty="0"/>
              <a:t>!</a:t>
            </a:r>
          </a:p>
        </p:txBody>
      </p:sp>
      <p:sp>
        <p:nvSpPr>
          <p:cNvPr id="6" name="Rounded Rectangle 5"/>
          <p:cNvSpPr/>
          <p:nvPr/>
        </p:nvSpPr>
        <p:spPr>
          <a:xfrm>
            <a:off x="3124200" y="78551"/>
            <a:ext cx="533400" cy="27625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50633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48130" name="Picture 2" descr="C:\Users\HP\Desktop\PYRAMIDS\PYRAMID IMAGES\p0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49"/>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91000" y="439437"/>
            <a:ext cx="2286000" cy="707886"/>
          </a:xfrm>
          <a:prstGeom prst="rect">
            <a:avLst/>
          </a:prstGeom>
        </p:spPr>
        <p:txBody>
          <a:bodyPr>
            <a:spAutoFit/>
          </a:bodyPr>
          <a:lstStyle/>
          <a:p>
            <a:r>
              <a:rPr lang="en-US" dirty="0"/>
              <a:t> </a:t>
            </a:r>
          </a:p>
          <a:p>
            <a:r>
              <a:rPr lang="en-US" dirty="0"/>
              <a:t> </a:t>
            </a:r>
          </a:p>
          <a:p>
            <a:r>
              <a:rPr lang="en-US" dirty="0"/>
              <a:t> </a:t>
            </a:r>
          </a:p>
          <a:p>
            <a:r>
              <a:rPr lang="en-US" dirty="0"/>
              <a:t> </a:t>
            </a:r>
          </a:p>
          <a:p>
            <a:r>
              <a:rPr lang="en-US" dirty="0"/>
              <a:t> </a:t>
            </a:r>
          </a:p>
        </p:txBody>
      </p:sp>
      <p:sp>
        <p:nvSpPr>
          <p:cNvPr id="4" name="Rectangle 3"/>
          <p:cNvSpPr/>
          <p:nvPr/>
        </p:nvSpPr>
        <p:spPr>
          <a:xfrm>
            <a:off x="699602" y="122270"/>
            <a:ext cx="1414169" cy="200055"/>
          </a:xfrm>
          <a:prstGeom prst="rect">
            <a:avLst/>
          </a:prstGeom>
        </p:spPr>
        <p:txBody>
          <a:bodyPr wrap="none">
            <a:spAutoFit/>
          </a:bodyPr>
          <a:lstStyle/>
          <a:p>
            <a:pPr algn="ctr"/>
            <a:r>
              <a:rPr lang="en-US" sz="700" dirty="0" err="1"/>
              <a:t>मुझे</a:t>
            </a:r>
            <a:r>
              <a:rPr lang="en-US" sz="700" dirty="0"/>
              <a:t> </a:t>
            </a:r>
            <a:r>
              <a:rPr lang="en-US" sz="700" dirty="0" err="1"/>
              <a:t>दो</a:t>
            </a:r>
            <a:r>
              <a:rPr lang="en-US" sz="700" dirty="0"/>
              <a:t> </a:t>
            </a:r>
            <a:r>
              <a:rPr lang="en-US" sz="700" dirty="0" err="1"/>
              <a:t>हाथ</a:t>
            </a:r>
            <a:r>
              <a:rPr lang="en-US" sz="700" dirty="0"/>
              <a:t> </a:t>
            </a:r>
            <a:r>
              <a:rPr lang="en-US" sz="700" dirty="0" err="1"/>
              <a:t>ऊपर-नीचे</a:t>
            </a:r>
            <a:r>
              <a:rPr lang="en-US" sz="700" dirty="0"/>
              <a:t> </a:t>
            </a:r>
            <a:r>
              <a:rPr lang="en-US" sz="700" dirty="0" err="1"/>
              <a:t>होते</a:t>
            </a:r>
            <a:r>
              <a:rPr lang="en-US" sz="700" dirty="0"/>
              <a:t> </a:t>
            </a:r>
            <a:r>
              <a:rPr lang="en-US" sz="700" dirty="0" err="1"/>
              <a:t>हुए</a:t>
            </a:r>
            <a:r>
              <a:rPr lang="en-US" sz="700" dirty="0"/>
              <a:t> </a:t>
            </a:r>
            <a:r>
              <a:rPr lang="en-US" sz="700" dirty="0" err="1"/>
              <a:t>दिखे</a:t>
            </a:r>
            <a:r>
              <a:rPr lang="en-US" sz="700" dirty="0"/>
              <a:t>.</a:t>
            </a:r>
          </a:p>
        </p:txBody>
      </p:sp>
      <p:sp>
        <p:nvSpPr>
          <p:cNvPr id="5" name="Rectangle 4"/>
          <p:cNvSpPr/>
          <p:nvPr/>
        </p:nvSpPr>
        <p:spPr>
          <a:xfrm>
            <a:off x="2094670" y="429165"/>
            <a:ext cx="982961" cy="200055"/>
          </a:xfrm>
          <a:prstGeom prst="rect">
            <a:avLst/>
          </a:prstGeom>
        </p:spPr>
        <p:txBody>
          <a:bodyPr wrap="none">
            <a:spAutoFit/>
          </a:bodyPr>
          <a:lstStyle/>
          <a:p>
            <a:pPr algn="ctr"/>
            <a:r>
              <a:rPr lang="en-US" sz="700" dirty="0" err="1"/>
              <a:t>उन्हें</a:t>
            </a:r>
            <a:r>
              <a:rPr lang="en-US" sz="700" dirty="0"/>
              <a:t> </a:t>
            </a:r>
            <a:r>
              <a:rPr lang="en-US" sz="700" dirty="0" err="1"/>
              <a:t>कौन</a:t>
            </a:r>
            <a:r>
              <a:rPr lang="en-US" sz="700" dirty="0"/>
              <a:t> </a:t>
            </a:r>
            <a:r>
              <a:rPr lang="en-US" sz="700" dirty="0" err="1"/>
              <a:t>हिला</a:t>
            </a:r>
            <a:r>
              <a:rPr lang="en-US" sz="700" dirty="0"/>
              <a:t> </a:t>
            </a:r>
            <a:r>
              <a:rPr lang="en-US" sz="700" dirty="0" err="1"/>
              <a:t>रहा</a:t>
            </a:r>
            <a:r>
              <a:rPr lang="en-US" sz="700" dirty="0"/>
              <a:t> </a:t>
            </a:r>
            <a:r>
              <a:rPr lang="en-US" sz="700" dirty="0" err="1"/>
              <a:t>था</a:t>
            </a:r>
            <a:r>
              <a:rPr lang="en-US" sz="700" dirty="0"/>
              <a:t>?</a:t>
            </a:r>
          </a:p>
        </p:txBody>
      </p:sp>
      <p:sp>
        <p:nvSpPr>
          <p:cNvPr id="6" name="Rectangle 5"/>
          <p:cNvSpPr/>
          <p:nvPr/>
        </p:nvSpPr>
        <p:spPr>
          <a:xfrm>
            <a:off x="1782171" y="1527277"/>
            <a:ext cx="994562" cy="646331"/>
          </a:xfrm>
          <a:prstGeom prst="rect">
            <a:avLst/>
          </a:prstGeom>
        </p:spPr>
        <p:txBody>
          <a:bodyPr wrap="square">
            <a:spAutoFit/>
          </a:bodyPr>
          <a:lstStyle/>
          <a:p>
            <a:pPr algn="ctr"/>
            <a:r>
              <a:rPr lang="en-US" sz="600" dirty="0" err="1" smtClean="0"/>
              <a:t>एक</a:t>
            </a:r>
            <a:r>
              <a:rPr lang="en-US" sz="600" dirty="0" smtClean="0"/>
              <a:t> </a:t>
            </a:r>
            <a:r>
              <a:rPr lang="en-US" sz="600" dirty="0" err="1"/>
              <a:t>मज़दूर</a:t>
            </a:r>
            <a:r>
              <a:rPr lang="en-US" sz="600" dirty="0"/>
              <a:t> </a:t>
            </a:r>
            <a:r>
              <a:rPr lang="en-US" sz="600" dirty="0" err="1"/>
              <a:t>जो</a:t>
            </a:r>
            <a:r>
              <a:rPr lang="en-US" sz="600" dirty="0"/>
              <a:t> </a:t>
            </a:r>
            <a:r>
              <a:rPr lang="en-US" sz="600" dirty="0" err="1" smtClean="0"/>
              <a:t>खम्बे</a:t>
            </a:r>
            <a:r>
              <a:rPr lang="en-US" sz="600" dirty="0" smtClean="0"/>
              <a:t> </a:t>
            </a:r>
            <a:r>
              <a:rPr lang="en-US" sz="600" dirty="0" err="1"/>
              <a:t>पर</a:t>
            </a:r>
            <a:r>
              <a:rPr lang="en-US" sz="600" dirty="0"/>
              <a:t> </a:t>
            </a:r>
            <a:r>
              <a:rPr lang="en-US" sz="600" dirty="0" err="1"/>
              <a:t>चढ़ा</a:t>
            </a:r>
            <a:r>
              <a:rPr lang="en-US" sz="600" dirty="0"/>
              <a:t> </a:t>
            </a:r>
            <a:r>
              <a:rPr lang="en-US" sz="600" dirty="0" err="1"/>
              <a:t>था</a:t>
            </a:r>
            <a:r>
              <a:rPr lang="en-US" sz="600" dirty="0"/>
              <a:t>, </a:t>
            </a:r>
            <a:r>
              <a:rPr lang="en-US" sz="600" dirty="0" err="1"/>
              <a:t>बारी-बारी</a:t>
            </a:r>
            <a:r>
              <a:rPr lang="en-US" sz="600" dirty="0"/>
              <a:t> </a:t>
            </a:r>
            <a:r>
              <a:rPr lang="en-US" sz="600" dirty="0" err="1"/>
              <a:t>से</a:t>
            </a:r>
            <a:r>
              <a:rPr lang="en-US" sz="600" dirty="0"/>
              <a:t> </a:t>
            </a:r>
            <a:r>
              <a:rPr lang="en-US" sz="600" dirty="0" err="1"/>
              <a:t>सेल्फ-लॉकिंग</a:t>
            </a:r>
            <a:r>
              <a:rPr lang="en-US" sz="600" dirty="0"/>
              <a:t> </a:t>
            </a:r>
            <a:r>
              <a:rPr lang="en-US" sz="600" dirty="0" err="1"/>
              <a:t>गांठों</a:t>
            </a:r>
            <a:r>
              <a:rPr lang="en-US" sz="600" dirty="0"/>
              <a:t> </a:t>
            </a:r>
            <a:r>
              <a:rPr lang="en-US" sz="600" dirty="0" err="1"/>
              <a:t>को</a:t>
            </a:r>
            <a:r>
              <a:rPr lang="en-US" sz="600" dirty="0"/>
              <a:t>, </a:t>
            </a:r>
            <a:r>
              <a:rPr lang="en-US" sz="600" dirty="0" err="1" smtClean="0"/>
              <a:t>रस्सियों</a:t>
            </a:r>
            <a:r>
              <a:rPr lang="en-US" sz="600" dirty="0" smtClean="0"/>
              <a:t> </a:t>
            </a:r>
            <a:r>
              <a:rPr lang="en-US" sz="600" dirty="0" err="1"/>
              <a:t>पर</a:t>
            </a:r>
            <a:r>
              <a:rPr lang="en-US" sz="600" dirty="0"/>
              <a:t> </a:t>
            </a:r>
            <a:r>
              <a:rPr lang="en-US" sz="600" dirty="0" err="1"/>
              <a:t>खिसका</a:t>
            </a:r>
            <a:r>
              <a:rPr lang="en-US" sz="600" dirty="0"/>
              <a:t> </a:t>
            </a:r>
            <a:r>
              <a:rPr lang="en-US" sz="600" dirty="0" err="1"/>
              <a:t>रहा</a:t>
            </a:r>
            <a:r>
              <a:rPr lang="en-US" sz="600" dirty="0"/>
              <a:t> </a:t>
            </a:r>
            <a:r>
              <a:rPr lang="en-US" sz="600" dirty="0" err="1"/>
              <a:t>था</a:t>
            </a:r>
            <a:r>
              <a:rPr lang="en-US" sz="600" dirty="0"/>
              <a:t>, </a:t>
            </a:r>
            <a:r>
              <a:rPr lang="en-US" sz="600" dirty="0" err="1"/>
              <a:t>जिन्हें</a:t>
            </a:r>
            <a:r>
              <a:rPr lang="en-US" sz="600" dirty="0"/>
              <a:t> </a:t>
            </a:r>
            <a:r>
              <a:rPr lang="en-US" sz="600" dirty="0" err="1"/>
              <a:t>दोनों</a:t>
            </a:r>
            <a:r>
              <a:rPr lang="en-US" sz="600" dirty="0"/>
              <a:t> </a:t>
            </a:r>
            <a:r>
              <a:rPr lang="en-US" sz="600" dirty="0" err="1"/>
              <a:t>हाथों</a:t>
            </a:r>
            <a:r>
              <a:rPr lang="en-US" sz="600" dirty="0"/>
              <a:t> </a:t>
            </a:r>
            <a:r>
              <a:rPr lang="hi-IN" sz="600" dirty="0"/>
              <a:t>से </a:t>
            </a:r>
            <a:r>
              <a:rPr lang="en-US" sz="600" dirty="0" err="1" smtClean="0"/>
              <a:t>बारी-बारी</a:t>
            </a:r>
            <a:r>
              <a:rPr lang="en-US" sz="600" dirty="0" smtClean="0"/>
              <a:t> </a:t>
            </a:r>
            <a:r>
              <a:rPr lang="en-US" sz="600" dirty="0" err="1"/>
              <a:t>से</a:t>
            </a:r>
            <a:r>
              <a:rPr lang="en-US" sz="600" dirty="0"/>
              <a:t> </a:t>
            </a:r>
            <a:r>
              <a:rPr lang="en-US" sz="600" dirty="0" err="1"/>
              <a:t>खींचा</a:t>
            </a:r>
            <a:r>
              <a:rPr lang="en-US" sz="600" dirty="0"/>
              <a:t> </a:t>
            </a:r>
            <a:r>
              <a:rPr lang="en-US" sz="600" dirty="0" err="1"/>
              <a:t>जाता</a:t>
            </a:r>
            <a:r>
              <a:rPr lang="en-US" sz="600" dirty="0"/>
              <a:t> </a:t>
            </a:r>
            <a:r>
              <a:rPr lang="en-US" sz="600" dirty="0" err="1"/>
              <a:t>था</a:t>
            </a:r>
            <a:r>
              <a:rPr lang="en-US" sz="600" dirty="0"/>
              <a:t>.</a:t>
            </a:r>
          </a:p>
        </p:txBody>
      </p:sp>
      <p:sp>
        <p:nvSpPr>
          <p:cNvPr id="7" name="Rectangle 6"/>
          <p:cNvSpPr/>
          <p:nvPr/>
        </p:nvSpPr>
        <p:spPr>
          <a:xfrm>
            <a:off x="1143000" y="2444472"/>
            <a:ext cx="762000" cy="277039"/>
          </a:xfrm>
          <a:prstGeom prst="rect">
            <a:avLst/>
          </a:prstGeom>
        </p:spPr>
        <p:txBody>
          <a:bodyPr wrap="square">
            <a:spAutoFit/>
          </a:bodyPr>
          <a:lstStyle/>
          <a:p>
            <a:pPr algn="ctr"/>
            <a:r>
              <a:rPr lang="en-US" sz="600" dirty="0" err="1" smtClean="0"/>
              <a:t>पत्थर</a:t>
            </a:r>
            <a:r>
              <a:rPr lang="en-US" sz="600" dirty="0" smtClean="0"/>
              <a:t> </a:t>
            </a:r>
            <a:r>
              <a:rPr lang="en-US" sz="600" dirty="0" err="1" smtClean="0"/>
              <a:t>जिस</a:t>
            </a:r>
            <a:r>
              <a:rPr lang="en-US" sz="600" dirty="0" smtClean="0"/>
              <a:t> </a:t>
            </a:r>
            <a:r>
              <a:rPr lang="en-US" sz="600" dirty="0" err="1"/>
              <a:t>पर</a:t>
            </a:r>
            <a:r>
              <a:rPr lang="en-US" sz="600" dirty="0"/>
              <a:t> </a:t>
            </a:r>
            <a:r>
              <a:rPr lang="en-US" sz="600" dirty="0" err="1"/>
              <a:t>रस्सी</a:t>
            </a:r>
            <a:r>
              <a:rPr lang="en-US" sz="600" dirty="0"/>
              <a:t> </a:t>
            </a:r>
            <a:r>
              <a:rPr lang="en-US" sz="600" dirty="0" err="1" smtClean="0"/>
              <a:t>लटकी</a:t>
            </a:r>
            <a:r>
              <a:rPr lang="en-US" sz="600" dirty="0"/>
              <a:t> </a:t>
            </a:r>
            <a:r>
              <a:rPr lang="en-US" sz="600" dirty="0" err="1" smtClean="0"/>
              <a:t>थी</a:t>
            </a:r>
            <a:endParaRPr lang="en-US" sz="600" dirty="0"/>
          </a:p>
        </p:txBody>
      </p:sp>
      <p:sp>
        <p:nvSpPr>
          <p:cNvPr id="9" name="Rectangle 8"/>
          <p:cNvSpPr/>
          <p:nvPr/>
        </p:nvSpPr>
        <p:spPr>
          <a:xfrm>
            <a:off x="2827912" y="1195193"/>
            <a:ext cx="1293657" cy="738664"/>
          </a:xfrm>
          <a:prstGeom prst="rect">
            <a:avLst/>
          </a:prstGeom>
        </p:spPr>
        <p:txBody>
          <a:bodyPr wrap="square">
            <a:spAutoFit/>
          </a:bodyPr>
          <a:lstStyle/>
          <a:p>
            <a:pPr algn="ctr"/>
            <a:r>
              <a:rPr lang="en-US" sz="700" dirty="0" err="1"/>
              <a:t>मैं</a:t>
            </a:r>
            <a:r>
              <a:rPr lang="en-US" sz="700" dirty="0"/>
              <a:t> </a:t>
            </a:r>
            <a:r>
              <a:rPr lang="en-US" sz="700" dirty="0" err="1"/>
              <a:t>यह</a:t>
            </a:r>
            <a:r>
              <a:rPr lang="en-US" sz="700" dirty="0"/>
              <a:t> </a:t>
            </a:r>
            <a:r>
              <a:rPr lang="en-US" sz="700" dirty="0" err="1"/>
              <a:t>सब</a:t>
            </a:r>
            <a:r>
              <a:rPr lang="en-US" sz="700" dirty="0"/>
              <a:t> </a:t>
            </a:r>
            <a:r>
              <a:rPr lang="en-US" sz="700" dirty="0" err="1"/>
              <a:t>देखने</a:t>
            </a:r>
            <a:r>
              <a:rPr lang="en-US" sz="700" dirty="0"/>
              <a:t> </a:t>
            </a:r>
            <a:r>
              <a:rPr lang="en-US" sz="700" dirty="0" err="1"/>
              <a:t>के</a:t>
            </a:r>
            <a:r>
              <a:rPr lang="en-US" sz="700" dirty="0"/>
              <a:t> </a:t>
            </a:r>
            <a:r>
              <a:rPr lang="en-US" sz="700" dirty="0" err="1"/>
              <a:t>लिए</a:t>
            </a:r>
            <a:r>
              <a:rPr lang="en-US" sz="700" dirty="0"/>
              <a:t> </a:t>
            </a:r>
            <a:r>
              <a:rPr lang="en-US" sz="700" dirty="0" err="1"/>
              <a:t>रैम्प</a:t>
            </a:r>
            <a:r>
              <a:rPr lang="en-US" sz="700" dirty="0"/>
              <a:t> (</a:t>
            </a:r>
            <a:r>
              <a:rPr lang="en-US" sz="700" dirty="0" err="1"/>
              <a:t>ढलान</a:t>
            </a:r>
            <a:r>
              <a:rPr lang="en-US" sz="700" dirty="0"/>
              <a:t>) </a:t>
            </a:r>
            <a:r>
              <a:rPr lang="en-US" sz="700" dirty="0" err="1"/>
              <a:t>पर</a:t>
            </a:r>
            <a:r>
              <a:rPr lang="en-US" sz="700" dirty="0"/>
              <a:t> </a:t>
            </a:r>
            <a:r>
              <a:rPr lang="en-US" sz="700" dirty="0" err="1"/>
              <a:t>चढ़ा</a:t>
            </a:r>
            <a:r>
              <a:rPr lang="en-US" sz="700" dirty="0"/>
              <a:t>. </a:t>
            </a:r>
            <a:r>
              <a:rPr lang="en-US" sz="700" dirty="0" err="1"/>
              <a:t>तब</a:t>
            </a:r>
            <a:r>
              <a:rPr lang="en-US" sz="700" dirty="0"/>
              <a:t> </a:t>
            </a:r>
            <a:r>
              <a:rPr lang="en-US" sz="700" dirty="0" err="1"/>
              <a:t>मेरी</a:t>
            </a:r>
            <a:r>
              <a:rPr lang="en-US" sz="700" dirty="0"/>
              <a:t> </a:t>
            </a:r>
            <a:r>
              <a:rPr lang="en-US" sz="700" dirty="0" err="1"/>
              <a:t>मुलाकात</a:t>
            </a:r>
            <a:r>
              <a:rPr lang="en-US" sz="700" dirty="0"/>
              <a:t> </a:t>
            </a:r>
            <a:r>
              <a:rPr lang="en-US" sz="700" dirty="0" err="1"/>
              <a:t>एक</a:t>
            </a:r>
            <a:r>
              <a:rPr lang="en-US" sz="700" dirty="0"/>
              <a:t> </a:t>
            </a:r>
            <a:r>
              <a:rPr lang="en-US" sz="700" dirty="0" err="1"/>
              <a:t>मुंडे</a:t>
            </a:r>
            <a:r>
              <a:rPr lang="en-US" sz="700" dirty="0"/>
              <a:t> </a:t>
            </a:r>
            <a:r>
              <a:rPr lang="en-US" sz="700" dirty="0" err="1"/>
              <a:t>सिर</a:t>
            </a:r>
            <a:r>
              <a:rPr lang="en-US" sz="700" dirty="0"/>
              <a:t> </a:t>
            </a:r>
            <a:r>
              <a:rPr lang="en-US" sz="700" dirty="0" err="1"/>
              <a:t>वाले</a:t>
            </a:r>
            <a:r>
              <a:rPr lang="en-US" sz="700" dirty="0"/>
              <a:t> </a:t>
            </a:r>
            <a:r>
              <a:rPr lang="en-US" sz="700" dirty="0" err="1"/>
              <a:t>आदमी</a:t>
            </a:r>
            <a:r>
              <a:rPr lang="en-US" sz="700" dirty="0"/>
              <a:t> </a:t>
            </a:r>
            <a:r>
              <a:rPr lang="en-US" sz="700" dirty="0" err="1"/>
              <a:t>के</a:t>
            </a:r>
            <a:r>
              <a:rPr lang="en-US" sz="700" dirty="0"/>
              <a:t> </a:t>
            </a:r>
            <a:r>
              <a:rPr lang="en-US" sz="700" dirty="0" err="1"/>
              <a:t>साथ</a:t>
            </a:r>
            <a:r>
              <a:rPr lang="en-US" sz="700" dirty="0"/>
              <a:t> </a:t>
            </a:r>
            <a:r>
              <a:rPr lang="en-US" sz="700" dirty="0" err="1"/>
              <a:t>हुई</a:t>
            </a:r>
            <a:r>
              <a:rPr lang="en-US" sz="700" dirty="0"/>
              <a:t>. </a:t>
            </a:r>
            <a:r>
              <a:rPr lang="en-US" sz="700" dirty="0" err="1"/>
              <a:t>उसने</a:t>
            </a:r>
            <a:r>
              <a:rPr lang="en-US" sz="700" dirty="0"/>
              <a:t> </a:t>
            </a:r>
            <a:r>
              <a:rPr lang="en-US" sz="700" dirty="0" err="1"/>
              <a:t>तेंदुए</a:t>
            </a:r>
            <a:r>
              <a:rPr lang="en-US" sz="700" dirty="0"/>
              <a:t> </a:t>
            </a:r>
            <a:r>
              <a:rPr lang="en-US" sz="700" dirty="0" err="1"/>
              <a:t>की</a:t>
            </a:r>
            <a:r>
              <a:rPr lang="en-US" sz="700" dirty="0"/>
              <a:t> </a:t>
            </a:r>
            <a:r>
              <a:rPr lang="en-US" sz="700" dirty="0" err="1"/>
              <a:t>खाल</a:t>
            </a:r>
            <a:r>
              <a:rPr lang="en-US" sz="700" dirty="0"/>
              <a:t> </a:t>
            </a:r>
            <a:r>
              <a:rPr lang="en-US" sz="700" dirty="0" err="1"/>
              <a:t>पहनी</a:t>
            </a:r>
            <a:r>
              <a:rPr lang="en-US" sz="700" dirty="0"/>
              <a:t> </a:t>
            </a:r>
            <a:r>
              <a:rPr lang="en-US" sz="700" dirty="0" err="1"/>
              <a:t>थी</a:t>
            </a:r>
            <a:r>
              <a:rPr lang="en-US" sz="700" dirty="0"/>
              <a:t>. </a:t>
            </a:r>
            <a:r>
              <a:rPr lang="en-US" sz="700" dirty="0" err="1"/>
              <a:t>बाद</a:t>
            </a:r>
            <a:r>
              <a:rPr lang="en-US" sz="700" dirty="0"/>
              <a:t> </a:t>
            </a:r>
            <a:r>
              <a:rPr lang="en-US" sz="700" dirty="0" err="1"/>
              <a:t>में</a:t>
            </a:r>
            <a:r>
              <a:rPr lang="en-US" sz="700" dirty="0"/>
              <a:t> </a:t>
            </a:r>
            <a:r>
              <a:rPr lang="en-US" sz="700" dirty="0" err="1"/>
              <a:t>उससे</a:t>
            </a:r>
            <a:r>
              <a:rPr lang="en-US" sz="700" dirty="0"/>
              <a:t> </a:t>
            </a:r>
            <a:r>
              <a:rPr lang="en-US" sz="700" dirty="0" err="1"/>
              <a:t>मेरी</a:t>
            </a:r>
            <a:r>
              <a:rPr lang="en-US" sz="700" dirty="0"/>
              <a:t> </a:t>
            </a:r>
            <a:r>
              <a:rPr lang="hi-IN" sz="700" dirty="0"/>
              <a:t>कुछ</a:t>
            </a:r>
            <a:r>
              <a:rPr lang="en-US" sz="700" dirty="0" smtClean="0"/>
              <a:t> </a:t>
            </a:r>
            <a:r>
              <a:rPr lang="en-US" sz="700" dirty="0" err="1" smtClean="0"/>
              <a:t>अनबन</a:t>
            </a:r>
            <a:r>
              <a:rPr lang="en-US" sz="700" dirty="0" smtClean="0"/>
              <a:t> </a:t>
            </a:r>
            <a:r>
              <a:rPr lang="en-US" sz="700" dirty="0" err="1" smtClean="0"/>
              <a:t>भी</a:t>
            </a:r>
            <a:r>
              <a:rPr lang="en-US" sz="700" dirty="0" smtClean="0"/>
              <a:t> </a:t>
            </a:r>
            <a:r>
              <a:rPr lang="en-US" sz="700" dirty="0" err="1"/>
              <a:t>हुई</a:t>
            </a:r>
            <a:r>
              <a:rPr lang="en-US" sz="700" dirty="0"/>
              <a:t>. </a:t>
            </a:r>
          </a:p>
        </p:txBody>
      </p:sp>
      <p:sp>
        <p:nvSpPr>
          <p:cNvPr id="10" name="Rectangle 9"/>
          <p:cNvSpPr/>
          <p:nvPr/>
        </p:nvSpPr>
        <p:spPr>
          <a:xfrm>
            <a:off x="620449" y="1193006"/>
            <a:ext cx="437940" cy="184666"/>
          </a:xfrm>
          <a:prstGeom prst="rect">
            <a:avLst/>
          </a:prstGeom>
        </p:spPr>
        <p:txBody>
          <a:bodyPr wrap="none">
            <a:spAutoFit/>
          </a:bodyPr>
          <a:lstStyle/>
          <a:p>
            <a:r>
              <a:rPr lang="en-US" sz="600" dirty="0" err="1"/>
              <a:t>रस्सियां</a:t>
            </a:r>
            <a:r>
              <a:rPr lang="en-US" sz="600" dirty="0"/>
              <a:t> </a:t>
            </a:r>
          </a:p>
        </p:txBody>
      </p:sp>
      <p:sp>
        <p:nvSpPr>
          <p:cNvPr id="11" name="Rectangle 10"/>
          <p:cNvSpPr/>
          <p:nvPr/>
        </p:nvSpPr>
        <p:spPr>
          <a:xfrm>
            <a:off x="1926093" y="2259806"/>
            <a:ext cx="740907" cy="184666"/>
          </a:xfrm>
          <a:prstGeom prst="rect">
            <a:avLst/>
          </a:prstGeom>
        </p:spPr>
        <p:txBody>
          <a:bodyPr wrap="none">
            <a:spAutoFit/>
          </a:bodyPr>
          <a:lstStyle/>
          <a:p>
            <a:pPr algn="ctr"/>
            <a:r>
              <a:rPr lang="en-US" sz="600" dirty="0" err="1"/>
              <a:t>कर्षण</a:t>
            </a:r>
            <a:r>
              <a:rPr lang="en-US" sz="600" dirty="0"/>
              <a:t> </a:t>
            </a:r>
            <a:r>
              <a:rPr lang="en-US" sz="600" dirty="0" err="1"/>
              <a:t>यंत्र</a:t>
            </a:r>
            <a:r>
              <a:rPr lang="en-US" sz="600" dirty="0"/>
              <a:t> </a:t>
            </a:r>
            <a:r>
              <a:rPr lang="en-US" sz="600" dirty="0" err="1"/>
              <a:t>की</a:t>
            </a:r>
            <a:r>
              <a:rPr lang="en-US" sz="600" dirty="0"/>
              <a:t> </a:t>
            </a:r>
            <a:r>
              <a:rPr lang="en-US" sz="600" dirty="0" err="1"/>
              <a:t>भुजा</a:t>
            </a:r>
            <a:r>
              <a:rPr lang="en-US" sz="600" dirty="0"/>
              <a:t> </a:t>
            </a:r>
          </a:p>
        </p:txBody>
      </p:sp>
      <p:sp>
        <p:nvSpPr>
          <p:cNvPr id="12" name="Rectangle 11"/>
          <p:cNvSpPr/>
          <p:nvPr/>
        </p:nvSpPr>
        <p:spPr>
          <a:xfrm>
            <a:off x="76200" y="2564606"/>
            <a:ext cx="659796" cy="276999"/>
          </a:xfrm>
          <a:prstGeom prst="rect">
            <a:avLst/>
          </a:prstGeom>
        </p:spPr>
        <p:txBody>
          <a:bodyPr wrap="square">
            <a:spAutoFit/>
          </a:bodyPr>
          <a:lstStyle/>
          <a:p>
            <a:pPr algn="ctr"/>
            <a:r>
              <a:rPr lang="en-US" sz="600" dirty="0" err="1" smtClean="0"/>
              <a:t>रस्सियों</a:t>
            </a:r>
            <a:r>
              <a:rPr lang="en-US" sz="600" dirty="0" smtClean="0"/>
              <a:t> </a:t>
            </a:r>
            <a:r>
              <a:rPr lang="en-US" sz="600" dirty="0" err="1" smtClean="0"/>
              <a:t>का</a:t>
            </a:r>
            <a:r>
              <a:rPr lang="en-US" sz="600" dirty="0" smtClean="0"/>
              <a:t> </a:t>
            </a:r>
            <a:r>
              <a:rPr lang="en-US" sz="600" dirty="0" err="1"/>
              <a:t>काउंटर-वेट</a:t>
            </a:r>
            <a:r>
              <a:rPr lang="en-US" sz="600" dirty="0"/>
              <a:t> </a:t>
            </a:r>
          </a:p>
        </p:txBody>
      </p:sp>
      <p:sp>
        <p:nvSpPr>
          <p:cNvPr id="13" name="Rectangle 12"/>
          <p:cNvSpPr/>
          <p:nvPr/>
        </p:nvSpPr>
        <p:spPr>
          <a:xfrm>
            <a:off x="620449" y="2809092"/>
            <a:ext cx="346569" cy="184666"/>
          </a:xfrm>
          <a:prstGeom prst="rect">
            <a:avLst/>
          </a:prstGeom>
        </p:spPr>
        <p:txBody>
          <a:bodyPr wrap="none">
            <a:spAutoFit/>
          </a:bodyPr>
          <a:lstStyle/>
          <a:p>
            <a:pPr algn="ctr"/>
            <a:r>
              <a:rPr lang="en-US" sz="600" dirty="0" err="1"/>
              <a:t>टखने</a:t>
            </a:r>
            <a:endParaRPr lang="en-US" sz="600" dirty="0"/>
          </a:p>
        </p:txBody>
      </p:sp>
      <p:sp>
        <p:nvSpPr>
          <p:cNvPr id="14" name="Rectangle 13"/>
          <p:cNvSpPr/>
          <p:nvPr/>
        </p:nvSpPr>
        <p:spPr>
          <a:xfrm>
            <a:off x="1560327" y="2716759"/>
            <a:ext cx="853118" cy="184666"/>
          </a:xfrm>
          <a:prstGeom prst="rect">
            <a:avLst/>
          </a:prstGeom>
        </p:spPr>
        <p:txBody>
          <a:bodyPr wrap="none">
            <a:spAutoFit/>
          </a:bodyPr>
          <a:lstStyle/>
          <a:p>
            <a:pPr algn="ctr"/>
            <a:r>
              <a:rPr lang="en-US" sz="600" dirty="0" err="1"/>
              <a:t>छह-मज़दूरों</a:t>
            </a:r>
            <a:r>
              <a:rPr lang="en-US" sz="600" dirty="0"/>
              <a:t> </a:t>
            </a:r>
            <a:r>
              <a:rPr lang="en-US" sz="600" dirty="0" err="1"/>
              <a:t>की</a:t>
            </a:r>
            <a:r>
              <a:rPr lang="en-US" sz="600" dirty="0"/>
              <a:t> </a:t>
            </a:r>
            <a:r>
              <a:rPr lang="en-US" sz="600" dirty="0" err="1"/>
              <a:t>दो</a:t>
            </a:r>
            <a:r>
              <a:rPr lang="en-US" sz="600" dirty="0"/>
              <a:t> </a:t>
            </a:r>
            <a:r>
              <a:rPr lang="en-US" sz="600" dirty="0" err="1"/>
              <a:t>टीमें</a:t>
            </a:r>
            <a:endParaRPr lang="en-US" sz="600" dirty="0"/>
          </a:p>
        </p:txBody>
      </p:sp>
    </p:spTree>
    <p:extLst>
      <p:ext uri="{BB962C8B-B14F-4D97-AF65-F5344CB8AC3E}">
        <p14:creationId xmlns:p14="http://schemas.microsoft.com/office/powerpoint/2010/main" val="17259151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49155" name="Picture 3" descr="C:\Users\HP\Desktop\PYRAMIDS\PYRAMID IMAGES\p0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2821751"/>
            <a:ext cx="2286000" cy="200055"/>
          </a:xfrm>
          <a:prstGeom prst="rect">
            <a:avLst/>
          </a:prstGeom>
        </p:spPr>
        <p:txBody>
          <a:bodyPr>
            <a:spAutoFit/>
          </a:bodyPr>
          <a:lstStyle/>
          <a:p>
            <a:pPr algn="ctr"/>
            <a:r>
              <a:rPr lang="en-US" sz="700" dirty="0"/>
              <a:t> </a:t>
            </a:r>
            <a:r>
              <a:rPr lang="en-US" sz="700" dirty="0" err="1" smtClean="0"/>
              <a:t>मैंने</a:t>
            </a:r>
            <a:r>
              <a:rPr lang="en-US" sz="700" dirty="0" smtClean="0"/>
              <a:t> </a:t>
            </a:r>
            <a:r>
              <a:rPr lang="en-US" sz="700" dirty="0" err="1"/>
              <a:t>वहां</a:t>
            </a:r>
            <a:r>
              <a:rPr lang="en-US" sz="700" dirty="0"/>
              <a:t> </a:t>
            </a:r>
            <a:r>
              <a:rPr lang="en-US" sz="700" dirty="0" err="1"/>
              <a:t>चल</a:t>
            </a:r>
            <a:r>
              <a:rPr lang="en-US" sz="700" dirty="0"/>
              <a:t> </a:t>
            </a:r>
            <a:r>
              <a:rPr lang="en-US" sz="700" dirty="0" err="1"/>
              <a:t>रहे</a:t>
            </a:r>
            <a:r>
              <a:rPr lang="en-US" sz="700" dirty="0"/>
              <a:t> </a:t>
            </a:r>
            <a:r>
              <a:rPr lang="en-US" sz="700" dirty="0" err="1"/>
              <a:t>काम</a:t>
            </a:r>
            <a:r>
              <a:rPr lang="en-US" sz="700" dirty="0"/>
              <a:t> </a:t>
            </a:r>
            <a:r>
              <a:rPr lang="en-US" sz="700" dirty="0" err="1"/>
              <a:t>की</a:t>
            </a:r>
            <a:r>
              <a:rPr lang="en-US" sz="700" dirty="0"/>
              <a:t> </a:t>
            </a:r>
            <a:r>
              <a:rPr lang="en-US" sz="700" dirty="0" err="1"/>
              <a:t>प्रगति</a:t>
            </a:r>
            <a:r>
              <a:rPr lang="en-US" sz="700" dirty="0"/>
              <a:t> </a:t>
            </a:r>
            <a:r>
              <a:rPr lang="en-US" sz="700" dirty="0" err="1"/>
              <a:t>में</a:t>
            </a:r>
            <a:r>
              <a:rPr lang="en-US" sz="700" dirty="0"/>
              <a:t> </a:t>
            </a:r>
            <a:r>
              <a:rPr lang="en-US" sz="700" dirty="0" err="1"/>
              <a:t>बाधा</a:t>
            </a:r>
            <a:r>
              <a:rPr lang="en-US" sz="700" dirty="0"/>
              <a:t> </a:t>
            </a:r>
            <a:r>
              <a:rPr lang="en-US" sz="700" dirty="0" err="1"/>
              <a:t>डाली</a:t>
            </a:r>
            <a:r>
              <a:rPr lang="en-US" sz="700" dirty="0"/>
              <a:t>. </a:t>
            </a:r>
          </a:p>
        </p:txBody>
      </p:sp>
      <p:sp>
        <p:nvSpPr>
          <p:cNvPr id="4" name="Rectangle 3"/>
          <p:cNvSpPr/>
          <p:nvPr/>
        </p:nvSpPr>
        <p:spPr>
          <a:xfrm>
            <a:off x="314487" y="238876"/>
            <a:ext cx="590226" cy="200055"/>
          </a:xfrm>
          <a:prstGeom prst="rect">
            <a:avLst/>
          </a:prstGeom>
        </p:spPr>
        <p:txBody>
          <a:bodyPr wrap="none">
            <a:spAutoFit/>
          </a:bodyPr>
          <a:lstStyle/>
          <a:p>
            <a:pPr algn="ctr"/>
            <a:r>
              <a:rPr lang="en-US" sz="700" dirty="0" err="1"/>
              <a:t>छह</a:t>
            </a:r>
            <a:r>
              <a:rPr lang="en-US" sz="700" dirty="0"/>
              <a:t> </a:t>
            </a:r>
            <a:r>
              <a:rPr lang="en-US" sz="700" dirty="0" err="1" smtClean="0"/>
              <a:t>आदमी</a:t>
            </a:r>
            <a:r>
              <a:rPr lang="en-US" sz="700" dirty="0" smtClean="0"/>
              <a:t>!</a:t>
            </a:r>
            <a:endParaRPr lang="en-US" sz="700" dirty="0"/>
          </a:p>
        </p:txBody>
      </p:sp>
      <p:sp>
        <p:nvSpPr>
          <p:cNvPr id="5" name="Rectangle 4"/>
          <p:cNvSpPr/>
          <p:nvPr/>
        </p:nvSpPr>
        <p:spPr>
          <a:xfrm>
            <a:off x="2514600" y="1162972"/>
            <a:ext cx="720069" cy="307777"/>
          </a:xfrm>
          <a:prstGeom prst="rect">
            <a:avLst/>
          </a:prstGeom>
        </p:spPr>
        <p:txBody>
          <a:bodyPr wrap="none">
            <a:spAutoFit/>
          </a:bodyPr>
          <a:lstStyle/>
          <a:p>
            <a:pPr algn="ctr"/>
            <a:r>
              <a:rPr lang="en-US" sz="700" dirty="0" err="1"/>
              <a:t>ठीक</a:t>
            </a:r>
            <a:r>
              <a:rPr lang="en-US" sz="700" dirty="0"/>
              <a:t> </a:t>
            </a:r>
            <a:r>
              <a:rPr lang="en-US" sz="700" dirty="0" err="1"/>
              <a:t>है</a:t>
            </a:r>
            <a:r>
              <a:rPr lang="en-US" sz="700" dirty="0"/>
              <a:t>, </a:t>
            </a:r>
            <a:r>
              <a:rPr lang="en-US" sz="700" dirty="0" err="1"/>
              <a:t>ठीक</a:t>
            </a:r>
            <a:r>
              <a:rPr lang="en-US" sz="700" dirty="0"/>
              <a:t> </a:t>
            </a:r>
            <a:r>
              <a:rPr lang="en-US" sz="700" dirty="0" err="1"/>
              <a:t>है</a:t>
            </a:r>
            <a:r>
              <a:rPr lang="en-US" sz="700" dirty="0"/>
              <a:t>! </a:t>
            </a:r>
            <a:endParaRPr lang="en-US" sz="700" dirty="0" smtClean="0"/>
          </a:p>
          <a:p>
            <a:pPr algn="ctr"/>
            <a:r>
              <a:rPr lang="en-US" sz="700" dirty="0" err="1" smtClean="0"/>
              <a:t>शांत</a:t>
            </a:r>
            <a:r>
              <a:rPr lang="en-US" sz="700" dirty="0" smtClean="0"/>
              <a:t> </a:t>
            </a:r>
            <a:r>
              <a:rPr lang="en-US" sz="700" dirty="0" err="1"/>
              <a:t>हो</a:t>
            </a:r>
            <a:r>
              <a:rPr lang="en-US" sz="700" dirty="0"/>
              <a:t> </a:t>
            </a:r>
            <a:r>
              <a:rPr lang="en-US" sz="700" dirty="0" err="1" smtClean="0"/>
              <a:t>जाओ</a:t>
            </a:r>
            <a:r>
              <a:rPr lang="en-US" sz="700" dirty="0" smtClean="0"/>
              <a:t>!</a:t>
            </a:r>
            <a:endParaRPr lang="en-US" sz="700" dirty="0"/>
          </a:p>
        </p:txBody>
      </p:sp>
      <p:sp>
        <p:nvSpPr>
          <p:cNvPr id="6" name="Rectangle 5"/>
          <p:cNvSpPr/>
          <p:nvPr/>
        </p:nvSpPr>
        <p:spPr>
          <a:xfrm>
            <a:off x="3810000" y="507206"/>
            <a:ext cx="577401" cy="200055"/>
          </a:xfrm>
          <a:prstGeom prst="rect">
            <a:avLst/>
          </a:prstGeom>
        </p:spPr>
        <p:txBody>
          <a:bodyPr wrap="none">
            <a:spAutoFit/>
          </a:bodyPr>
          <a:lstStyle/>
          <a:p>
            <a:pPr algn="ctr"/>
            <a:r>
              <a:rPr lang="en-US" sz="700" dirty="0"/>
              <a:t>ऊ </a:t>
            </a:r>
            <a:r>
              <a:rPr lang="en-US" sz="700" dirty="0" err="1"/>
              <a:t>ला</a:t>
            </a:r>
            <a:r>
              <a:rPr lang="en-US" sz="700" dirty="0"/>
              <a:t> </a:t>
            </a:r>
            <a:r>
              <a:rPr lang="en-US" sz="700" dirty="0" err="1"/>
              <a:t>ला</a:t>
            </a:r>
            <a:r>
              <a:rPr lang="en-US" sz="700" dirty="0"/>
              <a:t> ….</a:t>
            </a:r>
          </a:p>
        </p:txBody>
      </p:sp>
    </p:spTree>
    <p:extLst>
      <p:ext uri="{BB962C8B-B14F-4D97-AF65-F5344CB8AC3E}">
        <p14:creationId xmlns:p14="http://schemas.microsoft.com/office/powerpoint/2010/main" val="23445860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50178" name="Picture 2" descr="C:\Users\HP\Desktop\PYRAMIDS\PYRAMID IMAGES\p0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038600" y="1421606"/>
            <a:ext cx="2286000" cy="461665"/>
          </a:xfrm>
          <a:prstGeom prst="rect">
            <a:avLst/>
          </a:prstGeom>
        </p:spPr>
        <p:txBody>
          <a:bodyPr>
            <a:spAutoFit/>
          </a:bodyPr>
          <a:lstStyle/>
          <a:p>
            <a:r>
              <a:rPr lang="en-US" dirty="0"/>
              <a:t> </a:t>
            </a:r>
          </a:p>
          <a:p>
            <a:r>
              <a:rPr lang="en-US" dirty="0"/>
              <a:t> </a:t>
            </a:r>
          </a:p>
          <a:p>
            <a:r>
              <a:rPr lang="en-US" dirty="0"/>
              <a:t> </a:t>
            </a:r>
          </a:p>
        </p:txBody>
      </p:sp>
      <p:sp>
        <p:nvSpPr>
          <p:cNvPr id="4" name="Rectangle 3"/>
          <p:cNvSpPr/>
          <p:nvPr/>
        </p:nvSpPr>
        <p:spPr>
          <a:xfrm>
            <a:off x="321830" y="195304"/>
            <a:ext cx="769271" cy="307777"/>
          </a:xfrm>
          <a:prstGeom prst="rect">
            <a:avLst/>
          </a:prstGeom>
        </p:spPr>
        <p:txBody>
          <a:bodyPr wrap="square">
            <a:spAutoFit/>
          </a:bodyPr>
          <a:lstStyle/>
          <a:p>
            <a:pPr algn="ctr"/>
            <a:r>
              <a:rPr lang="hi-IN" sz="700" dirty="0" smtClean="0"/>
              <a:t>फिर</a:t>
            </a:r>
            <a:r>
              <a:rPr lang="en-US" sz="700" dirty="0" smtClean="0"/>
              <a:t> </a:t>
            </a:r>
            <a:r>
              <a:rPr lang="hi-IN" sz="700" dirty="0" smtClean="0"/>
              <a:t>तुमने</a:t>
            </a:r>
            <a:r>
              <a:rPr lang="en-US" sz="700" dirty="0" smtClean="0"/>
              <a:t> </a:t>
            </a:r>
            <a:br>
              <a:rPr lang="en-US" sz="700" dirty="0" smtClean="0"/>
            </a:br>
            <a:r>
              <a:rPr lang="hi-IN" sz="700" dirty="0" smtClean="0"/>
              <a:t>क्या</a:t>
            </a:r>
            <a:r>
              <a:rPr lang="en-US" sz="700" dirty="0" smtClean="0"/>
              <a:t> </a:t>
            </a:r>
            <a:r>
              <a:rPr lang="hi-IN" sz="700" dirty="0" smtClean="0"/>
              <a:t>किया</a:t>
            </a:r>
            <a:r>
              <a:rPr lang="hi-IN" sz="700" dirty="0"/>
              <a:t>?</a:t>
            </a:r>
            <a:endParaRPr lang="en-US" sz="700" dirty="0"/>
          </a:p>
        </p:txBody>
      </p:sp>
      <p:sp>
        <p:nvSpPr>
          <p:cNvPr id="5" name="Rectangle 4"/>
          <p:cNvSpPr/>
          <p:nvPr/>
        </p:nvSpPr>
        <p:spPr>
          <a:xfrm>
            <a:off x="302058" y="1421606"/>
            <a:ext cx="960519" cy="200055"/>
          </a:xfrm>
          <a:prstGeom prst="rect">
            <a:avLst/>
          </a:prstGeom>
        </p:spPr>
        <p:txBody>
          <a:bodyPr wrap="none">
            <a:spAutoFit/>
          </a:bodyPr>
          <a:lstStyle/>
          <a:p>
            <a:pPr algn="ctr"/>
            <a:r>
              <a:rPr lang="hi-IN" sz="700" dirty="0" smtClean="0"/>
              <a:t>फिर</a:t>
            </a:r>
            <a:r>
              <a:rPr lang="en-US" sz="700" dirty="0" smtClean="0"/>
              <a:t> </a:t>
            </a:r>
            <a:r>
              <a:rPr lang="en-US" sz="700" dirty="0" err="1" smtClean="0"/>
              <a:t>मैं</a:t>
            </a:r>
            <a:r>
              <a:rPr lang="en-US" sz="700" dirty="0" smtClean="0"/>
              <a:t> </a:t>
            </a:r>
            <a:r>
              <a:rPr lang="hi-IN" sz="700" dirty="0" smtClean="0"/>
              <a:t>वहां</a:t>
            </a:r>
            <a:r>
              <a:rPr lang="en-US" sz="700" dirty="0" smtClean="0"/>
              <a:t> </a:t>
            </a:r>
            <a:r>
              <a:rPr lang="hi-IN" sz="700" dirty="0" smtClean="0"/>
              <a:t>से</a:t>
            </a:r>
            <a:r>
              <a:rPr lang="en-US" sz="700" dirty="0" smtClean="0"/>
              <a:t> </a:t>
            </a:r>
            <a:r>
              <a:rPr lang="en-US" sz="700" dirty="0" err="1" smtClean="0"/>
              <a:t>उड</a:t>
            </a:r>
            <a:r>
              <a:rPr lang="en-US" sz="700" dirty="0" smtClean="0"/>
              <a:t>़ </a:t>
            </a:r>
            <a:r>
              <a:rPr lang="en-US" sz="700" dirty="0" err="1"/>
              <a:t>गया</a:t>
            </a:r>
            <a:r>
              <a:rPr lang="en-US" sz="700" dirty="0"/>
              <a:t>.</a:t>
            </a:r>
          </a:p>
        </p:txBody>
      </p:sp>
      <p:sp>
        <p:nvSpPr>
          <p:cNvPr id="6" name="Rectangle 5"/>
          <p:cNvSpPr/>
          <p:nvPr/>
        </p:nvSpPr>
        <p:spPr>
          <a:xfrm>
            <a:off x="1807961" y="278606"/>
            <a:ext cx="1080745" cy="307777"/>
          </a:xfrm>
          <a:prstGeom prst="rect">
            <a:avLst/>
          </a:prstGeom>
        </p:spPr>
        <p:txBody>
          <a:bodyPr wrap="none">
            <a:spAutoFit/>
          </a:bodyPr>
          <a:lstStyle/>
          <a:p>
            <a:pPr algn="ctr"/>
            <a:r>
              <a:rPr lang="en-US" sz="700" dirty="0" err="1"/>
              <a:t>मंच</a:t>
            </a:r>
            <a:r>
              <a:rPr lang="en-US" sz="700" dirty="0"/>
              <a:t> </a:t>
            </a:r>
            <a:r>
              <a:rPr lang="en-US" sz="700" dirty="0" err="1"/>
              <a:t>पर</a:t>
            </a:r>
            <a:r>
              <a:rPr lang="en-US" sz="700" dirty="0"/>
              <a:t> </a:t>
            </a:r>
            <a:r>
              <a:rPr lang="hi-IN" sz="700" dirty="0" smtClean="0"/>
              <a:t>जितने</a:t>
            </a:r>
            <a:r>
              <a:rPr lang="en-US" sz="700" dirty="0" smtClean="0"/>
              <a:t> </a:t>
            </a:r>
            <a:r>
              <a:rPr lang="hi-IN" sz="700" dirty="0" smtClean="0"/>
              <a:t>भी</a:t>
            </a:r>
            <a:r>
              <a:rPr lang="en-US" sz="700" dirty="0" smtClean="0"/>
              <a:t> </a:t>
            </a:r>
            <a:r>
              <a:rPr lang="hi-IN" sz="700" dirty="0" smtClean="0"/>
              <a:t>लोग</a:t>
            </a:r>
            <a:r>
              <a:rPr lang="en-US" sz="700" dirty="0" smtClean="0"/>
              <a:t> </a:t>
            </a:r>
            <a:r>
              <a:rPr lang="en-US" sz="700" dirty="0" err="1" smtClean="0"/>
              <a:t>थे</a:t>
            </a:r>
            <a:r>
              <a:rPr lang="en-US" sz="700" dirty="0"/>
              <a:t>, </a:t>
            </a:r>
            <a:endParaRPr lang="en-US" sz="700" dirty="0" smtClean="0"/>
          </a:p>
          <a:p>
            <a:pPr algn="ctr"/>
            <a:r>
              <a:rPr lang="en-US" sz="700" dirty="0" err="1" smtClean="0"/>
              <a:t>उन</a:t>
            </a:r>
            <a:r>
              <a:rPr lang="en-US" sz="700" dirty="0" smtClean="0"/>
              <a:t> </a:t>
            </a:r>
            <a:r>
              <a:rPr lang="en-US" sz="700" dirty="0" err="1"/>
              <a:t>सभी</a:t>
            </a:r>
            <a:r>
              <a:rPr lang="en-US" sz="700" dirty="0"/>
              <a:t> </a:t>
            </a:r>
            <a:r>
              <a:rPr lang="en-US" sz="700" dirty="0" err="1"/>
              <a:t>ने</a:t>
            </a:r>
            <a:r>
              <a:rPr lang="en-US" sz="700" dirty="0"/>
              <a:t> </a:t>
            </a:r>
            <a:r>
              <a:rPr lang="en-US" sz="700" dirty="0" err="1"/>
              <a:t>पूजा</a:t>
            </a:r>
            <a:r>
              <a:rPr lang="en-US" sz="700" dirty="0"/>
              <a:t> </a:t>
            </a:r>
            <a:r>
              <a:rPr lang="en-US" sz="700" dirty="0" err="1"/>
              <a:t>की</a:t>
            </a:r>
            <a:r>
              <a:rPr lang="en-US" sz="700" dirty="0"/>
              <a:t>.</a:t>
            </a:r>
          </a:p>
        </p:txBody>
      </p:sp>
      <p:sp>
        <p:nvSpPr>
          <p:cNvPr id="7" name="Rectangle 6"/>
          <p:cNvSpPr/>
          <p:nvPr/>
        </p:nvSpPr>
        <p:spPr>
          <a:xfrm>
            <a:off x="2514600" y="1543643"/>
            <a:ext cx="997230" cy="415498"/>
          </a:xfrm>
          <a:prstGeom prst="rect">
            <a:avLst/>
          </a:prstGeom>
        </p:spPr>
        <p:txBody>
          <a:bodyPr wrap="square">
            <a:spAutoFit/>
          </a:bodyPr>
          <a:lstStyle/>
          <a:p>
            <a:pPr algn="ctr"/>
            <a:r>
              <a:rPr lang="hi-IN" sz="700" dirty="0" smtClean="0"/>
              <a:t>और</a:t>
            </a:r>
            <a:r>
              <a:rPr lang="en-US" sz="700" dirty="0" smtClean="0"/>
              <a:t> </a:t>
            </a:r>
            <a:r>
              <a:rPr lang="en-US" sz="700" dirty="0" err="1" smtClean="0"/>
              <a:t>अपने</a:t>
            </a:r>
            <a:r>
              <a:rPr lang="en-US" sz="700" dirty="0" smtClean="0"/>
              <a:t> </a:t>
            </a:r>
            <a:r>
              <a:rPr lang="en-US" sz="700" dirty="0" err="1"/>
              <a:t>होटल</a:t>
            </a:r>
            <a:r>
              <a:rPr lang="en-US" sz="700" dirty="0"/>
              <a:t> </a:t>
            </a:r>
            <a:r>
              <a:rPr lang="en-US" sz="700" dirty="0" err="1"/>
              <a:t>में</a:t>
            </a:r>
            <a:r>
              <a:rPr lang="en-US" sz="700" dirty="0"/>
              <a:t> </a:t>
            </a:r>
            <a:r>
              <a:rPr lang="en-US" sz="700" dirty="0" err="1"/>
              <a:t>वापस</a:t>
            </a:r>
            <a:r>
              <a:rPr lang="en-US" sz="700" dirty="0"/>
              <a:t> </a:t>
            </a:r>
            <a:r>
              <a:rPr lang="hi-IN" sz="700" dirty="0" smtClean="0"/>
              <a:t>लौटा</a:t>
            </a:r>
            <a:r>
              <a:rPr lang="en-US" sz="700" dirty="0" smtClean="0"/>
              <a:t>, </a:t>
            </a:r>
            <a:r>
              <a:rPr lang="en-US" sz="700" dirty="0" err="1"/>
              <a:t>और</a:t>
            </a:r>
            <a:r>
              <a:rPr lang="en-US" sz="700" dirty="0"/>
              <a:t> </a:t>
            </a:r>
            <a:r>
              <a:rPr lang="en-US" sz="700" dirty="0" err="1"/>
              <a:t>वहां</a:t>
            </a:r>
            <a:r>
              <a:rPr lang="en-US" sz="700" dirty="0"/>
              <a:t> </a:t>
            </a:r>
            <a:r>
              <a:rPr lang="en-US" sz="700" dirty="0" err="1"/>
              <a:t>मैंने</a:t>
            </a:r>
            <a:r>
              <a:rPr lang="en-US" sz="700" dirty="0"/>
              <a:t> </a:t>
            </a:r>
            <a:r>
              <a:rPr lang="en-US" sz="700" dirty="0" err="1"/>
              <a:t>नोट्स</a:t>
            </a:r>
            <a:r>
              <a:rPr lang="en-US" sz="700" dirty="0"/>
              <a:t> </a:t>
            </a:r>
            <a:r>
              <a:rPr lang="en-US" sz="700" dirty="0" err="1"/>
              <a:t>लिखे</a:t>
            </a:r>
            <a:r>
              <a:rPr lang="en-US" sz="700" dirty="0"/>
              <a:t>.</a:t>
            </a:r>
          </a:p>
        </p:txBody>
      </p:sp>
    </p:spTree>
    <p:extLst>
      <p:ext uri="{BB962C8B-B14F-4D97-AF65-F5344CB8AC3E}">
        <p14:creationId xmlns:p14="http://schemas.microsoft.com/office/powerpoint/2010/main" val="2384428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5122" name="Picture 2" descr="C:\Users\HP\Desktop\PYRAMIDS\PYRAMID IMAGES\p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 y="-4942"/>
            <a:ext cx="4572000" cy="330535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95800" y="1193006"/>
            <a:ext cx="2286000" cy="584775"/>
          </a:xfrm>
          <a:prstGeom prst="rect">
            <a:avLst/>
          </a:prstGeom>
        </p:spPr>
        <p:txBody>
          <a:bodyPr>
            <a:spAutoFit/>
          </a:bodyPr>
          <a:lstStyle/>
          <a:p>
            <a:r>
              <a:rPr lang="en-US" dirty="0"/>
              <a:t> </a:t>
            </a:r>
          </a:p>
          <a:p>
            <a:r>
              <a:rPr lang="en-US" dirty="0"/>
              <a:t> </a:t>
            </a:r>
          </a:p>
          <a:p>
            <a:r>
              <a:rPr lang="en-US" dirty="0"/>
              <a:t> </a:t>
            </a:r>
          </a:p>
          <a:p>
            <a:r>
              <a:rPr lang="en-US" dirty="0"/>
              <a:t> </a:t>
            </a:r>
          </a:p>
        </p:txBody>
      </p:sp>
      <p:sp>
        <p:nvSpPr>
          <p:cNvPr id="4" name="Rectangle 3"/>
          <p:cNvSpPr/>
          <p:nvPr/>
        </p:nvSpPr>
        <p:spPr>
          <a:xfrm>
            <a:off x="889000" y="278606"/>
            <a:ext cx="862996" cy="276999"/>
          </a:xfrm>
          <a:prstGeom prst="rect">
            <a:avLst/>
          </a:prstGeom>
        </p:spPr>
        <p:txBody>
          <a:bodyPr wrap="square">
            <a:spAutoFit/>
          </a:bodyPr>
          <a:lstStyle/>
          <a:p>
            <a:pPr algn="ctr"/>
            <a:r>
              <a:rPr lang="en-US" sz="600" dirty="0" err="1"/>
              <a:t>मैं</a:t>
            </a:r>
            <a:r>
              <a:rPr lang="en-US" sz="600" dirty="0"/>
              <a:t> </a:t>
            </a:r>
            <a:r>
              <a:rPr lang="hi-IN" sz="600" dirty="0" smtClean="0"/>
              <a:t>यहाँ</a:t>
            </a:r>
            <a:r>
              <a:rPr lang="en-US" sz="600" dirty="0" smtClean="0"/>
              <a:t> </a:t>
            </a:r>
            <a:r>
              <a:rPr lang="hi-IN" sz="600" dirty="0" smtClean="0"/>
              <a:t>का</a:t>
            </a:r>
            <a:r>
              <a:rPr lang="en-US" sz="600" dirty="0" smtClean="0"/>
              <a:t> </a:t>
            </a:r>
            <a:r>
              <a:rPr lang="hi-IN" sz="600" dirty="0" smtClean="0"/>
              <a:t>लोकल </a:t>
            </a:r>
            <a:r>
              <a:rPr lang="en-US" sz="600" dirty="0" err="1" smtClean="0"/>
              <a:t>बाज़ार</a:t>
            </a:r>
            <a:r>
              <a:rPr lang="en-US" sz="600" dirty="0" smtClean="0"/>
              <a:t> </a:t>
            </a:r>
            <a:r>
              <a:rPr lang="en-US" sz="600" dirty="0" err="1"/>
              <a:t>देखना</a:t>
            </a:r>
            <a:r>
              <a:rPr lang="en-US" sz="600" dirty="0"/>
              <a:t> </a:t>
            </a:r>
            <a:r>
              <a:rPr lang="en-US" sz="600" dirty="0" err="1" smtClean="0"/>
              <a:t>चाह</a:t>
            </a:r>
            <a:r>
              <a:rPr lang="hi-IN" sz="600" dirty="0" smtClean="0"/>
              <a:t>ती</a:t>
            </a:r>
            <a:r>
              <a:rPr lang="en-US" sz="600" dirty="0" smtClean="0"/>
              <a:t> </a:t>
            </a:r>
            <a:r>
              <a:rPr lang="en-US" sz="600" dirty="0" err="1"/>
              <a:t>हूँ</a:t>
            </a:r>
            <a:r>
              <a:rPr lang="en-US" sz="600" dirty="0"/>
              <a:t>. </a:t>
            </a:r>
          </a:p>
        </p:txBody>
      </p:sp>
      <p:sp>
        <p:nvSpPr>
          <p:cNvPr id="5" name="Rectangle 4"/>
          <p:cNvSpPr/>
          <p:nvPr/>
        </p:nvSpPr>
        <p:spPr>
          <a:xfrm>
            <a:off x="1858880" y="255291"/>
            <a:ext cx="960520" cy="184666"/>
          </a:xfrm>
          <a:prstGeom prst="rect">
            <a:avLst/>
          </a:prstGeom>
        </p:spPr>
        <p:txBody>
          <a:bodyPr wrap="none">
            <a:spAutoFit/>
          </a:bodyPr>
          <a:lstStyle/>
          <a:p>
            <a:pPr algn="ctr"/>
            <a:r>
              <a:rPr lang="hi-IN" sz="600" dirty="0" smtClean="0"/>
              <a:t>आओ</a:t>
            </a:r>
            <a:r>
              <a:rPr lang="en-US" sz="600" dirty="0" smtClean="0"/>
              <a:t>, </a:t>
            </a:r>
            <a:r>
              <a:rPr lang="en-US" sz="600" dirty="0" err="1" smtClean="0"/>
              <a:t>मेरे</a:t>
            </a:r>
            <a:r>
              <a:rPr lang="en-US" sz="600" dirty="0" smtClean="0"/>
              <a:t> </a:t>
            </a:r>
            <a:r>
              <a:rPr lang="en-US" sz="600" dirty="0" err="1"/>
              <a:t>पास</a:t>
            </a:r>
            <a:r>
              <a:rPr lang="en-US" sz="600" dirty="0"/>
              <a:t> </a:t>
            </a:r>
            <a:r>
              <a:rPr lang="en-US" sz="600" dirty="0" err="1"/>
              <a:t>सब</a:t>
            </a:r>
            <a:r>
              <a:rPr lang="en-US" sz="600" dirty="0"/>
              <a:t> </a:t>
            </a:r>
            <a:r>
              <a:rPr lang="en-US" sz="600" dirty="0" err="1"/>
              <a:t>कुछ</a:t>
            </a:r>
            <a:r>
              <a:rPr lang="en-US" sz="600" dirty="0"/>
              <a:t> </a:t>
            </a:r>
            <a:r>
              <a:rPr lang="en-US" sz="600" dirty="0" err="1"/>
              <a:t>है</a:t>
            </a:r>
            <a:r>
              <a:rPr lang="en-US" sz="600" dirty="0"/>
              <a:t>!</a:t>
            </a:r>
          </a:p>
        </p:txBody>
      </p:sp>
      <p:sp>
        <p:nvSpPr>
          <p:cNvPr id="6" name="Rectangle 5"/>
          <p:cNvSpPr/>
          <p:nvPr/>
        </p:nvSpPr>
        <p:spPr>
          <a:xfrm>
            <a:off x="3094939" y="255291"/>
            <a:ext cx="762000" cy="369332"/>
          </a:xfrm>
          <a:prstGeom prst="rect">
            <a:avLst/>
          </a:prstGeom>
        </p:spPr>
        <p:txBody>
          <a:bodyPr wrap="square">
            <a:spAutoFit/>
          </a:bodyPr>
          <a:lstStyle/>
          <a:p>
            <a:pPr algn="ctr"/>
            <a:r>
              <a:rPr lang="hi-IN" sz="600" dirty="0" smtClean="0"/>
              <a:t>देखो</a:t>
            </a:r>
            <a:r>
              <a:rPr lang="en-US" sz="600" dirty="0" smtClean="0"/>
              <a:t>, </a:t>
            </a:r>
            <a:r>
              <a:rPr lang="en-US" sz="600" dirty="0" err="1"/>
              <a:t>मेरे</a:t>
            </a:r>
            <a:r>
              <a:rPr lang="en-US" sz="600" dirty="0"/>
              <a:t> </a:t>
            </a:r>
            <a:r>
              <a:rPr lang="en-US" sz="600" dirty="0" err="1"/>
              <a:t>पास</a:t>
            </a:r>
            <a:r>
              <a:rPr lang="en-US" sz="600" dirty="0"/>
              <a:t> </a:t>
            </a:r>
            <a:r>
              <a:rPr lang="en-US" sz="600" dirty="0" err="1"/>
              <a:t>शानदार</a:t>
            </a:r>
            <a:r>
              <a:rPr lang="en-US" sz="600" dirty="0"/>
              <a:t> </a:t>
            </a:r>
            <a:r>
              <a:rPr lang="en-US" sz="600" dirty="0" err="1"/>
              <a:t>बास्तेत</a:t>
            </a:r>
            <a:r>
              <a:rPr lang="en-US" sz="600" dirty="0"/>
              <a:t> </a:t>
            </a:r>
            <a:r>
              <a:rPr lang="en-US" sz="600" dirty="0" err="1"/>
              <a:t>की</a:t>
            </a:r>
            <a:r>
              <a:rPr lang="en-US" sz="600" dirty="0"/>
              <a:t> </a:t>
            </a:r>
            <a:r>
              <a:rPr lang="en-US" sz="600" dirty="0" err="1"/>
              <a:t>मूर्तियां</a:t>
            </a:r>
            <a:r>
              <a:rPr lang="en-US" sz="600" dirty="0"/>
              <a:t> </a:t>
            </a:r>
            <a:r>
              <a:rPr lang="en-US" sz="600" dirty="0" err="1"/>
              <a:t>हैं</a:t>
            </a:r>
            <a:r>
              <a:rPr lang="en-US" sz="600" dirty="0"/>
              <a:t>. </a:t>
            </a:r>
          </a:p>
        </p:txBody>
      </p:sp>
      <p:sp>
        <p:nvSpPr>
          <p:cNvPr id="7" name="Rectangle 6"/>
          <p:cNvSpPr/>
          <p:nvPr/>
        </p:nvSpPr>
        <p:spPr>
          <a:xfrm>
            <a:off x="674992" y="2695361"/>
            <a:ext cx="1121359" cy="369332"/>
          </a:xfrm>
          <a:prstGeom prst="rect">
            <a:avLst/>
          </a:prstGeom>
        </p:spPr>
        <p:txBody>
          <a:bodyPr wrap="square">
            <a:spAutoFit/>
          </a:bodyPr>
          <a:lstStyle/>
          <a:p>
            <a:pPr algn="ctr"/>
            <a:r>
              <a:rPr lang="en-US" sz="600" dirty="0" err="1"/>
              <a:t>हे</a:t>
            </a:r>
            <a:r>
              <a:rPr lang="en-US" sz="600" dirty="0"/>
              <a:t> </a:t>
            </a:r>
            <a:r>
              <a:rPr lang="en-US" sz="600" dirty="0" err="1"/>
              <a:t>प्रभु</a:t>
            </a:r>
            <a:r>
              <a:rPr lang="en-US" sz="600" dirty="0"/>
              <a:t>, </a:t>
            </a:r>
            <a:r>
              <a:rPr lang="en-US" sz="600" dirty="0" err="1"/>
              <a:t>अच्छा</a:t>
            </a:r>
            <a:r>
              <a:rPr lang="en-US" sz="600" dirty="0"/>
              <a:t> </a:t>
            </a:r>
            <a:r>
              <a:rPr lang="en-US" sz="600" dirty="0" err="1"/>
              <a:t>तो</a:t>
            </a:r>
            <a:r>
              <a:rPr lang="en-US" sz="600" dirty="0"/>
              <a:t> </a:t>
            </a:r>
            <a:r>
              <a:rPr lang="en-US" sz="600" dirty="0" err="1"/>
              <a:t>आप</a:t>
            </a:r>
            <a:r>
              <a:rPr lang="en-US" sz="600" dirty="0"/>
              <a:t> </a:t>
            </a:r>
            <a:r>
              <a:rPr lang="en-US" sz="600" dirty="0" err="1"/>
              <a:t>यहाँ</a:t>
            </a:r>
            <a:r>
              <a:rPr lang="en-US" sz="600" dirty="0"/>
              <a:t> </a:t>
            </a:r>
            <a:r>
              <a:rPr lang="en-US" sz="600" dirty="0" err="1"/>
              <a:t>पर</a:t>
            </a:r>
            <a:r>
              <a:rPr lang="en-US" sz="600" dirty="0"/>
              <a:t> </a:t>
            </a:r>
            <a:r>
              <a:rPr lang="en-US" sz="600" dirty="0" err="1"/>
              <a:t>हैं</a:t>
            </a:r>
            <a:r>
              <a:rPr lang="en-US" sz="600" dirty="0"/>
              <a:t>! </a:t>
            </a:r>
            <a:r>
              <a:rPr lang="en-US" sz="600" dirty="0" err="1"/>
              <a:t>मैं</a:t>
            </a:r>
            <a:r>
              <a:rPr lang="en-US" sz="600" dirty="0"/>
              <a:t> </a:t>
            </a:r>
            <a:r>
              <a:rPr lang="en-US" sz="600" dirty="0" err="1"/>
              <a:t>आपको</a:t>
            </a:r>
            <a:r>
              <a:rPr lang="en-US" sz="600" dirty="0"/>
              <a:t> </a:t>
            </a:r>
            <a:r>
              <a:rPr lang="en-US" sz="600" dirty="0" err="1"/>
              <a:t>वो</a:t>
            </a:r>
            <a:r>
              <a:rPr lang="en-US" sz="600" dirty="0"/>
              <a:t> </a:t>
            </a:r>
            <a:r>
              <a:rPr lang="en-US" sz="600" dirty="0" err="1" smtClean="0"/>
              <a:t>चीज़</a:t>
            </a:r>
            <a:r>
              <a:rPr lang="en-US" sz="600" dirty="0" smtClean="0"/>
              <a:t> </a:t>
            </a:r>
            <a:r>
              <a:rPr lang="en-US" sz="600" dirty="0" err="1"/>
              <a:t>वापस</a:t>
            </a:r>
            <a:r>
              <a:rPr lang="en-US" sz="600" dirty="0"/>
              <a:t> </a:t>
            </a:r>
            <a:r>
              <a:rPr lang="en-US" sz="600" dirty="0" err="1"/>
              <a:t>दूंगा</a:t>
            </a:r>
            <a:r>
              <a:rPr lang="en-US" sz="600" dirty="0"/>
              <a:t> </a:t>
            </a:r>
            <a:r>
              <a:rPr lang="en-US" sz="600" dirty="0" smtClean="0"/>
              <a:t/>
            </a:r>
            <a:br>
              <a:rPr lang="en-US" sz="600" dirty="0" smtClean="0"/>
            </a:br>
            <a:r>
              <a:rPr lang="en-US" sz="600" dirty="0" err="1" smtClean="0"/>
              <a:t>जो</a:t>
            </a:r>
            <a:r>
              <a:rPr lang="en-US" sz="600" dirty="0" smtClean="0"/>
              <a:t> </a:t>
            </a:r>
            <a:r>
              <a:rPr lang="en-US" sz="600" dirty="0" err="1"/>
              <a:t>आपके</a:t>
            </a:r>
            <a:r>
              <a:rPr lang="en-US" sz="600" dirty="0"/>
              <a:t> </a:t>
            </a:r>
            <a:r>
              <a:rPr lang="en-US" sz="600" dirty="0" err="1"/>
              <a:t>पूर्वजों</a:t>
            </a:r>
            <a:r>
              <a:rPr lang="en-US" sz="600" dirty="0"/>
              <a:t> </a:t>
            </a:r>
            <a:r>
              <a:rPr lang="en-US" sz="600" dirty="0" err="1"/>
              <a:t>की</a:t>
            </a:r>
            <a:r>
              <a:rPr lang="en-US" sz="600" dirty="0"/>
              <a:t> </a:t>
            </a:r>
            <a:r>
              <a:rPr lang="en-US" sz="600" dirty="0" err="1" smtClean="0"/>
              <a:t>थी</a:t>
            </a:r>
            <a:r>
              <a:rPr lang="en-US" sz="600" dirty="0" smtClean="0"/>
              <a:t>. </a:t>
            </a:r>
            <a:endParaRPr lang="en-US" sz="600" dirty="0"/>
          </a:p>
        </p:txBody>
      </p:sp>
      <p:sp>
        <p:nvSpPr>
          <p:cNvPr id="8" name="Rectangle 7"/>
          <p:cNvSpPr/>
          <p:nvPr/>
        </p:nvSpPr>
        <p:spPr>
          <a:xfrm>
            <a:off x="2165054" y="1960561"/>
            <a:ext cx="348172" cy="200055"/>
          </a:xfrm>
          <a:prstGeom prst="rect">
            <a:avLst/>
          </a:prstGeom>
        </p:spPr>
        <p:txBody>
          <a:bodyPr wrap="none">
            <a:spAutoFit/>
          </a:bodyPr>
          <a:lstStyle/>
          <a:p>
            <a:pPr algn="ctr"/>
            <a:r>
              <a:rPr lang="en-US" sz="700" dirty="0" err="1" smtClean="0"/>
              <a:t>यहाँ</a:t>
            </a:r>
            <a:r>
              <a:rPr lang="en-US" sz="700" dirty="0"/>
              <a:t>!</a:t>
            </a:r>
          </a:p>
        </p:txBody>
      </p:sp>
    </p:spTree>
    <p:extLst>
      <p:ext uri="{BB962C8B-B14F-4D97-AF65-F5344CB8AC3E}">
        <p14:creationId xmlns:p14="http://schemas.microsoft.com/office/powerpoint/2010/main" val="40872389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4572000" cy="3300413"/>
          </a:xfrm>
          <a:ln/>
        </p:spPr>
        <p:style>
          <a:lnRef idx="2">
            <a:schemeClr val="accent6"/>
          </a:lnRef>
          <a:fillRef idx="1">
            <a:schemeClr val="lt1"/>
          </a:fillRef>
          <a:effectRef idx="0">
            <a:schemeClr val="accent6"/>
          </a:effectRef>
          <a:fontRef idx="minor">
            <a:schemeClr val="dk1"/>
          </a:fontRef>
        </p:style>
        <p:txBody>
          <a:bodyPr/>
          <a:lstStyle/>
          <a:p>
            <a:endParaRPr lang="en-US" dirty="0"/>
          </a:p>
        </p:txBody>
      </p:sp>
      <p:pic>
        <p:nvPicPr>
          <p:cNvPr id="51202" name="Picture 2" descr="C:\Users\HP\Desktop\PYRAMIDS\PYRAMID IMAGES\p0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3004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14800" y="1193006"/>
            <a:ext cx="2286000" cy="338554"/>
          </a:xfrm>
          <a:prstGeom prst="rect">
            <a:avLst/>
          </a:prstGeom>
        </p:spPr>
        <p:txBody>
          <a:bodyPr>
            <a:spAutoFit/>
          </a:bodyPr>
          <a:lstStyle/>
          <a:p>
            <a:r>
              <a:rPr lang="en-US" dirty="0"/>
              <a:t>  </a:t>
            </a:r>
          </a:p>
          <a:p>
            <a:r>
              <a:rPr lang="en-US" dirty="0"/>
              <a:t> </a:t>
            </a:r>
          </a:p>
        </p:txBody>
      </p:sp>
      <p:sp>
        <p:nvSpPr>
          <p:cNvPr id="4" name="Rectangle 3"/>
          <p:cNvSpPr/>
          <p:nvPr/>
        </p:nvSpPr>
        <p:spPr>
          <a:xfrm>
            <a:off x="380800" y="172372"/>
            <a:ext cx="1248970" cy="307777"/>
          </a:xfrm>
          <a:prstGeom prst="rect">
            <a:avLst/>
          </a:prstGeom>
        </p:spPr>
        <p:txBody>
          <a:bodyPr wrap="square">
            <a:spAutoFit/>
          </a:bodyPr>
          <a:lstStyle/>
          <a:p>
            <a:pPr algn="ctr"/>
            <a:r>
              <a:rPr lang="en-US" sz="700" dirty="0" err="1"/>
              <a:t>क्या</a:t>
            </a:r>
            <a:r>
              <a:rPr lang="en-US" sz="700" dirty="0"/>
              <a:t> </a:t>
            </a:r>
            <a:r>
              <a:rPr lang="hi-IN" sz="700" dirty="0"/>
              <a:t>तुम</a:t>
            </a:r>
            <a:r>
              <a:rPr lang="en-US" sz="700" dirty="0" smtClean="0"/>
              <a:t> </a:t>
            </a:r>
            <a:r>
              <a:rPr lang="hi-IN" sz="700" dirty="0"/>
              <a:t>उस</a:t>
            </a:r>
            <a:r>
              <a:rPr lang="en-US" sz="700" dirty="0" smtClean="0"/>
              <a:t> </a:t>
            </a:r>
            <a:r>
              <a:rPr lang="en-US" sz="700" dirty="0" err="1"/>
              <a:t>मशीन</a:t>
            </a:r>
            <a:r>
              <a:rPr lang="en-US" sz="700" dirty="0"/>
              <a:t> </a:t>
            </a:r>
            <a:r>
              <a:rPr lang="en-US" sz="700" dirty="0" err="1"/>
              <a:t>का</a:t>
            </a:r>
            <a:r>
              <a:rPr lang="en-US" sz="700" dirty="0"/>
              <a:t> </a:t>
            </a:r>
            <a:r>
              <a:rPr lang="en-US" sz="700" dirty="0" err="1"/>
              <a:t>पूरी</a:t>
            </a:r>
            <a:r>
              <a:rPr lang="en-US" sz="700" dirty="0"/>
              <a:t> </a:t>
            </a:r>
            <a:r>
              <a:rPr lang="en-US" sz="700" dirty="0" err="1"/>
              <a:t>तरह</a:t>
            </a:r>
            <a:r>
              <a:rPr lang="en-US" sz="700" dirty="0"/>
              <a:t> </a:t>
            </a:r>
            <a:r>
              <a:rPr lang="en-US" sz="700" dirty="0" err="1"/>
              <a:t>से</a:t>
            </a:r>
            <a:r>
              <a:rPr lang="en-US" sz="700" dirty="0"/>
              <a:t> </a:t>
            </a:r>
            <a:r>
              <a:rPr lang="en-US" sz="700" dirty="0" err="1"/>
              <a:t>वर्णन</a:t>
            </a:r>
            <a:r>
              <a:rPr lang="en-US" sz="700" dirty="0"/>
              <a:t> </a:t>
            </a:r>
            <a:r>
              <a:rPr lang="en-US" sz="700" dirty="0" err="1"/>
              <a:t>कर</a:t>
            </a:r>
            <a:r>
              <a:rPr lang="en-US" sz="700" dirty="0"/>
              <a:t> </a:t>
            </a:r>
            <a:r>
              <a:rPr lang="en-US" sz="700" dirty="0" err="1"/>
              <a:t>सकते</a:t>
            </a:r>
            <a:r>
              <a:rPr lang="en-US" sz="700" dirty="0"/>
              <a:t> </a:t>
            </a:r>
            <a:r>
              <a:rPr lang="hi-IN" sz="700" dirty="0"/>
              <a:t>हो</a:t>
            </a:r>
            <a:r>
              <a:rPr lang="en-US" sz="700" dirty="0" smtClean="0"/>
              <a:t>?</a:t>
            </a:r>
            <a:endParaRPr lang="en-US" sz="700" dirty="0"/>
          </a:p>
        </p:txBody>
      </p:sp>
      <p:sp>
        <p:nvSpPr>
          <p:cNvPr id="5" name="Rectangle 4"/>
          <p:cNvSpPr/>
          <p:nvPr/>
        </p:nvSpPr>
        <p:spPr>
          <a:xfrm>
            <a:off x="2057400" y="126206"/>
            <a:ext cx="1524000" cy="200055"/>
          </a:xfrm>
          <a:prstGeom prst="rect">
            <a:avLst/>
          </a:prstGeom>
        </p:spPr>
        <p:txBody>
          <a:bodyPr wrap="square">
            <a:spAutoFit/>
          </a:bodyPr>
          <a:lstStyle/>
          <a:p>
            <a:pPr algn="ctr"/>
            <a:r>
              <a:rPr lang="hi-IN" sz="700" dirty="0"/>
              <a:t>उसका</a:t>
            </a:r>
            <a:r>
              <a:rPr lang="en-US" sz="700" dirty="0" smtClean="0"/>
              <a:t> </a:t>
            </a:r>
            <a:r>
              <a:rPr lang="en-US" sz="700" dirty="0" err="1"/>
              <a:t>पुनर्निर्माण</a:t>
            </a:r>
            <a:r>
              <a:rPr lang="en-US" sz="700" dirty="0"/>
              <a:t> </a:t>
            </a:r>
            <a:r>
              <a:rPr lang="en-US" sz="700" dirty="0" err="1"/>
              <a:t>कैसे</a:t>
            </a:r>
            <a:r>
              <a:rPr lang="en-US" sz="700" dirty="0"/>
              <a:t> </a:t>
            </a:r>
            <a:r>
              <a:rPr lang="en-US" sz="700" dirty="0" err="1"/>
              <a:t>होगा</a:t>
            </a:r>
            <a:r>
              <a:rPr lang="en-US" sz="700" dirty="0"/>
              <a:t>!</a:t>
            </a:r>
          </a:p>
        </p:txBody>
      </p:sp>
      <p:sp>
        <p:nvSpPr>
          <p:cNvPr id="6" name="Rectangle 5"/>
          <p:cNvSpPr/>
          <p:nvPr/>
        </p:nvSpPr>
        <p:spPr>
          <a:xfrm>
            <a:off x="2164677" y="1423838"/>
            <a:ext cx="654723" cy="369332"/>
          </a:xfrm>
          <a:prstGeom prst="rect">
            <a:avLst/>
          </a:prstGeom>
        </p:spPr>
        <p:txBody>
          <a:bodyPr wrap="square">
            <a:spAutoFit/>
          </a:bodyPr>
          <a:lstStyle/>
          <a:p>
            <a:pPr algn="ctr"/>
            <a:r>
              <a:rPr lang="en-US" sz="600" dirty="0" err="1"/>
              <a:t>पत्थरों</a:t>
            </a:r>
            <a:r>
              <a:rPr lang="en-US" sz="600" dirty="0"/>
              <a:t> </a:t>
            </a:r>
            <a:r>
              <a:rPr lang="en-US" sz="600" dirty="0" err="1"/>
              <a:t>को</a:t>
            </a:r>
            <a:r>
              <a:rPr lang="en-US" sz="600" dirty="0"/>
              <a:t> </a:t>
            </a:r>
            <a:r>
              <a:rPr lang="en-US" sz="600" dirty="0" err="1"/>
              <a:t>रस्सियों</a:t>
            </a:r>
            <a:r>
              <a:rPr lang="en-US" sz="600" dirty="0"/>
              <a:t> </a:t>
            </a:r>
            <a:r>
              <a:rPr lang="en-US" sz="600" dirty="0" err="1"/>
              <a:t>का</a:t>
            </a:r>
            <a:r>
              <a:rPr lang="en-US" sz="600" dirty="0"/>
              <a:t> </a:t>
            </a:r>
            <a:r>
              <a:rPr lang="en-US" sz="600" dirty="0" err="1" smtClean="0"/>
              <a:t>सहारा</a:t>
            </a:r>
            <a:endParaRPr lang="en-US" sz="600" dirty="0"/>
          </a:p>
        </p:txBody>
      </p:sp>
      <p:sp>
        <p:nvSpPr>
          <p:cNvPr id="7" name="Rectangle 6"/>
          <p:cNvSpPr/>
          <p:nvPr/>
        </p:nvSpPr>
        <p:spPr>
          <a:xfrm>
            <a:off x="3048000" y="1574006"/>
            <a:ext cx="1336853" cy="846386"/>
          </a:xfrm>
          <a:prstGeom prst="rect">
            <a:avLst/>
          </a:prstGeom>
        </p:spPr>
        <p:txBody>
          <a:bodyPr wrap="square">
            <a:spAutoFit/>
          </a:bodyPr>
          <a:lstStyle/>
          <a:p>
            <a:pPr algn="ctr"/>
            <a:r>
              <a:rPr lang="en-US" sz="700" dirty="0" smtClean="0"/>
              <a:t>2006 </a:t>
            </a:r>
            <a:r>
              <a:rPr lang="en-US" sz="700" dirty="0" err="1" smtClean="0"/>
              <a:t>में</a:t>
            </a:r>
            <a:r>
              <a:rPr lang="en-US" sz="700" dirty="0" smtClean="0"/>
              <a:t> </a:t>
            </a:r>
            <a:r>
              <a:rPr lang="en-US" sz="700" dirty="0" err="1" smtClean="0"/>
              <a:t>पेरिस</a:t>
            </a:r>
            <a:r>
              <a:rPr lang="en-US" sz="700" dirty="0" smtClean="0"/>
              <a:t> </a:t>
            </a:r>
            <a:r>
              <a:rPr lang="en-US" sz="700" dirty="0" err="1" smtClean="0"/>
              <a:t>के</a:t>
            </a:r>
            <a:r>
              <a:rPr lang="en-US" sz="700" dirty="0" smtClean="0"/>
              <a:t> </a:t>
            </a:r>
            <a:r>
              <a:rPr lang="en-US" sz="700" dirty="0" err="1" smtClean="0"/>
              <a:t>पैलैस</a:t>
            </a:r>
            <a:r>
              <a:rPr lang="en-US" sz="700" dirty="0" smtClean="0"/>
              <a:t> </a:t>
            </a:r>
            <a:r>
              <a:rPr lang="en-US" sz="700" dirty="0" err="1" smtClean="0"/>
              <a:t>डे</a:t>
            </a:r>
            <a:r>
              <a:rPr lang="en-US" sz="700" dirty="0" smtClean="0"/>
              <a:t> </a:t>
            </a:r>
            <a:r>
              <a:rPr lang="en-US" sz="700" dirty="0" err="1" smtClean="0"/>
              <a:t>ला</a:t>
            </a:r>
            <a:r>
              <a:rPr lang="en-US" sz="700" dirty="0" smtClean="0"/>
              <a:t> </a:t>
            </a:r>
            <a:r>
              <a:rPr lang="en-US" sz="700" dirty="0" err="1" smtClean="0"/>
              <a:t>डेकोवरटे</a:t>
            </a:r>
            <a:r>
              <a:rPr lang="en-US" sz="700" dirty="0" smtClean="0"/>
              <a:t> </a:t>
            </a:r>
            <a:r>
              <a:rPr lang="en-US" sz="700" dirty="0" err="1" smtClean="0"/>
              <a:t>में</a:t>
            </a:r>
            <a:r>
              <a:rPr lang="en-US" sz="700" dirty="0" smtClean="0"/>
              <a:t>, </a:t>
            </a:r>
            <a:r>
              <a:rPr lang="en-US" sz="700" dirty="0" err="1" smtClean="0"/>
              <a:t>इस</a:t>
            </a:r>
            <a:r>
              <a:rPr lang="en-US" sz="700" dirty="0" smtClean="0"/>
              <a:t> </a:t>
            </a:r>
            <a:r>
              <a:rPr lang="en-US" sz="700" dirty="0" err="1" smtClean="0"/>
              <a:t>मशीन</a:t>
            </a:r>
            <a:r>
              <a:rPr lang="en-US" sz="700" dirty="0" smtClean="0"/>
              <a:t> </a:t>
            </a:r>
            <a:r>
              <a:rPr lang="en-US" sz="700" dirty="0" err="1" smtClean="0"/>
              <a:t>के</a:t>
            </a:r>
            <a:r>
              <a:rPr lang="en-US" sz="700" dirty="0" smtClean="0"/>
              <a:t> </a:t>
            </a:r>
            <a:r>
              <a:rPr lang="en-US" sz="700" dirty="0" err="1" smtClean="0"/>
              <a:t>एक-चौथाई</a:t>
            </a:r>
            <a:r>
              <a:rPr lang="en-US" sz="700" dirty="0" smtClean="0"/>
              <a:t> </a:t>
            </a:r>
            <a:r>
              <a:rPr lang="en-US" sz="700" dirty="0" err="1" smtClean="0"/>
              <a:t>स्केल</a:t>
            </a:r>
            <a:r>
              <a:rPr lang="en-US" sz="700" dirty="0" smtClean="0"/>
              <a:t> </a:t>
            </a:r>
            <a:r>
              <a:rPr lang="en-US" sz="700" dirty="0" err="1" smtClean="0"/>
              <a:t>का</a:t>
            </a:r>
            <a:r>
              <a:rPr lang="en-US" sz="700" dirty="0" smtClean="0"/>
              <a:t> </a:t>
            </a:r>
            <a:r>
              <a:rPr lang="en-US" sz="700" dirty="0" err="1" smtClean="0"/>
              <a:t>मॉडल</a:t>
            </a:r>
            <a:r>
              <a:rPr lang="en-US" sz="700" dirty="0" smtClean="0"/>
              <a:t> </a:t>
            </a:r>
            <a:r>
              <a:rPr lang="en-US" sz="700" dirty="0" err="1" smtClean="0"/>
              <a:t>प्रदर्शित</a:t>
            </a:r>
            <a:r>
              <a:rPr lang="en-US" sz="700" dirty="0" smtClean="0"/>
              <a:t> </a:t>
            </a:r>
            <a:r>
              <a:rPr lang="en-US" sz="700" dirty="0" err="1" smtClean="0"/>
              <a:t>किया</a:t>
            </a:r>
            <a:r>
              <a:rPr lang="en-US" sz="700" dirty="0" smtClean="0"/>
              <a:t>. </a:t>
            </a:r>
            <a:r>
              <a:rPr lang="en-US" sz="700" dirty="0" err="1" smtClean="0"/>
              <a:t>इस</a:t>
            </a:r>
            <a:r>
              <a:rPr lang="en-US" sz="700" dirty="0" smtClean="0"/>
              <a:t> </a:t>
            </a:r>
            <a:r>
              <a:rPr lang="en-US" sz="700" dirty="0" err="1" smtClean="0"/>
              <a:t>मॉडल</a:t>
            </a:r>
            <a:r>
              <a:rPr lang="en-US" sz="700" dirty="0" smtClean="0"/>
              <a:t> </a:t>
            </a:r>
            <a:r>
              <a:rPr lang="en-US" sz="700" dirty="0" err="1" smtClean="0"/>
              <a:t>के</a:t>
            </a:r>
            <a:r>
              <a:rPr lang="en-US" sz="700" dirty="0" smtClean="0"/>
              <a:t> </a:t>
            </a:r>
            <a:r>
              <a:rPr lang="en-US" sz="700" dirty="0" err="1" smtClean="0"/>
              <a:t>कारण</a:t>
            </a:r>
            <a:r>
              <a:rPr lang="en-US" sz="700" dirty="0" smtClean="0"/>
              <a:t> </a:t>
            </a:r>
            <a:r>
              <a:rPr lang="en-US" sz="700" dirty="0" err="1" smtClean="0"/>
              <a:t>ही</a:t>
            </a:r>
            <a:r>
              <a:rPr lang="en-US" sz="700" dirty="0" smtClean="0"/>
              <a:t> </a:t>
            </a:r>
            <a:r>
              <a:rPr lang="en-US" sz="700" dirty="0" err="1" smtClean="0"/>
              <a:t>दस</a:t>
            </a:r>
            <a:r>
              <a:rPr lang="en-US" sz="700" dirty="0" smtClean="0"/>
              <a:t> </a:t>
            </a:r>
            <a:r>
              <a:rPr lang="en-US" sz="700" dirty="0" err="1" smtClean="0"/>
              <a:t>साल</a:t>
            </a:r>
            <a:r>
              <a:rPr lang="en-US" sz="700" dirty="0" smtClean="0"/>
              <a:t> </a:t>
            </a:r>
            <a:r>
              <a:rPr lang="en-US" sz="700" dirty="0" err="1" smtClean="0"/>
              <a:t>के</a:t>
            </a:r>
            <a:r>
              <a:rPr lang="en-US" sz="700" dirty="0" smtClean="0"/>
              <a:t> </a:t>
            </a:r>
            <a:r>
              <a:rPr lang="en-US" sz="700" dirty="0" err="1" smtClean="0"/>
              <a:t>छोटे</a:t>
            </a:r>
            <a:r>
              <a:rPr lang="en-US" sz="700" dirty="0" smtClean="0"/>
              <a:t> </a:t>
            </a:r>
            <a:r>
              <a:rPr lang="en-US" sz="700" dirty="0" err="1" smtClean="0"/>
              <a:t>बच्चे</a:t>
            </a:r>
            <a:r>
              <a:rPr lang="en-US" sz="700" dirty="0" smtClean="0"/>
              <a:t> 500-</a:t>
            </a:r>
            <a:r>
              <a:rPr lang="en-US" sz="700" dirty="0" err="1" smtClean="0"/>
              <a:t>किलो</a:t>
            </a:r>
            <a:r>
              <a:rPr lang="en-US" sz="700" dirty="0" smtClean="0"/>
              <a:t> </a:t>
            </a:r>
            <a:r>
              <a:rPr lang="en-US" sz="700" dirty="0" err="1" smtClean="0"/>
              <a:t>के</a:t>
            </a:r>
            <a:r>
              <a:rPr lang="en-US" sz="700" dirty="0" smtClean="0"/>
              <a:t> </a:t>
            </a:r>
            <a:r>
              <a:rPr lang="en-US" sz="700" dirty="0" err="1" smtClean="0"/>
              <a:t>भारी-भरकम</a:t>
            </a:r>
            <a:r>
              <a:rPr lang="en-US" sz="700" dirty="0" smtClean="0"/>
              <a:t> </a:t>
            </a:r>
            <a:r>
              <a:rPr lang="en-US" sz="700" dirty="0" err="1" smtClean="0"/>
              <a:t>पत्थर</a:t>
            </a:r>
            <a:r>
              <a:rPr lang="en-US" sz="700" dirty="0" smtClean="0"/>
              <a:t> </a:t>
            </a:r>
            <a:r>
              <a:rPr lang="en-US" sz="700" dirty="0" err="1" smtClean="0"/>
              <a:t>को</a:t>
            </a:r>
            <a:r>
              <a:rPr lang="en-US" sz="700" dirty="0" smtClean="0"/>
              <a:t> </a:t>
            </a:r>
            <a:r>
              <a:rPr lang="en-US" sz="700" dirty="0" err="1" smtClean="0"/>
              <a:t>एक</a:t>
            </a:r>
            <a:r>
              <a:rPr lang="en-US" sz="700" dirty="0" smtClean="0"/>
              <a:t> </a:t>
            </a:r>
            <a:r>
              <a:rPr lang="en-US" sz="700" dirty="0" err="1" smtClean="0"/>
              <a:t>ढलान</a:t>
            </a:r>
            <a:r>
              <a:rPr lang="en-US" sz="700" dirty="0" smtClean="0"/>
              <a:t> </a:t>
            </a:r>
            <a:r>
              <a:rPr lang="en-US" sz="700" dirty="0" err="1" smtClean="0"/>
              <a:t>वाली</a:t>
            </a:r>
            <a:r>
              <a:rPr lang="en-US" sz="700" dirty="0" smtClean="0"/>
              <a:t> </a:t>
            </a:r>
            <a:r>
              <a:rPr lang="en-US" sz="700" dirty="0" err="1" smtClean="0"/>
              <a:t>सतह</a:t>
            </a:r>
            <a:r>
              <a:rPr lang="en-US" sz="700" dirty="0" smtClean="0"/>
              <a:t> </a:t>
            </a:r>
            <a:r>
              <a:rPr lang="en-US" sz="700" dirty="0" err="1" smtClean="0"/>
              <a:t>पर</a:t>
            </a:r>
            <a:r>
              <a:rPr lang="en-US" sz="700" dirty="0" smtClean="0"/>
              <a:t> </a:t>
            </a:r>
            <a:r>
              <a:rPr lang="en-US" sz="700" dirty="0" err="1" smtClean="0"/>
              <a:t>खींच</a:t>
            </a:r>
            <a:r>
              <a:rPr lang="en-US" sz="700" dirty="0" smtClean="0"/>
              <a:t> </a:t>
            </a:r>
            <a:r>
              <a:rPr lang="en-US" sz="700" dirty="0" err="1" smtClean="0"/>
              <a:t>पाए</a:t>
            </a:r>
            <a:r>
              <a:rPr lang="en-US" sz="700" dirty="0" smtClean="0"/>
              <a:t>.</a:t>
            </a:r>
            <a:endParaRPr lang="en-US" sz="700" dirty="0"/>
          </a:p>
        </p:txBody>
      </p:sp>
    </p:spTree>
    <p:extLst>
      <p:ext uri="{BB962C8B-B14F-4D97-AF65-F5344CB8AC3E}">
        <p14:creationId xmlns:p14="http://schemas.microsoft.com/office/powerpoint/2010/main" val="20309165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4572000" cy="3300413"/>
          </a:xfrm>
          <a:ln/>
        </p:spPr>
        <p:style>
          <a:lnRef idx="2">
            <a:schemeClr val="accent6"/>
          </a:lnRef>
          <a:fillRef idx="1">
            <a:schemeClr val="lt1"/>
          </a:fillRef>
          <a:effectRef idx="0">
            <a:schemeClr val="accent6"/>
          </a:effectRef>
          <a:fontRef idx="minor">
            <a:schemeClr val="dk1"/>
          </a:fontRef>
        </p:style>
        <p:txBody>
          <a:bodyPr/>
          <a:lstStyle/>
          <a:p>
            <a:endParaRPr lang="en-US" dirty="0"/>
          </a:p>
        </p:txBody>
      </p:sp>
      <p:pic>
        <p:nvPicPr>
          <p:cNvPr id="52226" name="Picture 2" descr="C:\Users\HP\Desktop\PYRAMIDS\PYRAMID IMAGES\p0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6" y="1"/>
            <a:ext cx="4574706" cy="33004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0097" y="147882"/>
            <a:ext cx="3352801" cy="523220"/>
          </a:xfrm>
          <a:prstGeom prst="rect">
            <a:avLst/>
          </a:prstGeom>
        </p:spPr>
        <p:txBody>
          <a:bodyPr wrap="square">
            <a:spAutoFit/>
          </a:bodyPr>
          <a:lstStyle/>
          <a:p>
            <a:pPr algn="ctr"/>
            <a:r>
              <a:rPr lang="hi-IN" sz="700" dirty="0"/>
              <a:t>तुम्हारी</a:t>
            </a:r>
            <a:r>
              <a:rPr lang="en-US" sz="700" dirty="0" smtClean="0"/>
              <a:t> </a:t>
            </a:r>
            <a:r>
              <a:rPr lang="en-US" sz="700" dirty="0" err="1"/>
              <a:t>मशीन</a:t>
            </a:r>
            <a:r>
              <a:rPr lang="en-US" sz="700" dirty="0"/>
              <a:t>, </a:t>
            </a:r>
            <a:r>
              <a:rPr lang="en-US" sz="700" dirty="0" err="1"/>
              <a:t>कर्षण</a:t>
            </a:r>
            <a:r>
              <a:rPr lang="en-US" sz="700" dirty="0"/>
              <a:t> </a:t>
            </a:r>
            <a:r>
              <a:rPr lang="en-US" sz="700" dirty="0" err="1"/>
              <a:t>बल</a:t>
            </a:r>
            <a:r>
              <a:rPr lang="en-US" sz="700" dirty="0"/>
              <a:t> </a:t>
            </a:r>
            <a:r>
              <a:rPr lang="en-US" sz="700" dirty="0" err="1"/>
              <a:t>को</a:t>
            </a:r>
            <a:r>
              <a:rPr lang="en-US" sz="700" dirty="0"/>
              <a:t> </a:t>
            </a:r>
            <a:r>
              <a:rPr lang="en-US" sz="700" dirty="0" err="1"/>
              <a:t>बहुत</a:t>
            </a:r>
            <a:r>
              <a:rPr lang="en-US" sz="700" dirty="0"/>
              <a:t> </a:t>
            </a:r>
            <a:r>
              <a:rPr lang="en-US" sz="700" dirty="0" err="1"/>
              <a:t>अधिक</a:t>
            </a:r>
            <a:r>
              <a:rPr lang="en-US" sz="700" dirty="0"/>
              <a:t> </a:t>
            </a:r>
            <a:r>
              <a:rPr lang="en-US" sz="700" dirty="0" err="1"/>
              <a:t>बढ़ाती</a:t>
            </a:r>
            <a:r>
              <a:rPr lang="en-US" sz="700" dirty="0"/>
              <a:t> </a:t>
            </a:r>
            <a:r>
              <a:rPr lang="en-US" sz="700" dirty="0" err="1"/>
              <a:t>है</a:t>
            </a:r>
            <a:r>
              <a:rPr lang="en-US" sz="700" dirty="0"/>
              <a:t>, </a:t>
            </a:r>
            <a:r>
              <a:rPr lang="en-US" sz="700" dirty="0" err="1"/>
              <a:t>लेकिन</a:t>
            </a:r>
            <a:r>
              <a:rPr lang="en-US" sz="700" dirty="0"/>
              <a:t> </a:t>
            </a:r>
            <a:r>
              <a:rPr lang="en-US" sz="700" dirty="0" err="1"/>
              <a:t>उसके</a:t>
            </a:r>
            <a:r>
              <a:rPr lang="en-US" sz="700" dirty="0"/>
              <a:t> </a:t>
            </a:r>
            <a:r>
              <a:rPr lang="en-US" sz="700" dirty="0" err="1"/>
              <a:t>परिणामस्वरूप</a:t>
            </a:r>
            <a:r>
              <a:rPr lang="en-US" sz="700" dirty="0"/>
              <a:t>, </a:t>
            </a:r>
            <a:r>
              <a:rPr lang="en-US" sz="700" dirty="0" smtClean="0"/>
              <a:t/>
            </a:r>
            <a:br>
              <a:rPr lang="en-US" sz="700" dirty="0" smtClean="0"/>
            </a:br>
            <a:r>
              <a:rPr lang="en-US" sz="700" dirty="0" err="1" smtClean="0"/>
              <a:t>जब</a:t>
            </a:r>
            <a:r>
              <a:rPr lang="en-US" sz="700" dirty="0" smtClean="0"/>
              <a:t> </a:t>
            </a:r>
            <a:r>
              <a:rPr lang="en-US" sz="700" dirty="0" err="1"/>
              <a:t>सलाखें</a:t>
            </a:r>
            <a:r>
              <a:rPr lang="en-US" sz="700" dirty="0"/>
              <a:t> </a:t>
            </a:r>
            <a:r>
              <a:rPr lang="en-US" sz="700" dirty="0" err="1"/>
              <a:t>नीचे</a:t>
            </a:r>
            <a:r>
              <a:rPr lang="en-US" sz="700" dirty="0"/>
              <a:t> </a:t>
            </a:r>
            <a:r>
              <a:rPr lang="en-US" sz="700" dirty="0" err="1"/>
              <a:t>जाती</a:t>
            </a:r>
            <a:r>
              <a:rPr lang="en-US" sz="700" dirty="0"/>
              <a:t> </a:t>
            </a:r>
            <a:r>
              <a:rPr lang="en-US" sz="700" dirty="0" err="1"/>
              <a:t>हैं</a:t>
            </a:r>
            <a:r>
              <a:rPr lang="en-US" sz="700" dirty="0"/>
              <a:t> </a:t>
            </a:r>
            <a:r>
              <a:rPr lang="en-US" sz="700" dirty="0" err="1"/>
              <a:t>तो</a:t>
            </a:r>
            <a:r>
              <a:rPr lang="en-US" sz="700" dirty="0"/>
              <a:t> </a:t>
            </a:r>
            <a:r>
              <a:rPr lang="en-US" sz="700" dirty="0" err="1"/>
              <a:t>भार</a:t>
            </a:r>
            <a:r>
              <a:rPr lang="en-US" sz="700" dirty="0"/>
              <a:t> 20-</a:t>
            </a:r>
            <a:r>
              <a:rPr lang="en-US" sz="700" dirty="0" err="1"/>
              <a:t>सेंटीमीटर</a:t>
            </a:r>
            <a:r>
              <a:rPr lang="en-US" sz="700" dirty="0"/>
              <a:t> </a:t>
            </a:r>
            <a:r>
              <a:rPr lang="en-US" sz="700" dirty="0" err="1"/>
              <a:t>से</a:t>
            </a:r>
            <a:r>
              <a:rPr lang="en-US" sz="700" dirty="0"/>
              <a:t> </a:t>
            </a:r>
            <a:r>
              <a:rPr lang="en-US" sz="700" dirty="0" err="1"/>
              <a:t>अधिक</a:t>
            </a:r>
            <a:r>
              <a:rPr lang="en-US" sz="700" dirty="0"/>
              <a:t> </a:t>
            </a:r>
            <a:r>
              <a:rPr lang="en-US" sz="700" dirty="0" err="1"/>
              <a:t>आगे</a:t>
            </a:r>
            <a:r>
              <a:rPr lang="en-US" sz="700" dirty="0"/>
              <a:t> </a:t>
            </a:r>
            <a:r>
              <a:rPr lang="en-US" sz="700" dirty="0" err="1"/>
              <a:t>नहीं</a:t>
            </a:r>
            <a:r>
              <a:rPr lang="en-US" sz="700" dirty="0"/>
              <a:t> </a:t>
            </a:r>
            <a:r>
              <a:rPr lang="en-US" sz="700" dirty="0" err="1"/>
              <a:t>बढ़ता</a:t>
            </a:r>
            <a:r>
              <a:rPr lang="en-US" sz="700" dirty="0"/>
              <a:t> </a:t>
            </a:r>
            <a:r>
              <a:rPr lang="en-US" sz="700" dirty="0" err="1"/>
              <a:t>है</a:t>
            </a:r>
            <a:r>
              <a:rPr lang="en-US" sz="700" dirty="0"/>
              <a:t>. </a:t>
            </a:r>
            <a:r>
              <a:rPr lang="en-US" sz="700" dirty="0" smtClean="0"/>
              <a:t/>
            </a:r>
            <a:br>
              <a:rPr lang="en-US" sz="700" dirty="0" smtClean="0"/>
            </a:br>
            <a:r>
              <a:rPr lang="en-US" sz="700" dirty="0" err="1" smtClean="0"/>
              <a:t>हर</a:t>
            </a:r>
            <a:r>
              <a:rPr lang="en-US" sz="700" dirty="0" smtClean="0"/>
              <a:t> </a:t>
            </a:r>
            <a:r>
              <a:rPr lang="en-US" sz="700" dirty="0" err="1" smtClean="0"/>
              <a:t>बार</a:t>
            </a:r>
            <a:r>
              <a:rPr lang="en-US" sz="700" dirty="0" smtClean="0"/>
              <a:t> </a:t>
            </a:r>
            <a:r>
              <a:rPr lang="en-US" sz="700" dirty="0" err="1"/>
              <a:t>नए</a:t>
            </a:r>
            <a:r>
              <a:rPr lang="en-US" sz="700" dirty="0"/>
              <a:t> </a:t>
            </a:r>
            <a:r>
              <a:rPr lang="en-US" sz="700" dirty="0" err="1"/>
              <a:t>तनाव</a:t>
            </a:r>
            <a:r>
              <a:rPr lang="en-US" sz="700" dirty="0"/>
              <a:t> </a:t>
            </a:r>
            <a:r>
              <a:rPr lang="en-US" sz="700" dirty="0" err="1"/>
              <a:t>के</a:t>
            </a:r>
            <a:r>
              <a:rPr lang="en-US" sz="700" dirty="0"/>
              <a:t> </a:t>
            </a:r>
            <a:r>
              <a:rPr lang="en-US" sz="700" dirty="0" err="1"/>
              <a:t>लिए</a:t>
            </a:r>
            <a:r>
              <a:rPr lang="en-US" sz="700" dirty="0"/>
              <a:t> </a:t>
            </a:r>
            <a:r>
              <a:rPr lang="en-US" sz="700" dirty="0" err="1"/>
              <a:t>हर</a:t>
            </a:r>
            <a:r>
              <a:rPr lang="en-US" sz="700" dirty="0"/>
              <a:t> </a:t>
            </a:r>
            <a:r>
              <a:rPr lang="en-US" sz="700" dirty="0" err="1"/>
              <a:t>चीज़</a:t>
            </a:r>
            <a:r>
              <a:rPr lang="en-US" sz="700" dirty="0"/>
              <a:t> </a:t>
            </a:r>
            <a:r>
              <a:rPr lang="en-US" sz="700" dirty="0" err="1"/>
              <a:t>को</a:t>
            </a:r>
            <a:r>
              <a:rPr lang="en-US" sz="700" dirty="0"/>
              <a:t> </a:t>
            </a:r>
            <a:r>
              <a:rPr lang="en-US" sz="700" dirty="0" err="1"/>
              <a:t>उसकी</a:t>
            </a:r>
            <a:r>
              <a:rPr lang="en-US" sz="700" dirty="0"/>
              <a:t> </a:t>
            </a:r>
            <a:r>
              <a:rPr lang="en-US" sz="700" dirty="0" err="1"/>
              <a:t>पूर्वस्थिति</a:t>
            </a:r>
            <a:r>
              <a:rPr lang="en-US" sz="700" dirty="0"/>
              <a:t> </a:t>
            </a:r>
            <a:r>
              <a:rPr lang="en-US" sz="700" dirty="0" err="1"/>
              <a:t>में</a:t>
            </a:r>
            <a:r>
              <a:rPr lang="en-US" sz="700" dirty="0"/>
              <a:t> </a:t>
            </a:r>
            <a:r>
              <a:rPr lang="en-US" sz="700" dirty="0" err="1"/>
              <a:t>लाना</a:t>
            </a:r>
            <a:r>
              <a:rPr lang="en-US" sz="700" dirty="0"/>
              <a:t> </a:t>
            </a:r>
            <a:r>
              <a:rPr lang="en-US" sz="700" dirty="0" err="1"/>
              <a:t>पड़ता</a:t>
            </a:r>
            <a:r>
              <a:rPr lang="en-US" sz="700" dirty="0"/>
              <a:t> </a:t>
            </a:r>
            <a:r>
              <a:rPr lang="en-US" sz="700" dirty="0" err="1"/>
              <a:t>है</a:t>
            </a:r>
            <a:r>
              <a:rPr lang="en-US" sz="700" dirty="0" smtClean="0"/>
              <a:t>.</a:t>
            </a:r>
            <a:br>
              <a:rPr lang="en-US" sz="700" dirty="0" smtClean="0"/>
            </a:br>
            <a:r>
              <a:rPr lang="en-US" sz="700" dirty="0" err="1" smtClean="0"/>
              <a:t>क्यों</a:t>
            </a:r>
            <a:r>
              <a:rPr lang="en-US" sz="700" dirty="0" smtClean="0"/>
              <a:t> </a:t>
            </a:r>
            <a:r>
              <a:rPr lang="en-US" sz="700" dirty="0" err="1"/>
              <a:t>ठीक</a:t>
            </a:r>
            <a:r>
              <a:rPr lang="en-US" sz="700" dirty="0"/>
              <a:t> </a:t>
            </a:r>
            <a:r>
              <a:rPr lang="en-US" sz="700" dirty="0" err="1"/>
              <a:t>है</a:t>
            </a:r>
            <a:r>
              <a:rPr lang="en-US" sz="700" dirty="0"/>
              <a:t> </a:t>
            </a:r>
            <a:r>
              <a:rPr lang="en-US" sz="700" dirty="0" err="1"/>
              <a:t>ना</a:t>
            </a:r>
            <a:r>
              <a:rPr lang="en-US" sz="700" dirty="0"/>
              <a:t>?</a:t>
            </a:r>
          </a:p>
        </p:txBody>
      </p:sp>
      <p:sp>
        <p:nvSpPr>
          <p:cNvPr id="5" name="Rectangle 4"/>
          <p:cNvSpPr/>
          <p:nvPr/>
        </p:nvSpPr>
        <p:spPr>
          <a:xfrm>
            <a:off x="2514600" y="674550"/>
            <a:ext cx="914400" cy="307777"/>
          </a:xfrm>
          <a:prstGeom prst="rect">
            <a:avLst/>
          </a:prstGeom>
        </p:spPr>
        <p:txBody>
          <a:bodyPr wrap="square">
            <a:spAutoFit/>
          </a:bodyPr>
          <a:lstStyle/>
          <a:p>
            <a:pPr algn="ctr"/>
            <a:r>
              <a:rPr lang="en-US" sz="700" dirty="0" err="1"/>
              <a:t>यह</a:t>
            </a:r>
            <a:r>
              <a:rPr lang="en-US" sz="700" dirty="0"/>
              <a:t> </a:t>
            </a:r>
            <a:r>
              <a:rPr lang="en-US" sz="700" dirty="0" err="1"/>
              <a:t>लीवर</a:t>
            </a:r>
            <a:r>
              <a:rPr lang="en-US" sz="700" dirty="0"/>
              <a:t> </a:t>
            </a:r>
            <a:r>
              <a:rPr lang="en-US" sz="700" dirty="0" err="1" smtClean="0"/>
              <a:t>का</a:t>
            </a:r>
            <a:r>
              <a:rPr lang="en-US" sz="700" dirty="0"/>
              <a:t> </a:t>
            </a:r>
            <a:r>
              <a:rPr lang="hi-IN" sz="700" dirty="0" smtClean="0"/>
              <a:t>एक </a:t>
            </a:r>
            <a:r>
              <a:rPr lang="en-US" sz="700" dirty="0" err="1" smtClean="0"/>
              <a:t>आधुनिक</a:t>
            </a:r>
            <a:r>
              <a:rPr lang="en-US" sz="700" dirty="0" smtClean="0"/>
              <a:t> </a:t>
            </a:r>
            <a:r>
              <a:rPr lang="en-US" sz="700" dirty="0" err="1"/>
              <a:t>उपयोग</a:t>
            </a:r>
            <a:r>
              <a:rPr lang="en-US" sz="700" dirty="0"/>
              <a:t> </a:t>
            </a:r>
            <a:r>
              <a:rPr lang="en-US" sz="700" dirty="0" err="1" smtClean="0"/>
              <a:t>है</a:t>
            </a:r>
            <a:r>
              <a:rPr lang="en-US" sz="700" dirty="0" smtClean="0"/>
              <a:t>.</a:t>
            </a:r>
            <a:endParaRPr lang="en-US" sz="700" dirty="0"/>
          </a:p>
        </p:txBody>
      </p:sp>
      <p:sp>
        <p:nvSpPr>
          <p:cNvPr id="6" name="Rectangle 5"/>
          <p:cNvSpPr/>
          <p:nvPr/>
        </p:nvSpPr>
        <p:spPr>
          <a:xfrm>
            <a:off x="2497541" y="1333941"/>
            <a:ext cx="689428" cy="307777"/>
          </a:xfrm>
          <a:prstGeom prst="rect">
            <a:avLst/>
          </a:prstGeom>
        </p:spPr>
        <p:txBody>
          <a:bodyPr wrap="square">
            <a:spAutoFit/>
          </a:bodyPr>
          <a:lstStyle/>
          <a:p>
            <a:pPr algn="ctr"/>
            <a:r>
              <a:rPr lang="hi-IN" sz="700" dirty="0" smtClean="0"/>
              <a:t>बिल्कुल</a:t>
            </a:r>
            <a:r>
              <a:rPr lang="en-US" sz="700" dirty="0" smtClean="0"/>
              <a:t> </a:t>
            </a:r>
            <a:br>
              <a:rPr lang="en-US" sz="700" dirty="0" smtClean="0"/>
            </a:br>
            <a:r>
              <a:rPr lang="en-US" sz="700" dirty="0" err="1" smtClean="0"/>
              <a:t>सरौते</a:t>
            </a:r>
            <a:r>
              <a:rPr lang="en-US" sz="700" dirty="0" smtClean="0"/>
              <a:t> </a:t>
            </a:r>
            <a:r>
              <a:rPr lang="en-US" sz="700" dirty="0" err="1"/>
              <a:t>जैसा</a:t>
            </a:r>
            <a:r>
              <a:rPr lang="en-US" sz="700" dirty="0"/>
              <a:t>! </a:t>
            </a:r>
          </a:p>
        </p:txBody>
      </p:sp>
      <p:sp>
        <p:nvSpPr>
          <p:cNvPr id="7" name="Rectangle 6"/>
          <p:cNvSpPr/>
          <p:nvPr/>
        </p:nvSpPr>
        <p:spPr>
          <a:xfrm>
            <a:off x="762000" y="1899656"/>
            <a:ext cx="1676400" cy="307777"/>
          </a:xfrm>
          <a:prstGeom prst="rect">
            <a:avLst/>
          </a:prstGeom>
        </p:spPr>
        <p:txBody>
          <a:bodyPr wrap="square">
            <a:spAutoFit/>
          </a:bodyPr>
          <a:lstStyle/>
          <a:p>
            <a:pPr algn="ctr"/>
            <a:r>
              <a:rPr lang="hi-IN" sz="700" dirty="0" smtClean="0"/>
              <a:t>आप</a:t>
            </a:r>
            <a:r>
              <a:rPr lang="en-US" sz="700" dirty="0" smtClean="0"/>
              <a:t> </a:t>
            </a:r>
            <a:r>
              <a:rPr lang="hi-IN" sz="700" dirty="0" smtClean="0"/>
              <a:t>यह</a:t>
            </a:r>
            <a:r>
              <a:rPr lang="en-US" sz="700" dirty="0" smtClean="0"/>
              <a:t> </a:t>
            </a:r>
            <a:r>
              <a:rPr lang="en-US" sz="700" dirty="0" err="1"/>
              <a:t>भूल</a:t>
            </a:r>
            <a:r>
              <a:rPr lang="en-US" sz="700" dirty="0"/>
              <a:t> </a:t>
            </a:r>
            <a:r>
              <a:rPr lang="hi-IN" sz="700" dirty="0" smtClean="0"/>
              <a:t>रही</a:t>
            </a:r>
            <a:r>
              <a:rPr lang="en-US" sz="700" dirty="0" smtClean="0"/>
              <a:t> </a:t>
            </a:r>
            <a:r>
              <a:rPr lang="hi-IN" sz="700" dirty="0" smtClean="0"/>
              <a:t>हैं</a:t>
            </a:r>
            <a:r>
              <a:rPr lang="en-US" sz="700" dirty="0" smtClean="0"/>
              <a:t> </a:t>
            </a:r>
            <a:r>
              <a:rPr lang="en-US" sz="700" dirty="0" err="1" smtClean="0"/>
              <a:t>कि</a:t>
            </a:r>
            <a:r>
              <a:rPr lang="en-US" sz="700" dirty="0" smtClean="0"/>
              <a:t> </a:t>
            </a:r>
            <a:r>
              <a:rPr lang="en-US" sz="700" dirty="0" err="1"/>
              <a:t>यहाँ</a:t>
            </a:r>
            <a:r>
              <a:rPr lang="en-US" sz="700" dirty="0"/>
              <a:t> </a:t>
            </a:r>
            <a:r>
              <a:rPr lang="en-US" sz="700" dirty="0" err="1"/>
              <a:t>पर</a:t>
            </a:r>
            <a:r>
              <a:rPr lang="en-US" sz="700" dirty="0"/>
              <a:t> </a:t>
            </a:r>
            <a:r>
              <a:rPr lang="en-US" sz="700" dirty="0" err="1"/>
              <a:t>दो</a:t>
            </a:r>
            <a:r>
              <a:rPr lang="en-US" sz="700" dirty="0"/>
              <a:t> </a:t>
            </a:r>
            <a:r>
              <a:rPr lang="en-US" sz="700" dirty="0" err="1"/>
              <a:t>मशीनें</a:t>
            </a:r>
            <a:r>
              <a:rPr lang="en-US" sz="700" dirty="0"/>
              <a:t> </a:t>
            </a:r>
            <a:r>
              <a:rPr lang="en-US" sz="700" dirty="0" err="1"/>
              <a:t>हैं</a:t>
            </a:r>
            <a:r>
              <a:rPr lang="en-US" sz="700" dirty="0"/>
              <a:t>, </a:t>
            </a:r>
            <a:r>
              <a:rPr lang="en-US" sz="700" dirty="0" err="1"/>
              <a:t>जो</a:t>
            </a:r>
            <a:r>
              <a:rPr lang="en-US" sz="700" dirty="0"/>
              <a:t> </a:t>
            </a:r>
            <a:r>
              <a:rPr lang="en-US" sz="700" dirty="0" err="1"/>
              <a:t>बारी-बारी</a:t>
            </a:r>
            <a:r>
              <a:rPr lang="en-US" sz="700" dirty="0"/>
              <a:t> </a:t>
            </a:r>
            <a:r>
              <a:rPr lang="en-US" sz="700" dirty="0" err="1"/>
              <a:t>से</a:t>
            </a:r>
            <a:r>
              <a:rPr lang="en-US" sz="700" dirty="0"/>
              <a:t> </a:t>
            </a:r>
            <a:r>
              <a:rPr lang="en-US" sz="700" dirty="0" err="1"/>
              <a:t>काम</a:t>
            </a:r>
            <a:r>
              <a:rPr lang="en-US" sz="700" dirty="0"/>
              <a:t> </a:t>
            </a:r>
            <a:r>
              <a:rPr lang="en-US" sz="700" dirty="0" err="1"/>
              <a:t>कर</a:t>
            </a:r>
            <a:r>
              <a:rPr lang="en-US" sz="700" dirty="0"/>
              <a:t> </a:t>
            </a:r>
            <a:r>
              <a:rPr lang="en-US" sz="700" dirty="0" err="1"/>
              <a:t>रही</a:t>
            </a:r>
            <a:r>
              <a:rPr lang="en-US" sz="700" dirty="0"/>
              <a:t> </a:t>
            </a:r>
            <a:r>
              <a:rPr lang="en-US" sz="700" dirty="0" err="1"/>
              <a:t>हैं</a:t>
            </a:r>
            <a:r>
              <a:rPr lang="en-US" sz="700" dirty="0"/>
              <a:t>.</a:t>
            </a:r>
          </a:p>
        </p:txBody>
      </p:sp>
      <p:sp>
        <p:nvSpPr>
          <p:cNvPr id="8" name="Rectangle 7"/>
          <p:cNvSpPr/>
          <p:nvPr/>
        </p:nvSpPr>
        <p:spPr>
          <a:xfrm>
            <a:off x="470477" y="2473556"/>
            <a:ext cx="1814170" cy="307777"/>
          </a:xfrm>
          <a:prstGeom prst="rect">
            <a:avLst/>
          </a:prstGeom>
        </p:spPr>
        <p:txBody>
          <a:bodyPr wrap="square">
            <a:spAutoFit/>
          </a:bodyPr>
          <a:lstStyle/>
          <a:p>
            <a:pPr algn="ctr"/>
            <a:r>
              <a:rPr lang="en-US" sz="700" dirty="0" err="1"/>
              <a:t>एक</a:t>
            </a:r>
            <a:r>
              <a:rPr lang="en-US" sz="700" dirty="0"/>
              <a:t> </a:t>
            </a:r>
            <a:r>
              <a:rPr lang="en-US" sz="700" dirty="0" err="1"/>
              <a:t>लड़का</a:t>
            </a:r>
            <a:r>
              <a:rPr lang="en-US" sz="700" dirty="0"/>
              <a:t>, </a:t>
            </a:r>
            <a:r>
              <a:rPr lang="en-US" sz="700" dirty="0" err="1"/>
              <a:t>ब्लॉक</a:t>
            </a:r>
            <a:r>
              <a:rPr lang="en-US" sz="700" dirty="0"/>
              <a:t> </a:t>
            </a:r>
            <a:r>
              <a:rPr lang="en-US" sz="700" dirty="0" err="1"/>
              <a:t>पर</a:t>
            </a:r>
            <a:r>
              <a:rPr lang="en-US" sz="700" dirty="0"/>
              <a:t> </a:t>
            </a:r>
            <a:r>
              <a:rPr lang="en-US" sz="700" dirty="0" err="1"/>
              <a:t>झुका</a:t>
            </a:r>
            <a:r>
              <a:rPr lang="en-US" sz="700" dirty="0"/>
              <a:t> </a:t>
            </a:r>
            <a:r>
              <a:rPr lang="en-US" sz="700" dirty="0" err="1"/>
              <a:t>हुआ</a:t>
            </a:r>
            <a:r>
              <a:rPr lang="en-US" sz="700" dirty="0"/>
              <a:t> </a:t>
            </a:r>
            <a:r>
              <a:rPr lang="en-US" sz="700" dirty="0" err="1"/>
              <a:t>है</a:t>
            </a:r>
            <a:r>
              <a:rPr lang="en-US" sz="700" dirty="0"/>
              <a:t> </a:t>
            </a:r>
            <a:r>
              <a:rPr lang="en-US" sz="700" dirty="0" smtClean="0"/>
              <a:t/>
            </a:r>
            <a:br>
              <a:rPr lang="en-US" sz="700" dirty="0" smtClean="0"/>
            </a:br>
            <a:r>
              <a:rPr lang="en-US" sz="700" dirty="0" err="1" smtClean="0"/>
              <a:t>और</a:t>
            </a:r>
            <a:r>
              <a:rPr lang="en-US" sz="700" dirty="0" smtClean="0"/>
              <a:t> </a:t>
            </a:r>
            <a:r>
              <a:rPr lang="en-US" sz="700" dirty="0" err="1"/>
              <a:t>वो</a:t>
            </a:r>
            <a:r>
              <a:rPr lang="en-US" sz="700" dirty="0"/>
              <a:t> </a:t>
            </a:r>
            <a:r>
              <a:rPr lang="en-US" sz="700" dirty="0" err="1"/>
              <a:t>दो</a:t>
            </a:r>
            <a:r>
              <a:rPr lang="en-US" sz="700" dirty="0"/>
              <a:t> </a:t>
            </a:r>
            <a:r>
              <a:rPr lang="en-US" sz="700" dirty="0" err="1"/>
              <a:t>सेल्फ-लॉकिंग</a:t>
            </a:r>
            <a:r>
              <a:rPr lang="en-US" sz="700" dirty="0"/>
              <a:t> </a:t>
            </a:r>
            <a:r>
              <a:rPr lang="en-US" sz="700" dirty="0" err="1"/>
              <a:t>गांठों</a:t>
            </a:r>
            <a:r>
              <a:rPr lang="en-US" sz="700" dirty="0"/>
              <a:t> </a:t>
            </a:r>
            <a:r>
              <a:rPr lang="en-US" sz="700" dirty="0" err="1"/>
              <a:t>को</a:t>
            </a:r>
            <a:r>
              <a:rPr lang="en-US" sz="700" dirty="0"/>
              <a:t> </a:t>
            </a:r>
            <a:r>
              <a:rPr lang="en-US" sz="700" dirty="0" err="1"/>
              <a:t>चला</a:t>
            </a:r>
            <a:r>
              <a:rPr lang="en-US" sz="700" dirty="0"/>
              <a:t> </a:t>
            </a:r>
            <a:r>
              <a:rPr lang="en-US" sz="700" dirty="0" err="1"/>
              <a:t>रहा</a:t>
            </a:r>
            <a:r>
              <a:rPr lang="en-US" sz="700" dirty="0"/>
              <a:t> </a:t>
            </a:r>
            <a:r>
              <a:rPr lang="en-US" sz="700" dirty="0" err="1"/>
              <a:t>है</a:t>
            </a:r>
            <a:r>
              <a:rPr lang="en-US" sz="700" dirty="0"/>
              <a:t>. </a:t>
            </a:r>
          </a:p>
        </p:txBody>
      </p:sp>
      <p:sp>
        <p:nvSpPr>
          <p:cNvPr id="9" name="Rectangle 8"/>
          <p:cNvSpPr/>
          <p:nvPr/>
        </p:nvSpPr>
        <p:spPr>
          <a:xfrm>
            <a:off x="3429000" y="2103256"/>
            <a:ext cx="819455" cy="307777"/>
          </a:xfrm>
          <a:prstGeom prst="rect">
            <a:avLst/>
          </a:prstGeom>
        </p:spPr>
        <p:txBody>
          <a:bodyPr wrap="none">
            <a:spAutoFit/>
          </a:bodyPr>
          <a:lstStyle/>
          <a:p>
            <a:pPr algn="ctr"/>
            <a:r>
              <a:rPr lang="en-US" sz="700" dirty="0" err="1"/>
              <a:t>गांठों</a:t>
            </a:r>
            <a:r>
              <a:rPr lang="en-US" sz="700" dirty="0"/>
              <a:t> </a:t>
            </a:r>
            <a:r>
              <a:rPr lang="en-US" sz="700" dirty="0" err="1"/>
              <a:t>का</a:t>
            </a:r>
            <a:r>
              <a:rPr lang="en-US" sz="700" dirty="0"/>
              <a:t> </a:t>
            </a:r>
            <a:r>
              <a:rPr lang="en-US" sz="700" dirty="0" err="1"/>
              <a:t>एक</a:t>
            </a:r>
            <a:r>
              <a:rPr lang="en-US" sz="700" dirty="0"/>
              <a:t> </a:t>
            </a:r>
            <a:endParaRPr lang="en-US" sz="700" dirty="0" smtClean="0"/>
          </a:p>
          <a:p>
            <a:pPr algn="ctr"/>
            <a:r>
              <a:rPr lang="en-US" sz="700" dirty="0" err="1" smtClean="0"/>
              <a:t>आधुनिक</a:t>
            </a:r>
            <a:r>
              <a:rPr lang="en-US" sz="700" dirty="0" smtClean="0"/>
              <a:t> </a:t>
            </a:r>
            <a:r>
              <a:rPr lang="en-US" sz="700" dirty="0" err="1"/>
              <a:t>उपयोग</a:t>
            </a:r>
            <a:r>
              <a:rPr lang="en-US" sz="700" dirty="0"/>
              <a:t>. </a:t>
            </a:r>
          </a:p>
        </p:txBody>
      </p:sp>
      <p:sp>
        <p:nvSpPr>
          <p:cNvPr id="10" name="Rectangle 9"/>
          <p:cNvSpPr/>
          <p:nvPr/>
        </p:nvSpPr>
        <p:spPr>
          <a:xfrm>
            <a:off x="3682335" y="2745551"/>
            <a:ext cx="611065" cy="200055"/>
          </a:xfrm>
          <a:prstGeom prst="rect">
            <a:avLst/>
          </a:prstGeom>
        </p:spPr>
        <p:txBody>
          <a:bodyPr wrap="none">
            <a:spAutoFit/>
          </a:bodyPr>
          <a:lstStyle/>
          <a:p>
            <a:pPr algn="ctr"/>
            <a:r>
              <a:rPr lang="en-US" sz="700" dirty="0" err="1"/>
              <a:t>आप</a:t>
            </a:r>
            <a:r>
              <a:rPr lang="en-US" sz="700" dirty="0"/>
              <a:t> </a:t>
            </a:r>
            <a:r>
              <a:rPr lang="en-US" sz="700" dirty="0" err="1"/>
              <a:t>फिर</a:t>
            </a:r>
            <a:r>
              <a:rPr lang="en-US" sz="700" dirty="0"/>
              <a:t> </a:t>
            </a:r>
            <a:r>
              <a:rPr lang="en-US" sz="700" dirty="0" err="1"/>
              <a:t>से</a:t>
            </a:r>
            <a:r>
              <a:rPr lang="en-US" sz="700" dirty="0"/>
              <a:t>!</a:t>
            </a:r>
          </a:p>
        </p:txBody>
      </p:sp>
      <p:sp>
        <p:nvSpPr>
          <p:cNvPr id="11" name="Rectangle 10"/>
          <p:cNvSpPr/>
          <p:nvPr/>
        </p:nvSpPr>
        <p:spPr>
          <a:xfrm>
            <a:off x="469340" y="3005690"/>
            <a:ext cx="474809" cy="184666"/>
          </a:xfrm>
          <a:prstGeom prst="rect">
            <a:avLst/>
          </a:prstGeom>
        </p:spPr>
        <p:txBody>
          <a:bodyPr wrap="none">
            <a:spAutoFit/>
          </a:bodyPr>
          <a:lstStyle/>
          <a:p>
            <a:pPr algn="ctr"/>
            <a:r>
              <a:rPr lang="en-US" sz="600" dirty="0" err="1" smtClean="0"/>
              <a:t>प्रामाणिक</a:t>
            </a:r>
            <a:endParaRPr lang="en-US" sz="600" dirty="0"/>
          </a:p>
        </p:txBody>
      </p:sp>
    </p:spTree>
    <p:extLst>
      <p:ext uri="{BB962C8B-B14F-4D97-AF65-F5344CB8AC3E}">
        <p14:creationId xmlns:p14="http://schemas.microsoft.com/office/powerpoint/2010/main" val="14142031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53250" name="Picture 2" descr="C:\Users\HP\Desktop\PYRAMIDS\PYRAMID IMAGES\p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9" y="0"/>
            <a:ext cx="4572000" cy="33004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38400" y="452222"/>
            <a:ext cx="1295400" cy="415498"/>
          </a:xfrm>
          <a:prstGeom prst="rect">
            <a:avLst/>
          </a:prstGeom>
        </p:spPr>
        <p:txBody>
          <a:bodyPr wrap="square">
            <a:spAutoFit/>
          </a:bodyPr>
          <a:lstStyle/>
          <a:p>
            <a:pPr algn="ctr"/>
            <a:r>
              <a:rPr lang="en-US" sz="700" dirty="0" err="1"/>
              <a:t>आप</a:t>
            </a:r>
            <a:r>
              <a:rPr lang="en-US" sz="700" dirty="0"/>
              <a:t> </a:t>
            </a:r>
            <a:r>
              <a:rPr lang="en-US" sz="700" dirty="0" err="1"/>
              <a:t>चाहें</a:t>
            </a:r>
            <a:r>
              <a:rPr lang="en-US" sz="700" dirty="0"/>
              <a:t> </a:t>
            </a:r>
            <a:r>
              <a:rPr lang="en-US" sz="700" dirty="0" err="1"/>
              <a:t>तो</a:t>
            </a:r>
            <a:r>
              <a:rPr lang="en-US" sz="700" dirty="0"/>
              <a:t> </a:t>
            </a:r>
            <a:r>
              <a:rPr lang="en-US" sz="700" dirty="0" err="1"/>
              <a:t>झाड़ू</a:t>
            </a:r>
            <a:r>
              <a:rPr lang="en-US" sz="700" dirty="0"/>
              <a:t> </a:t>
            </a:r>
            <a:r>
              <a:rPr lang="en-US" sz="700" dirty="0" err="1"/>
              <a:t>के</a:t>
            </a:r>
            <a:r>
              <a:rPr lang="en-US" sz="700" dirty="0"/>
              <a:t> </a:t>
            </a:r>
            <a:r>
              <a:rPr lang="en-US" sz="700" dirty="0" err="1"/>
              <a:t>डंडे</a:t>
            </a:r>
            <a:r>
              <a:rPr lang="en-US" sz="700" dirty="0"/>
              <a:t> </a:t>
            </a:r>
            <a:r>
              <a:rPr lang="en-US" sz="700" dirty="0" err="1"/>
              <a:t>और</a:t>
            </a:r>
            <a:r>
              <a:rPr lang="en-US" sz="700" dirty="0"/>
              <a:t> </a:t>
            </a:r>
            <a:r>
              <a:rPr lang="en-US" sz="700" dirty="0" err="1"/>
              <a:t>एक</a:t>
            </a:r>
            <a:r>
              <a:rPr lang="en-US" sz="700" dirty="0"/>
              <a:t> </a:t>
            </a:r>
            <a:r>
              <a:rPr lang="en-US" sz="700" dirty="0" err="1"/>
              <a:t>डोरी</a:t>
            </a:r>
            <a:r>
              <a:rPr lang="en-US" sz="700" dirty="0"/>
              <a:t> </a:t>
            </a:r>
            <a:r>
              <a:rPr lang="en-US" sz="700" dirty="0" err="1"/>
              <a:t>से</a:t>
            </a:r>
            <a:r>
              <a:rPr lang="en-US" sz="700" dirty="0"/>
              <a:t> </a:t>
            </a:r>
            <a:r>
              <a:rPr lang="en-US" sz="700" dirty="0" err="1"/>
              <a:t>इसे</a:t>
            </a:r>
            <a:r>
              <a:rPr lang="en-US" sz="700" dirty="0"/>
              <a:t> </a:t>
            </a:r>
            <a:r>
              <a:rPr lang="en-US" sz="700" dirty="0" err="1"/>
              <a:t>कर</a:t>
            </a:r>
            <a:r>
              <a:rPr lang="en-US" sz="700" dirty="0"/>
              <a:t> </a:t>
            </a:r>
            <a:r>
              <a:rPr lang="en-US" sz="700" dirty="0" err="1" smtClean="0"/>
              <a:t>सक</a:t>
            </a:r>
            <a:r>
              <a:rPr lang="hi-IN" sz="700" dirty="0" smtClean="0"/>
              <a:t>ती</a:t>
            </a:r>
            <a:r>
              <a:rPr lang="en-US" sz="700" dirty="0" smtClean="0"/>
              <a:t> </a:t>
            </a:r>
            <a:r>
              <a:rPr lang="en-US" sz="700" dirty="0" err="1"/>
              <a:t>हैं</a:t>
            </a:r>
            <a:r>
              <a:rPr lang="en-US" sz="700" dirty="0"/>
              <a:t>. </a:t>
            </a:r>
            <a:r>
              <a:rPr lang="en-US" sz="700" dirty="0" err="1"/>
              <a:t>वो</a:t>
            </a:r>
            <a:r>
              <a:rPr lang="en-US" sz="700" dirty="0"/>
              <a:t> </a:t>
            </a:r>
            <a:r>
              <a:rPr lang="en-US" sz="700" dirty="0" err="1"/>
              <a:t>बहुत</a:t>
            </a:r>
            <a:r>
              <a:rPr lang="en-US" sz="700" dirty="0"/>
              <a:t> </a:t>
            </a:r>
            <a:r>
              <a:rPr lang="en-US" sz="700" dirty="0" err="1"/>
              <a:t>अच्छी</a:t>
            </a:r>
            <a:r>
              <a:rPr lang="en-US" sz="700" dirty="0"/>
              <a:t> </a:t>
            </a:r>
            <a:r>
              <a:rPr lang="en-US" sz="700" dirty="0" err="1"/>
              <a:t>तरह</a:t>
            </a:r>
            <a:r>
              <a:rPr lang="en-US" sz="700" dirty="0"/>
              <a:t> </a:t>
            </a:r>
            <a:r>
              <a:rPr lang="en-US" sz="700" dirty="0" err="1"/>
              <a:t>से</a:t>
            </a:r>
            <a:r>
              <a:rPr lang="en-US" sz="700" dirty="0"/>
              <a:t> </a:t>
            </a:r>
            <a:r>
              <a:rPr lang="en-US" sz="700" dirty="0" err="1"/>
              <a:t>काम</a:t>
            </a:r>
            <a:r>
              <a:rPr lang="en-US" sz="700" dirty="0"/>
              <a:t> </a:t>
            </a:r>
            <a:r>
              <a:rPr lang="en-US" sz="700" dirty="0" err="1"/>
              <a:t>करेगा</a:t>
            </a:r>
            <a:r>
              <a:rPr lang="en-US" sz="700" dirty="0"/>
              <a:t>. </a:t>
            </a:r>
          </a:p>
        </p:txBody>
      </p:sp>
      <p:sp>
        <p:nvSpPr>
          <p:cNvPr id="5" name="Rectangle 4"/>
          <p:cNvSpPr/>
          <p:nvPr/>
        </p:nvSpPr>
        <p:spPr>
          <a:xfrm>
            <a:off x="2362200" y="1082308"/>
            <a:ext cx="990600" cy="415498"/>
          </a:xfrm>
          <a:prstGeom prst="rect">
            <a:avLst/>
          </a:prstGeom>
        </p:spPr>
        <p:txBody>
          <a:bodyPr wrap="square">
            <a:spAutoFit/>
          </a:bodyPr>
          <a:lstStyle/>
          <a:p>
            <a:pPr algn="ctr"/>
            <a:r>
              <a:rPr lang="en-US" sz="700" dirty="0" err="1"/>
              <a:t>पत्थर</a:t>
            </a:r>
            <a:r>
              <a:rPr lang="en-US" sz="700" dirty="0"/>
              <a:t> </a:t>
            </a:r>
            <a:r>
              <a:rPr lang="en-US" sz="700" dirty="0" err="1"/>
              <a:t>का</a:t>
            </a:r>
            <a:r>
              <a:rPr lang="en-US" sz="700" dirty="0"/>
              <a:t> </a:t>
            </a:r>
            <a:r>
              <a:rPr lang="en-US" sz="700" dirty="0" err="1"/>
              <a:t>ब्लॉक</a:t>
            </a:r>
            <a:r>
              <a:rPr lang="en-US" sz="700" dirty="0"/>
              <a:t> </a:t>
            </a:r>
            <a:r>
              <a:rPr lang="en-US" sz="700" dirty="0" err="1"/>
              <a:t>बिना</a:t>
            </a:r>
            <a:r>
              <a:rPr lang="en-US" sz="700" dirty="0"/>
              <a:t> </a:t>
            </a:r>
            <a:r>
              <a:rPr lang="en-US" sz="700" dirty="0" err="1"/>
              <a:t>किसी</a:t>
            </a:r>
            <a:r>
              <a:rPr lang="en-US" sz="700" dirty="0"/>
              <a:t> </a:t>
            </a:r>
            <a:r>
              <a:rPr lang="en-US" sz="700" dirty="0" err="1"/>
              <a:t>ठहराव</a:t>
            </a:r>
            <a:r>
              <a:rPr lang="en-US" sz="700" dirty="0"/>
              <a:t> </a:t>
            </a:r>
            <a:r>
              <a:rPr lang="en-US" sz="700" dirty="0" err="1"/>
              <a:t>के</a:t>
            </a:r>
            <a:r>
              <a:rPr lang="en-US" sz="700" dirty="0"/>
              <a:t>, </a:t>
            </a:r>
            <a:r>
              <a:rPr lang="en-US" sz="700" dirty="0" err="1"/>
              <a:t>जल्दी</a:t>
            </a:r>
            <a:r>
              <a:rPr lang="en-US" sz="700" dirty="0"/>
              <a:t> </a:t>
            </a:r>
            <a:r>
              <a:rPr lang="en-US" sz="700" dirty="0" err="1"/>
              <a:t>से</a:t>
            </a:r>
            <a:r>
              <a:rPr lang="en-US" sz="700" dirty="0"/>
              <a:t> </a:t>
            </a:r>
            <a:r>
              <a:rPr lang="en-US" sz="700" dirty="0" err="1"/>
              <a:t>ऊपर</a:t>
            </a:r>
            <a:r>
              <a:rPr lang="en-US" sz="700" dirty="0"/>
              <a:t> </a:t>
            </a:r>
            <a:r>
              <a:rPr lang="en-US" sz="700" dirty="0" err="1"/>
              <a:t>चला</a:t>
            </a:r>
            <a:r>
              <a:rPr lang="en-US" sz="700" dirty="0"/>
              <a:t> </a:t>
            </a:r>
            <a:r>
              <a:rPr lang="en-US" sz="700" dirty="0" err="1"/>
              <a:t>गया</a:t>
            </a:r>
            <a:r>
              <a:rPr lang="en-US" sz="700" dirty="0"/>
              <a:t>. </a:t>
            </a:r>
          </a:p>
        </p:txBody>
      </p:sp>
      <p:sp>
        <p:nvSpPr>
          <p:cNvPr id="6" name="Rectangle 5"/>
          <p:cNvSpPr/>
          <p:nvPr/>
        </p:nvSpPr>
        <p:spPr>
          <a:xfrm>
            <a:off x="1219200" y="1650206"/>
            <a:ext cx="1295400" cy="307777"/>
          </a:xfrm>
          <a:prstGeom prst="rect">
            <a:avLst/>
          </a:prstGeom>
        </p:spPr>
        <p:txBody>
          <a:bodyPr wrap="square">
            <a:spAutoFit/>
          </a:bodyPr>
          <a:lstStyle/>
          <a:p>
            <a:pPr algn="ctr"/>
            <a:r>
              <a:rPr lang="en-US" sz="700" dirty="0" err="1"/>
              <a:t>हां</a:t>
            </a:r>
            <a:r>
              <a:rPr lang="en-US" sz="700" dirty="0"/>
              <a:t>, </a:t>
            </a:r>
            <a:r>
              <a:rPr lang="en-US" sz="700" dirty="0" err="1"/>
              <a:t>लेकिन</a:t>
            </a:r>
            <a:r>
              <a:rPr lang="en-US" sz="700" dirty="0"/>
              <a:t> </a:t>
            </a:r>
            <a:r>
              <a:rPr lang="en-US" sz="700" dirty="0" err="1"/>
              <a:t>जब</a:t>
            </a:r>
            <a:r>
              <a:rPr lang="en-US" sz="700" dirty="0"/>
              <a:t> </a:t>
            </a:r>
            <a:r>
              <a:rPr lang="hi-IN" sz="700" dirty="0"/>
              <a:t>तुम</a:t>
            </a:r>
            <a:r>
              <a:rPr lang="en-US" sz="700" dirty="0" smtClean="0"/>
              <a:t> </a:t>
            </a:r>
            <a:r>
              <a:rPr lang="en-US" sz="700" dirty="0" err="1"/>
              <a:t>कोने</a:t>
            </a:r>
            <a:r>
              <a:rPr lang="en-US" sz="700" dirty="0"/>
              <a:t> </a:t>
            </a:r>
            <a:r>
              <a:rPr lang="en-US" sz="700" dirty="0" err="1"/>
              <a:t>में</a:t>
            </a:r>
            <a:r>
              <a:rPr lang="en-US" sz="700" dirty="0"/>
              <a:t> </a:t>
            </a:r>
            <a:r>
              <a:rPr lang="en-US" sz="700" dirty="0" err="1"/>
              <a:t>होते</a:t>
            </a:r>
            <a:r>
              <a:rPr lang="en-US" sz="700" dirty="0"/>
              <a:t> </a:t>
            </a:r>
            <a:r>
              <a:rPr lang="en-US" sz="700" dirty="0" err="1" smtClean="0"/>
              <a:t>तब</a:t>
            </a:r>
            <a:r>
              <a:rPr lang="en-US" sz="700" dirty="0" smtClean="0"/>
              <a:t> </a:t>
            </a:r>
            <a:r>
              <a:rPr lang="en-US" sz="700" dirty="0" err="1" smtClean="0"/>
              <a:t>चीजें</a:t>
            </a:r>
            <a:r>
              <a:rPr lang="en-US" sz="700" dirty="0"/>
              <a:t> </a:t>
            </a:r>
            <a:r>
              <a:rPr lang="en-US" sz="700" dirty="0" err="1"/>
              <a:t>वहां</a:t>
            </a:r>
            <a:r>
              <a:rPr lang="en-US" sz="700" dirty="0"/>
              <a:t> </a:t>
            </a:r>
            <a:r>
              <a:rPr lang="en-US" sz="700" dirty="0" err="1"/>
              <a:t>कैसे</a:t>
            </a:r>
            <a:r>
              <a:rPr lang="en-US" sz="700" dirty="0"/>
              <a:t> </a:t>
            </a:r>
            <a:r>
              <a:rPr lang="en-US" sz="700" dirty="0" err="1" smtClean="0"/>
              <a:t>पहुँच</a:t>
            </a:r>
            <a:r>
              <a:rPr lang="hi-IN" sz="700" dirty="0" smtClean="0"/>
              <a:t>तीं</a:t>
            </a:r>
            <a:r>
              <a:rPr lang="en-US" sz="700" dirty="0" smtClean="0"/>
              <a:t>?</a:t>
            </a:r>
            <a:endParaRPr lang="en-US" sz="700" dirty="0"/>
          </a:p>
        </p:txBody>
      </p:sp>
      <p:sp>
        <p:nvSpPr>
          <p:cNvPr id="7" name="Rectangle 6"/>
          <p:cNvSpPr/>
          <p:nvPr/>
        </p:nvSpPr>
        <p:spPr>
          <a:xfrm>
            <a:off x="1335214" y="2185094"/>
            <a:ext cx="1103186" cy="200055"/>
          </a:xfrm>
          <a:prstGeom prst="rect">
            <a:avLst/>
          </a:prstGeom>
        </p:spPr>
        <p:txBody>
          <a:bodyPr wrap="none">
            <a:spAutoFit/>
          </a:bodyPr>
          <a:lstStyle/>
          <a:p>
            <a:pPr algn="ctr"/>
            <a:r>
              <a:rPr lang="en-US" sz="700" dirty="0" err="1"/>
              <a:t>कोई</a:t>
            </a:r>
            <a:r>
              <a:rPr lang="en-US" sz="700" dirty="0"/>
              <a:t> </a:t>
            </a:r>
            <a:r>
              <a:rPr lang="en-US" sz="700" dirty="0" err="1"/>
              <a:t>भी</a:t>
            </a:r>
            <a:r>
              <a:rPr lang="en-US" sz="700" dirty="0"/>
              <a:t> </a:t>
            </a:r>
            <a:r>
              <a:rPr lang="en-US" sz="700" dirty="0" err="1"/>
              <a:t>दिक्कत</a:t>
            </a:r>
            <a:r>
              <a:rPr lang="en-US" sz="700" dirty="0"/>
              <a:t> </a:t>
            </a:r>
            <a:r>
              <a:rPr lang="en-US" sz="700" dirty="0" err="1"/>
              <a:t>नहीं</a:t>
            </a:r>
            <a:r>
              <a:rPr lang="en-US" sz="700" dirty="0"/>
              <a:t> </a:t>
            </a:r>
            <a:r>
              <a:rPr lang="en-US" sz="700" dirty="0" err="1"/>
              <a:t>होती</a:t>
            </a:r>
            <a:r>
              <a:rPr lang="en-US" sz="700" dirty="0"/>
              <a:t>. </a:t>
            </a:r>
          </a:p>
        </p:txBody>
      </p:sp>
      <p:sp>
        <p:nvSpPr>
          <p:cNvPr id="8" name="Rectangle 7"/>
          <p:cNvSpPr/>
          <p:nvPr/>
        </p:nvSpPr>
        <p:spPr>
          <a:xfrm>
            <a:off x="1336350" y="2581559"/>
            <a:ext cx="1483049" cy="307777"/>
          </a:xfrm>
          <a:prstGeom prst="rect">
            <a:avLst/>
          </a:prstGeom>
        </p:spPr>
        <p:txBody>
          <a:bodyPr wrap="square">
            <a:spAutoFit/>
          </a:bodyPr>
          <a:lstStyle/>
          <a:p>
            <a:pPr algn="ctr"/>
            <a:r>
              <a:rPr lang="en-US" sz="700" dirty="0" err="1"/>
              <a:t>गोयोन</a:t>
            </a:r>
            <a:r>
              <a:rPr lang="en-US" sz="700" dirty="0"/>
              <a:t> </a:t>
            </a:r>
            <a:r>
              <a:rPr lang="en-US" sz="700" dirty="0" err="1"/>
              <a:t>रैम्प</a:t>
            </a:r>
            <a:r>
              <a:rPr lang="en-US" sz="700" dirty="0"/>
              <a:t> (</a:t>
            </a:r>
            <a:r>
              <a:rPr lang="en-US" sz="700" dirty="0" err="1"/>
              <a:t>ढलान</a:t>
            </a:r>
            <a:r>
              <a:rPr lang="en-US" sz="700" dirty="0"/>
              <a:t>) </a:t>
            </a:r>
            <a:r>
              <a:rPr lang="en-US" sz="700" dirty="0" err="1"/>
              <a:t>मिट्टी</a:t>
            </a:r>
            <a:r>
              <a:rPr lang="en-US" sz="700" dirty="0"/>
              <a:t> </a:t>
            </a:r>
            <a:r>
              <a:rPr lang="en-US" sz="700" dirty="0" err="1"/>
              <a:t>की</a:t>
            </a:r>
            <a:r>
              <a:rPr lang="en-US" sz="700" dirty="0"/>
              <a:t> </a:t>
            </a:r>
            <a:r>
              <a:rPr lang="en-US" sz="700" dirty="0" err="1"/>
              <a:t>ईंटों</a:t>
            </a:r>
            <a:r>
              <a:rPr lang="en-US" sz="700" dirty="0"/>
              <a:t> </a:t>
            </a:r>
            <a:r>
              <a:rPr lang="en-US" sz="700" dirty="0" err="1"/>
              <a:t>का</a:t>
            </a:r>
            <a:r>
              <a:rPr lang="en-US" sz="700" dirty="0"/>
              <a:t> </a:t>
            </a:r>
            <a:r>
              <a:rPr lang="en-US" sz="700" dirty="0" err="1"/>
              <a:t>बना</a:t>
            </a:r>
            <a:r>
              <a:rPr lang="en-US" sz="700" dirty="0"/>
              <a:t> </a:t>
            </a:r>
            <a:r>
              <a:rPr lang="en-US" sz="700" dirty="0" err="1"/>
              <a:t>था</a:t>
            </a:r>
            <a:r>
              <a:rPr lang="en-US" sz="700" dirty="0"/>
              <a:t>. </a:t>
            </a:r>
            <a:r>
              <a:rPr lang="hi-IN" sz="700" dirty="0" smtClean="0"/>
              <a:t>और</a:t>
            </a:r>
            <a:r>
              <a:rPr lang="en-US" sz="700" dirty="0" smtClean="0"/>
              <a:t> </a:t>
            </a:r>
            <a:r>
              <a:rPr lang="hi-IN" sz="700" dirty="0" smtClean="0"/>
              <a:t>यह</a:t>
            </a:r>
            <a:r>
              <a:rPr lang="en-US" sz="700" dirty="0" smtClean="0"/>
              <a:t> </a:t>
            </a:r>
            <a:r>
              <a:rPr lang="en-US" sz="700" dirty="0" err="1"/>
              <a:t>पत्थर</a:t>
            </a:r>
            <a:r>
              <a:rPr lang="en-US" sz="700" dirty="0"/>
              <a:t> </a:t>
            </a:r>
            <a:r>
              <a:rPr lang="en-US" sz="700" dirty="0" err="1"/>
              <a:t>का</a:t>
            </a:r>
            <a:r>
              <a:rPr lang="en-US" sz="700" dirty="0"/>
              <a:t> </a:t>
            </a:r>
            <a:r>
              <a:rPr lang="en-US" sz="700" dirty="0" err="1"/>
              <a:t>बना</a:t>
            </a:r>
            <a:r>
              <a:rPr lang="en-US" sz="700" dirty="0"/>
              <a:t> </a:t>
            </a:r>
            <a:r>
              <a:rPr lang="en-US" sz="700" dirty="0" err="1"/>
              <a:t>है</a:t>
            </a:r>
            <a:r>
              <a:rPr lang="en-US" sz="700" dirty="0"/>
              <a:t>. </a:t>
            </a:r>
          </a:p>
        </p:txBody>
      </p:sp>
    </p:spTree>
    <p:extLst>
      <p:ext uri="{BB962C8B-B14F-4D97-AF65-F5344CB8AC3E}">
        <p14:creationId xmlns:p14="http://schemas.microsoft.com/office/powerpoint/2010/main" val="38372798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54274" name="Picture 2" descr="C:\Users\HP\Desktop\PYRAMIDS\PYRAMID IMAGES\p0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3004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962400" y="926931"/>
            <a:ext cx="2286000" cy="461665"/>
          </a:xfrm>
          <a:prstGeom prst="rect">
            <a:avLst/>
          </a:prstGeom>
        </p:spPr>
        <p:txBody>
          <a:bodyPr>
            <a:spAutoFit/>
          </a:bodyPr>
          <a:lstStyle/>
          <a:p>
            <a:r>
              <a:rPr lang="en-US" dirty="0"/>
              <a:t> </a:t>
            </a:r>
          </a:p>
          <a:p>
            <a:r>
              <a:rPr lang="en-US" dirty="0"/>
              <a:t> </a:t>
            </a:r>
          </a:p>
          <a:p>
            <a:r>
              <a:rPr lang="en-US" dirty="0"/>
              <a:t> </a:t>
            </a:r>
          </a:p>
        </p:txBody>
      </p:sp>
      <p:sp>
        <p:nvSpPr>
          <p:cNvPr id="4" name="Rectangle 3"/>
          <p:cNvSpPr/>
          <p:nvPr/>
        </p:nvSpPr>
        <p:spPr>
          <a:xfrm>
            <a:off x="252782" y="278606"/>
            <a:ext cx="2414218" cy="415498"/>
          </a:xfrm>
          <a:prstGeom prst="rect">
            <a:avLst/>
          </a:prstGeom>
        </p:spPr>
        <p:txBody>
          <a:bodyPr wrap="square">
            <a:spAutoFit/>
          </a:bodyPr>
          <a:lstStyle/>
          <a:p>
            <a:pPr algn="ctr"/>
            <a:r>
              <a:rPr lang="en-US" sz="700" dirty="0" err="1"/>
              <a:t>जब</a:t>
            </a:r>
            <a:r>
              <a:rPr lang="en-US" sz="700" dirty="0"/>
              <a:t> </a:t>
            </a:r>
            <a:r>
              <a:rPr lang="en-US" sz="700" dirty="0" err="1"/>
              <a:t>पत्थर</a:t>
            </a:r>
            <a:r>
              <a:rPr lang="en-US" sz="700" dirty="0"/>
              <a:t> </a:t>
            </a:r>
            <a:r>
              <a:rPr lang="en-US" sz="700" dirty="0" err="1"/>
              <a:t>का</a:t>
            </a:r>
            <a:r>
              <a:rPr lang="en-US" sz="700" dirty="0"/>
              <a:t> </a:t>
            </a:r>
            <a:r>
              <a:rPr lang="en-US" sz="700" dirty="0" err="1"/>
              <a:t>ब्लॉक</a:t>
            </a:r>
            <a:r>
              <a:rPr lang="en-US" sz="700" dirty="0"/>
              <a:t> </a:t>
            </a:r>
            <a:r>
              <a:rPr lang="en-US" sz="700" dirty="0" err="1"/>
              <a:t>कोण</a:t>
            </a:r>
            <a:r>
              <a:rPr lang="en-US" sz="700" dirty="0"/>
              <a:t> </a:t>
            </a:r>
            <a:r>
              <a:rPr lang="en-US" sz="700" dirty="0" err="1"/>
              <a:t>पर</a:t>
            </a:r>
            <a:r>
              <a:rPr lang="en-US" sz="700" dirty="0"/>
              <a:t> </a:t>
            </a:r>
            <a:r>
              <a:rPr lang="en-US" sz="700" dirty="0" err="1"/>
              <a:t>पहुंचता</a:t>
            </a:r>
            <a:r>
              <a:rPr lang="en-US" sz="700" dirty="0"/>
              <a:t> </a:t>
            </a:r>
            <a:r>
              <a:rPr lang="en-US" sz="700" dirty="0" err="1"/>
              <a:t>है</a:t>
            </a:r>
            <a:r>
              <a:rPr lang="en-US" sz="700" dirty="0"/>
              <a:t>, </a:t>
            </a:r>
            <a:r>
              <a:rPr lang="en-US" sz="700" dirty="0" err="1"/>
              <a:t>तो</a:t>
            </a:r>
            <a:r>
              <a:rPr lang="en-US" sz="700" dirty="0"/>
              <a:t> </a:t>
            </a:r>
            <a:r>
              <a:rPr lang="en-US" sz="700" dirty="0" err="1"/>
              <a:t>उसे</a:t>
            </a:r>
            <a:r>
              <a:rPr lang="en-US" sz="700" dirty="0"/>
              <a:t> </a:t>
            </a:r>
            <a:r>
              <a:rPr lang="en-US" sz="700" dirty="0" err="1"/>
              <a:t>एक</a:t>
            </a:r>
            <a:r>
              <a:rPr lang="en-US" sz="700" dirty="0"/>
              <a:t> </a:t>
            </a:r>
            <a:r>
              <a:rPr lang="en-US" sz="700" dirty="0" err="1"/>
              <a:t>समतल</a:t>
            </a:r>
            <a:r>
              <a:rPr lang="en-US" sz="700" dirty="0"/>
              <a:t> </a:t>
            </a:r>
            <a:r>
              <a:rPr lang="en-US" sz="700" dirty="0" err="1"/>
              <a:t>पत्थर</a:t>
            </a:r>
            <a:r>
              <a:rPr lang="en-US" sz="700" dirty="0"/>
              <a:t> </a:t>
            </a:r>
            <a:r>
              <a:rPr lang="en-US" sz="700" dirty="0" err="1"/>
              <a:t>के</a:t>
            </a:r>
            <a:r>
              <a:rPr lang="en-US" sz="700" dirty="0"/>
              <a:t> </a:t>
            </a:r>
            <a:r>
              <a:rPr lang="en-US" sz="700" dirty="0" err="1"/>
              <a:t>मंच</a:t>
            </a:r>
            <a:r>
              <a:rPr lang="en-US" sz="700" dirty="0"/>
              <a:t> </a:t>
            </a:r>
            <a:r>
              <a:rPr lang="en-US" sz="700" dirty="0" err="1"/>
              <a:t>पर</a:t>
            </a:r>
            <a:r>
              <a:rPr lang="en-US" sz="700" dirty="0"/>
              <a:t> </a:t>
            </a:r>
            <a:r>
              <a:rPr lang="en-US" sz="700" dirty="0" err="1"/>
              <a:t>रखा</a:t>
            </a:r>
            <a:r>
              <a:rPr lang="en-US" sz="700" dirty="0"/>
              <a:t> </a:t>
            </a:r>
            <a:r>
              <a:rPr lang="en-US" sz="700" dirty="0" err="1"/>
              <a:t>जाता</a:t>
            </a:r>
            <a:r>
              <a:rPr lang="en-US" sz="700" dirty="0"/>
              <a:t> </a:t>
            </a:r>
            <a:r>
              <a:rPr lang="en-US" sz="700" dirty="0" err="1"/>
              <a:t>है</a:t>
            </a:r>
            <a:r>
              <a:rPr lang="en-US" sz="700" dirty="0"/>
              <a:t>. </a:t>
            </a:r>
            <a:r>
              <a:rPr lang="en-US" sz="700" dirty="0" err="1"/>
              <a:t>मंच</a:t>
            </a:r>
            <a:r>
              <a:rPr lang="en-US" sz="700" dirty="0"/>
              <a:t> </a:t>
            </a:r>
            <a:r>
              <a:rPr lang="hi-IN" sz="700" dirty="0"/>
              <a:t>पर</a:t>
            </a:r>
            <a:r>
              <a:rPr lang="en-US" sz="700" dirty="0" smtClean="0"/>
              <a:t> </a:t>
            </a:r>
            <a:r>
              <a:rPr lang="en-US" sz="700" dirty="0" err="1"/>
              <a:t>गीली</a:t>
            </a:r>
            <a:r>
              <a:rPr lang="en-US" sz="700" dirty="0"/>
              <a:t> </a:t>
            </a:r>
            <a:r>
              <a:rPr lang="en-US" sz="700" dirty="0" err="1"/>
              <a:t>मिट्टी</a:t>
            </a:r>
            <a:r>
              <a:rPr lang="en-US" sz="700" dirty="0"/>
              <a:t> </a:t>
            </a:r>
            <a:r>
              <a:rPr lang="hi-IN" sz="700" dirty="0" smtClean="0"/>
              <a:t>लगाकर</a:t>
            </a:r>
            <a:r>
              <a:rPr lang="en-US" sz="700" dirty="0" smtClean="0"/>
              <a:t> </a:t>
            </a:r>
            <a:r>
              <a:rPr lang="hi-IN" sz="700" dirty="0" smtClean="0"/>
              <a:t>उसे</a:t>
            </a:r>
            <a:r>
              <a:rPr lang="en-US" sz="700" dirty="0" smtClean="0"/>
              <a:t> </a:t>
            </a:r>
            <a:r>
              <a:rPr lang="en-US" sz="700" dirty="0" err="1"/>
              <a:t>फिसलने</a:t>
            </a:r>
            <a:r>
              <a:rPr lang="en-US" sz="700" dirty="0"/>
              <a:t> </a:t>
            </a:r>
            <a:r>
              <a:rPr lang="en-US" sz="700" dirty="0" err="1"/>
              <a:t>वाला</a:t>
            </a:r>
            <a:r>
              <a:rPr lang="en-US" sz="700" dirty="0"/>
              <a:t> </a:t>
            </a:r>
            <a:r>
              <a:rPr lang="en-US" sz="700" dirty="0" err="1"/>
              <a:t>बनाया</a:t>
            </a:r>
            <a:r>
              <a:rPr lang="en-US" sz="700" dirty="0"/>
              <a:t> </a:t>
            </a:r>
            <a:r>
              <a:rPr lang="en-US" sz="700" dirty="0" err="1"/>
              <a:t>जाता</a:t>
            </a:r>
            <a:r>
              <a:rPr lang="en-US" sz="700" dirty="0"/>
              <a:t> </a:t>
            </a:r>
            <a:r>
              <a:rPr lang="en-US" sz="700" dirty="0" err="1"/>
              <a:t>है</a:t>
            </a:r>
            <a:r>
              <a:rPr lang="en-US" sz="700" dirty="0"/>
              <a:t>. </a:t>
            </a:r>
            <a:r>
              <a:rPr lang="en-US" sz="700" dirty="0" err="1"/>
              <a:t>फिर</a:t>
            </a:r>
            <a:r>
              <a:rPr lang="en-US" sz="700" dirty="0"/>
              <a:t> </a:t>
            </a:r>
            <a:r>
              <a:rPr lang="en-US" sz="700" dirty="0" err="1"/>
              <a:t>उसे</a:t>
            </a:r>
            <a:r>
              <a:rPr lang="en-US" sz="700" dirty="0"/>
              <a:t> </a:t>
            </a:r>
            <a:r>
              <a:rPr lang="en-US" sz="700" dirty="0" err="1"/>
              <a:t>एक</a:t>
            </a:r>
            <a:r>
              <a:rPr lang="en-US" sz="700" dirty="0"/>
              <a:t> </a:t>
            </a:r>
            <a:r>
              <a:rPr lang="en-US" sz="700" dirty="0" err="1"/>
              <a:t>सहारे</a:t>
            </a:r>
            <a:r>
              <a:rPr lang="en-US" sz="700" dirty="0"/>
              <a:t> </a:t>
            </a:r>
            <a:r>
              <a:rPr lang="en-US" sz="700" dirty="0" err="1"/>
              <a:t>से</a:t>
            </a:r>
            <a:r>
              <a:rPr lang="en-US" sz="700" dirty="0"/>
              <a:t> </a:t>
            </a:r>
            <a:r>
              <a:rPr lang="en-US" sz="700" dirty="0" err="1"/>
              <a:t>झुलाया</a:t>
            </a:r>
            <a:r>
              <a:rPr lang="en-US" sz="700" dirty="0"/>
              <a:t> </a:t>
            </a:r>
            <a:r>
              <a:rPr lang="en-US" sz="700" dirty="0" err="1"/>
              <a:t>जाता</a:t>
            </a:r>
            <a:r>
              <a:rPr lang="en-US" sz="700" dirty="0"/>
              <a:t> </a:t>
            </a:r>
            <a:r>
              <a:rPr lang="en-US" sz="700" dirty="0" err="1"/>
              <a:t>है</a:t>
            </a:r>
            <a:r>
              <a:rPr lang="en-US" sz="700" dirty="0"/>
              <a:t>.</a:t>
            </a:r>
          </a:p>
        </p:txBody>
      </p:sp>
      <p:sp>
        <p:nvSpPr>
          <p:cNvPr id="5" name="Rectangle 4"/>
          <p:cNvSpPr/>
          <p:nvPr/>
        </p:nvSpPr>
        <p:spPr>
          <a:xfrm>
            <a:off x="2771633" y="1236940"/>
            <a:ext cx="657551" cy="184666"/>
          </a:xfrm>
          <a:prstGeom prst="rect">
            <a:avLst/>
          </a:prstGeom>
        </p:spPr>
        <p:txBody>
          <a:bodyPr wrap="none">
            <a:spAutoFit/>
          </a:bodyPr>
          <a:lstStyle/>
          <a:p>
            <a:pPr algn="ctr"/>
            <a:r>
              <a:rPr lang="en-US" sz="600" dirty="0" err="1"/>
              <a:t>आधारशिला</a:t>
            </a:r>
            <a:r>
              <a:rPr lang="en-US" sz="600" dirty="0"/>
              <a:t> </a:t>
            </a:r>
            <a:r>
              <a:rPr lang="en-US" sz="600" dirty="0" err="1"/>
              <a:t>खंड</a:t>
            </a:r>
            <a:endParaRPr lang="en-US" sz="600" dirty="0"/>
          </a:p>
        </p:txBody>
      </p:sp>
      <p:sp>
        <p:nvSpPr>
          <p:cNvPr id="6" name="Rectangle 5"/>
          <p:cNvSpPr/>
          <p:nvPr/>
        </p:nvSpPr>
        <p:spPr>
          <a:xfrm>
            <a:off x="3200400" y="1650206"/>
            <a:ext cx="1119755" cy="276999"/>
          </a:xfrm>
          <a:prstGeom prst="rect">
            <a:avLst/>
          </a:prstGeom>
        </p:spPr>
        <p:txBody>
          <a:bodyPr wrap="square">
            <a:spAutoFit/>
          </a:bodyPr>
          <a:lstStyle/>
          <a:p>
            <a:pPr algn="ctr"/>
            <a:r>
              <a:rPr lang="en-US" sz="600" dirty="0" err="1" smtClean="0"/>
              <a:t>ऊपर</a:t>
            </a:r>
            <a:r>
              <a:rPr lang="en-US" sz="600" dirty="0" smtClean="0"/>
              <a:t> </a:t>
            </a:r>
            <a:r>
              <a:rPr lang="en-US" sz="600" dirty="0" err="1" smtClean="0"/>
              <a:t>जाने</a:t>
            </a:r>
            <a:r>
              <a:rPr lang="en-US" sz="600" dirty="0" smtClean="0"/>
              <a:t> </a:t>
            </a:r>
            <a:r>
              <a:rPr lang="en-US" sz="600" dirty="0" err="1" smtClean="0"/>
              <a:t>वाला</a:t>
            </a:r>
            <a:r>
              <a:rPr lang="en-US" sz="600" dirty="0" smtClean="0"/>
              <a:t> </a:t>
            </a:r>
            <a:r>
              <a:rPr lang="en-US" sz="600" dirty="0" err="1" smtClean="0"/>
              <a:t>ढाल</a:t>
            </a:r>
            <a:r>
              <a:rPr lang="en-US" sz="600" dirty="0" smtClean="0"/>
              <a:t>, </a:t>
            </a:r>
            <a:r>
              <a:rPr lang="en-US" sz="600" dirty="0" err="1"/>
              <a:t>मिट्टी</a:t>
            </a:r>
            <a:r>
              <a:rPr lang="en-US" sz="600" dirty="0"/>
              <a:t> </a:t>
            </a:r>
            <a:r>
              <a:rPr lang="en-US" sz="600" dirty="0" err="1"/>
              <a:t>की</a:t>
            </a:r>
            <a:r>
              <a:rPr lang="en-US" sz="600" dirty="0"/>
              <a:t> </a:t>
            </a:r>
            <a:r>
              <a:rPr lang="en-US" sz="600" dirty="0" err="1"/>
              <a:t>ईंटों</a:t>
            </a:r>
            <a:r>
              <a:rPr lang="en-US" sz="600" dirty="0"/>
              <a:t> </a:t>
            </a:r>
            <a:r>
              <a:rPr lang="en-US" sz="600" dirty="0" err="1"/>
              <a:t>और</a:t>
            </a:r>
            <a:r>
              <a:rPr lang="en-US" sz="600" dirty="0"/>
              <a:t> </a:t>
            </a:r>
            <a:r>
              <a:rPr lang="en-US" sz="600" dirty="0" err="1"/>
              <a:t>ताड</a:t>
            </a:r>
            <a:r>
              <a:rPr lang="en-US" sz="600" dirty="0"/>
              <a:t>़ </a:t>
            </a:r>
            <a:r>
              <a:rPr lang="en-US" sz="600" dirty="0" err="1"/>
              <a:t>के</a:t>
            </a:r>
            <a:r>
              <a:rPr lang="en-US" sz="600" dirty="0"/>
              <a:t> </a:t>
            </a:r>
            <a:r>
              <a:rPr lang="en-US" sz="600" dirty="0" err="1"/>
              <a:t>तनों</a:t>
            </a:r>
            <a:r>
              <a:rPr lang="en-US" sz="600" dirty="0"/>
              <a:t> </a:t>
            </a:r>
            <a:r>
              <a:rPr lang="en-US" sz="600" dirty="0" err="1"/>
              <a:t>का</a:t>
            </a:r>
            <a:r>
              <a:rPr lang="en-US" sz="600" dirty="0"/>
              <a:t> </a:t>
            </a:r>
            <a:r>
              <a:rPr lang="en-US" sz="600" dirty="0" err="1"/>
              <a:t>बना</a:t>
            </a:r>
            <a:r>
              <a:rPr lang="en-US" sz="600" dirty="0"/>
              <a:t>. </a:t>
            </a:r>
          </a:p>
        </p:txBody>
      </p:sp>
      <p:sp>
        <p:nvSpPr>
          <p:cNvPr id="7" name="Rectangle 6"/>
          <p:cNvSpPr/>
          <p:nvPr/>
        </p:nvSpPr>
        <p:spPr>
          <a:xfrm>
            <a:off x="121337" y="2195466"/>
            <a:ext cx="619079" cy="184666"/>
          </a:xfrm>
          <a:prstGeom prst="rect">
            <a:avLst/>
          </a:prstGeom>
        </p:spPr>
        <p:txBody>
          <a:bodyPr wrap="none">
            <a:spAutoFit/>
          </a:bodyPr>
          <a:lstStyle/>
          <a:p>
            <a:pPr algn="ctr"/>
            <a:r>
              <a:rPr lang="hi-IN" sz="600" dirty="0" smtClean="0"/>
              <a:t>ईंटों</a:t>
            </a:r>
            <a:r>
              <a:rPr lang="en-US" sz="600" dirty="0" smtClean="0"/>
              <a:t> </a:t>
            </a:r>
            <a:r>
              <a:rPr lang="hi-IN" sz="600" dirty="0" smtClean="0"/>
              <a:t>की</a:t>
            </a:r>
            <a:r>
              <a:rPr lang="en-US" sz="600" dirty="0" smtClean="0"/>
              <a:t> </a:t>
            </a:r>
            <a:r>
              <a:rPr lang="hi-IN" sz="600" dirty="0" smtClean="0"/>
              <a:t>लाइन </a:t>
            </a:r>
            <a:endParaRPr lang="en-US" sz="600" dirty="0"/>
          </a:p>
        </p:txBody>
      </p:sp>
      <p:sp>
        <p:nvSpPr>
          <p:cNvPr id="9" name="Rectangle 8"/>
          <p:cNvSpPr/>
          <p:nvPr/>
        </p:nvSpPr>
        <p:spPr>
          <a:xfrm>
            <a:off x="838200" y="2205390"/>
            <a:ext cx="356188" cy="184666"/>
          </a:xfrm>
          <a:prstGeom prst="rect">
            <a:avLst/>
          </a:prstGeom>
        </p:spPr>
        <p:txBody>
          <a:bodyPr wrap="none">
            <a:spAutoFit/>
          </a:bodyPr>
          <a:lstStyle/>
          <a:p>
            <a:pPr algn="ctr"/>
            <a:r>
              <a:rPr lang="en-US" sz="600" dirty="0" err="1"/>
              <a:t>पत्थर</a:t>
            </a:r>
            <a:endParaRPr lang="en-US" sz="600" dirty="0"/>
          </a:p>
        </p:txBody>
      </p:sp>
      <p:sp>
        <p:nvSpPr>
          <p:cNvPr id="11" name="Rectangle 10"/>
          <p:cNvSpPr/>
          <p:nvPr/>
        </p:nvSpPr>
        <p:spPr>
          <a:xfrm>
            <a:off x="252782" y="2380132"/>
            <a:ext cx="356188" cy="184666"/>
          </a:xfrm>
          <a:prstGeom prst="rect">
            <a:avLst/>
          </a:prstGeom>
        </p:spPr>
        <p:txBody>
          <a:bodyPr wrap="none">
            <a:spAutoFit/>
          </a:bodyPr>
          <a:lstStyle/>
          <a:p>
            <a:pPr algn="ctr"/>
            <a:r>
              <a:rPr lang="en-US" sz="600" dirty="0" err="1"/>
              <a:t>पत्थर</a:t>
            </a:r>
            <a:endParaRPr lang="en-US" sz="600" dirty="0"/>
          </a:p>
        </p:txBody>
      </p:sp>
    </p:spTree>
    <p:extLst>
      <p:ext uri="{BB962C8B-B14F-4D97-AF65-F5344CB8AC3E}">
        <p14:creationId xmlns:p14="http://schemas.microsoft.com/office/powerpoint/2010/main" val="40872389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55298" name="Picture 2" descr="C:\Users\HP\Desktop\PYRAMIDS\PYRAMID IMAGES\p0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3004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66800" y="2412206"/>
            <a:ext cx="533400" cy="184666"/>
          </a:xfrm>
          <a:prstGeom prst="rect">
            <a:avLst/>
          </a:prstGeom>
        </p:spPr>
        <p:txBody>
          <a:bodyPr wrap="square">
            <a:spAutoFit/>
          </a:bodyPr>
          <a:lstStyle/>
          <a:p>
            <a:pPr algn="ctr"/>
            <a:r>
              <a:rPr lang="en-US" sz="600" dirty="0"/>
              <a:t> </a:t>
            </a:r>
            <a:r>
              <a:rPr lang="en-US" sz="600" dirty="0" err="1" smtClean="0"/>
              <a:t>काउंटर-वेट</a:t>
            </a:r>
            <a:endParaRPr lang="en-US" sz="600" dirty="0"/>
          </a:p>
        </p:txBody>
      </p:sp>
      <p:sp>
        <p:nvSpPr>
          <p:cNvPr id="4" name="Rectangle 3"/>
          <p:cNvSpPr/>
          <p:nvPr/>
        </p:nvSpPr>
        <p:spPr>
          <a:xfrm>
            <a:off x="685800" y="351829"/>
            <a:ext cx="1524000" cy="307777"/>
          </a:xfrm>
          <a:prstGeom prst="rect">
            <a:avLst/>
          </a:prstGeom>
        </p:spPr>
        <p:txBody>
          <a:bodyPr wrap="square">
            <a:spAutoFit/>
          </a:bodyPr>
          <a:lstStyle/>
          <a:p>
            <a:pPr algn="ctr"/>
            <a:r>
              <a:rPr lang="en-US" sz="700" dirty="0" err="1"/>
              <a:t>उसके</a:t>
            </a:r>
            <a:r>
              <a:rPr lang="en-US" sz="700" dirty="0"/>
              <a:t> </a:t>
            </a:r>
            <a:r>
              <a:rPr lang="en-US" sz="700" dirty="0" err="1"/>
              <a:t>बाद</a:t>
            </a:r>
            <a:r>
              <a:rPr lang="en-US" sz="700" dirty="0"/>
              <a:t> </a:t>
            </a:r>
            <a:r>
              <a:rPr lang="en-US" sz="700" dirty="0" err="1"/>
              <a:t>ब्लॉक</a:t>
            </a:r>
            <a:r>
              <a:rPr lang="en-US" sz="700" dirty="0"/>
              <a:t> </a:t>
            </a:r>
            <a:r>
              <a:rPr lang="en-US" sz="700" dirty="0" err="1"/>
              <a:t>फिर</a:t>
            </a:r>
            <a:r>
              <a:rPr lang="en-US" sz="700" dirty="0"/>
              <a:t> </a:t>
            </a:r>
            <a:r>
              <a:rPr lang="en-US" sz="700" dirty="0" err="1"/>
              <a:t>दूसरे</a:t>
            </a:r>
            <a:r>
              <a:rPr lang="en-US" sz="700" dirty="0"/>
              <a:t> </a:t>
            </a:r>
            <a:r>
              <a:rPr lang="en-US" sz="700" dirty="0" err="1"/>
              <a:t>रैम्प</a:t>
            </a:r>
            <a:r>
              <a:rPr lang="en-US" sz="700" dirty="0"/>
              <a:t> </a:t>
            </a:r>
            <a:r>
              <a:rPr lang="en-US" sz="700" dirty="0" smtClean="0"/>
              <a:t/>
            </a:r>
            <a:br>
              <a:rPr lang="en-US" sz="700" dirty="0" smtClean="0"/>
            </a:br>
            <a:r>
              <a:rPr lang="en-US" sz="700" dirty="0" smtClean="0"/>
              <a:t>(</a:t>
            </a:r>
            <a:r>
              <a:rPr lang="en-US" sz="700" dirty="0" err="1"/>
              <a:t>ढलान</a:t>
            </a:r>
            <a:r>
              <a:rPr lang="en-US" sz="700" dirty="0"/>
              <a:t>) </a:t>
            </a:r>
            <a:r>
              <a:rPr lang="en-US" sz="700" dirty="0" err="1" smtClean="0"/>
              <a:t>पर</a:t>
            </a:r>
            <a:r>
              <a:rPr lang="en-US" sz="700" dirty="0" smtClean="0"/>
              <a:t> </a:t>
            </a:r>
            <a:r>
              <a:rPr lang="en-US" sz="700" dirty="0" err="1"/>
              <a:t>अपनी</a:t>
            </a:r>
            <a:r>
              <a:rPr lang="en-US" sz="700" dirty="0"/>
              <a:t> </a:t>
            </a:r>
            <a:r>
              <a:rPr lang="en-US" sz="700" dirty="0" err="1"/>
              <a:t>चढ़ाई</a:t>
            </a:r>
            <a:r>
              <a:rPr lang="en-US" sz="700" dirty="0"/>
              <a:t> </a:t>
            </a:r>
            <a:r>
              <a:rPr lang="en-US" sz="700" dirty="0" err="1"/>
              <a:t>शुरू</a:t>
            </a:r>
            <a:r>
              <a:rPr lang="en-US" sz="700" dirty="0"/>
              <a:t> </a:t>
            </a:r>
            <a:r>
              <a:rPr lang="en-US" sz="700" dirty="0" err="1"/>
              <a:t>करता</a:t>
            </a:r>
            <a:r>
              <a:rPr lang="en-US" sz="700" dirty="0"/>
              <a:t> </a:t>
            </a:r>
            <a:r>
              <a:rPr lang="en-US" sz="700" dirty="0" err="1"/>
              <a:t>है</a:t>
            </a:r>
            <a:r>
              <a:rPr lang="en-US" sz="700" dirty="0"/>
              <a:t>. </a:t>
            </a:r>
          </a:p>
        </p:txBody>
      </p:sp>
      <p:sp>
        <p:nvSpPr>
          <p:cNvPr id="5" name="Rectangle 4"/>
          <p:cNvSpPr/>
          <p:nvPr/>
        </p:nvSpPr>
        <p:spPr>
          <a:xfrm>
            <a:off x="1676400" y="756924"/>
            <a:ext cx="966873" cy="307777"/>
          </a:xfrm>
          <a:prstGeom prst="rect">
            <a:avLst/>
          </a:prstGeom>
        </p:spPr>
        <p:txBody>
          <a:bodyPr wrap="square">
            <a:spAutoFit/>
          </a:bodyPr>
          <a:lstStyle/>
          <a:p>
            <a:pPr algn="ctr"/>
            <a:r>
              <a:rPr lang="en-US" sz="700" dirty="0" err="1"/>
              <a:t>हेरोडोटस</a:t>
            </a:r>
            <a:r>
              <a:rPr lang="en-US" sz="700" dirty="0"/>
              <a:t> </a:t>
            </a:r>
            <a:r>
              <a:rPr lang="en-US" sz="700" dirty="0" err="1"/>
              <a:t>के</a:t>
            </a:r>
            <a:r>
              <a:rPr lang="en-US" sz="700" dirty="0"/>
              <a:t> </a:t>
            </a:r>
            <a:r>
              <a:rPr lang="en-US" sz="700" dirty="0" err="1"/>
              <a:t>पाठ</a:t>
            </a:r>
            <a:r>
              <a:rPr lang="en-US" sz="700" dirty="0"/>
              <a:t> </a:t>
            </a:r>
            <a:r>
              <a:rPr lang="en-US" sz="700" dirty="0" err="1"/>
              <a:t>का</a:t>
            </a:r>
            <a:r>
              <a:rPr lang="en-US" sz="700" dirty="0"/>
              <a:t> </a:t>
            </a:r>
            <a:r>
              <a:rPr lang="en-US" sz="700" dirty="0" err="1"/>
              <a:t>साथ</a:t>
            </a:r>
            <a:r>
              <a:rPr lang="en-US" sz="700" dirty="0"/>
              <a:t> </a:t>
            </a:r>
            <a:r>
              <a:rPr lang="en-US" sz="700" dirty="0" err="1"/>
              <a:t>देने</a:t>
            </a:r>
            <a:r>
              <a:rPr lang="en-US" sz="700" dirty="0"/>
              <a:t> </a:t>
            </a:r>
            <a:r>
              <a:rPr lang="en-US" sz="700" dirty="0" err="1"/>
              <a:t>के</a:t>
            </a:r>
            <a:r>
              <a:rPr lang="en-US" sz="700" dirty="0"/>
              <a:t> </a:t>
            </a:r>
            <a:r>
              <a:rPr lang="en-US" sz="700" dirty="0" err="1" smtClean="0"/>
              <a:t>लिए</a:t>
            </a:r>
            <a:r>
              <a:rPr lang="en-US" sz="700" dirty="0"/>
              <a:t> </a:t>
            </a:r>
            <a:r>
              <a:rPr lang="hi-IN" sz="700" dirty="0" smtClean="0"/>
              <a:t>चीज़ें</a:t>
            </a:r>
            <a:r>
              <a:rPr lang="hi-IN" sz="700" dirty="0"/>
              <a:t>.</a:t>
            </a:r>
            <a:r>
              <a:rPr lang="en-US" sz="700" dirty="0" smtClean="0"/>
              <a:t> </a:t>
            </a:r>
            <a:endParaRPr lang="en-US" sz="700" dirty="0"/>
          </a:p>
        </p:txBody>
      </p:sp>
    </p:spTree>
    <p:extLst>
      <p:ext uri="{BB962C8B-B14F-4D97-AF65-F5344CB8AC3E}">
        <p14:creationId xmlns:p14="http://schemas.microsoft.com/office/powerpoint/2010/main" val="42550633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PYRAMIDS\PYRAMID IMAGES\p0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2"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 y="2000730"/>
            <a:ext cx="4114800" cy="954107"/>
          </a:xfrm>
          <a:prstGeom prst="rect">
            <a:avLst/>
          </a:prstGeom>
        </p:spPr>
        <p:txBody>
          <a:bodyPr wrap="square">
            <a:spAutoFit/>
          </a:bodyPr>
          <a:lstStyle/>
          <a:p>
            <a:r>
              <a:rPr lang="en-US" sz="700" dirty="0" err="1" smtClean="0"/>
              <a:t>हेरोडोटस</a:t>
            </a:r>
            <a:r>
              <a:rPr lang="en-US" sz="700" dirty="0" smtClean="0"/>
              <a:t> </a:t>
            </a:r>
            <a:r>
              <a:rPr lang="en-US" sz="700" dirty="0" err="1"/>
              <a:t>का</a:t>
            </a:r>
            <a:r>
              <a:rPr lang="en-US" sz="700" dirty="0"/>
              <a:t> </a:t>
            </a:r>
            <a:r>
              <a:rPr lang="en-US" sz="700" dirty="0" err="1"/>
              <a:t>अंग्रेजी</a:t>
            </a:r>
            <a:r>
              <a:rPr lang="en-US" sz="700" dirty="0"/>
              <a:t> </a:t>
            </a:r>
            <a:r>
              <a:rPr lang="en-US" sz="700" dirty="0" err="1"/>
              <a:t>में</a:t>
            </a:r>
            <a:r>
              <a:rPr lang="en-US" sz="700" dirty="0"/>
              <a:t> </a:t>
            </a:r>
            <a:r>
              <a:rPr lang="en-US" sz="700" dirty="0" err="1"/>
              <a:t>लिखा</a:t>
            </a:r>
            <a:r>
              <a:rPr lang="en-US" sz="700" dirty="0"/>
              <a:t> </a:t>
            </a:r>
            <a:r>
              <a:rPr lang="en-US" sz="700" dirty="0" err="1"/>
              <a:t>लेख</a:t>
            </a:r>
            <a:r>
              <a:rPr lang="en-US" sz="700" dirty="0"/>
              <a:t> </a:t>
            </a:r>
            <a:r>
              <a:rPr lang="en-US" sz="700" dirty="0" err="1" smtClean="0"/>
              <a:t>इंटरनेट</a:t>
            </a:r>
            <a:r>
              <a:rPr lang="en-US" sz="700" dirty="0"/>
              <a:t> </a:t>
            </a:r>
            <a:r>
              <a:rPr lang="en-US" sz="700" dirty="0" err="1" smtClean="0"/>
              <a:t>पर</a:t>
            </a:r>
            <a:r>
              <a:rPr lang="en-US" sz="700" dirty="0" smtClean="0"/>
              <a:t> </a:t>
            </a:r>
            <a:r>
              <a:rPr lang="en-US" sz="700" dirty="0" err="1"/>
              <a:t>पाया</a:t>
            </a:r>
            <a:r>
              <a:rPr lang="en-US" sz="700" dirty="0"/>
              <a:t> </a:t>
            </a:r>
            <a:r>
              <a:rPr lang="en-US" sz="700" dirty="0" err="1"/>
              <a:t>जा</a:t>
            </a:r>
            <a:r>
              <a:rPr lang="en-US" sz="700" dirty="0"/>
              <a:t> </a:t>
            </a:r>
            <a:r>
              <a:rPr lang="en-US" sz="700" dirty="0" err="1"/>
              <a:t>सकता</a:t>
            </a:r>
            <a:r>
              <a:rPr lang="en-US" sz="700" dirty="0"/>
              <a:t> </a:t>
            </a:r>
            <a:r>
              <a:rPr lang="en-US" sz="700" dirty="0" err="1"/>
              <a:t>है</a:t>
            </a:r>
            <a:r>
              <a:rPr lang="en-US" sz="700" dirty="0"/>
              <a:t>. </a:t>
            </a:r>
            <a:r>
              <a:rPr lang="en-US" sz="700" dirty="0" err="1"/>
              <a:t>उदाहरण</a:t>
            </a:r>
            <a:r>
              <a:rPr lang="en-US" sz="700" dirty="0"/>
              <a:t> </a:t>
            </a:r>
            <a:r>
              <a:rPr lang="en-US" sz="700" dirty="0" err="1"/>
              <a:t>के</a:t>
            </a:r>
            <a:r>
              <a:rPr lang="en-US" sz="700" dirty="0"/>
              <a:t> </a:t>
            </a:r>
            <a:r>
              <a:rPr lang="en-US" sz="700" dirty="0" err="1"/>
              <a:t>लिए</a:t>
            </a:r>
            <a:r>
              <a:rPr lang="en-US" sz="700" dirty="0"/>
              <a:t>:</a:t>
            </a:r>
          </a:p>
          <a:p>
            <a:r>
              <a:rPr lang="en-US" sz="700" dirty="0"/>
              <a:t> </a:t>
            </a:r>
          </a:p>
          <a:p>
            <a:r>
              <a:rPr lang="en-US" sz="700" dirty="0"/>
              <a:t>"</a:t>
            </a:r>
            <a:r>
              <a:rPr lang="en-US" sz="700" dirty="0" err="1"/>
              <a:t>इस</a:t>
            </a:r>
            <a:r>
              <a:rPr lang="en-US" sz="700" dirty="0"/>
              <a:t> </a:t>
            </a:r>
            <a:r>
              <a:rPr lang="en-US" sz="700" dirty="0" err="1"/>
              <a:t>पिरामिड</a:t>
            </a:r>
            <a:r>
              <a:rPr lang="en-US" sz="700" dirty="0"/>
              <a:t> </a:t>
            </a:r>
            <a:r>
              <a:rPr lang="en-US" sz="700" dirty="0" err="1"/>
              <a:t>को</a:t>
            </a:r>
            <a:r>
              <a:rPr lang="en-US" sz="700" dirty="0"/>
              <a:t> </a:t>
            </a:r>
            <a:r>
              <a:rPr lang="en-US" sz="700" dirty="0" err="1"/>
              <a:t>सीढ़ियों</a:t>
            </a:r>
            <a:r>
              <a:rPr lang="en-US" sz="700" dirty="0"/>
              <a:t> </a:t>
            </a:r>
            <a:r>
              <a:rPr lang="en-US" sz="700" dirty="0" err="1"/>
              <a:t>के</a:t>
            </a:r>
            <a:r>
              <a:rPr lang="en-US" sz="700" dirty="0"/>
              <a:t> </a:t>
            </a:r>
            <a:r>
              <a:rPr lang="en-US" sz="700" dirty="0" err="1"/>
              <a:t>तरीके</a:t>
            </a:r>
            <a:r>
              <a:rPr lang="en-US" sz="700" dirty="0"/>
              <a:t> </a:t>
            </a:r>
            <a:r>
              <a:rPr lang="en-US" sz="700" dirty="0" err="1"/>
              <a:t>से</a:t>
            </a:r>
            <a:r>
              <a:rPr lang="en-US" sz="700" dirty="0"/>
              <a:t> </a:t>
            </a:r>
            <a:r>
              <a:rPr lang="en-US" sz="700" dirty="0" err="1"/>
              <a:t>बनाया</a:t>
            </a:r>
            <a:r>
              <a:rPr lang="en-US" sz="700" dirty="0"/>
              <a:t> </a:t>
            </a:r>
            <a:r>
              <a:rPr lang="en-US" sz="700" dirty="0" err="1"/>
              <a:t>गया</a:t>
            </a:r>
            <a:r>
              <a:rPr lang="en-US" sz="700" dirty="0"/>
              <a:t> </a:t>
            </a:r>
            <a:r>
              <a:rPr lang="en-US" sz="700" dirty="0" err="1"/>
              <a:t>था</a:t>
            </a:r>
            <a:r>
              <a:rPr lang="en-US" sz="700" dirty="0"/>
              <a:t>, </a:t>
            </a:r>
            <a:r>
              <a:rPr lang="en-US" sz="700" dirty="0" err="1"/>
              <a:t>जिसे</a:t>
            </a:r>
            <a:r>
              <a:rPr lang="en-US" sz="700" dirty="0"/>
              <a:t> </a:t>
            </a:r>
            <a:r>
              <a:rPr lang="en-US" sz="700" dirty="0" err="1" smtClean="0"/>
              <a:t>कुछ</a:t>
            </a:r>
            <a:r>
              <a:rPr lang="en-US" sz="700" dirty="0" smtClean="0"/>
              <a:t> </a:t>
            </a:r>
            <a:r>
              <a:rPr lang="hi-IN" sz="700" dirty="0" smtClean="0"/>
              <a:t>लोग</a:t>
            </a:r>
            <a:r>
              <a:rPr lang="en-US" sz="700" dirty="0" smtClean="0"/>
              <a:t> "</a:t>
            </a:r>
            <a:r>
              <a:rPr lang="en-US" sz="700" dirty="0" err="1" smtClean="0"/>
              <a:t>पंक्तियां</a:t>
            </a:r>
            <a:r>
              <a:rPr lang="en-US" sz="700" dirty="0" smtClean="0"/>
              <a:t>“ </a:t>
            </a:r>
            <a:r>
              <a:rPr lang="en-US" sz="700" dirty="0" err="1" smtClean="0"/>
              <a:t>और</a:t>
            </a:r>
            <a:r>
              <a:rPr lang="en-US" sz="700" dirty="0" smtClean="0"/>
              <a:t> </a:t>
            </a:r>
            <a:r>
              <a:rPr lang="en-US" sz="700" dirty="0" err="1"/>
              <a:t>अन्य</a:t>
            </a:r>
            <a:r>
              <a:rPr lang="en-US" sz="700" dirty="0"/>
              <a:t> "</a:t>
            </a:r>
            <a:r>
              <a:rPr lang="en-US" sz="700" dirty="0" err="1"/>
              <a:t>आधार</a:t>
            </a:r>
            <a:r>
              <a:rPr lang="en-US" sz="700" dirty="0"/>
              <a:t>" </a:t>
            </a:r>
            <a:r>
              <a:rPr lang="en-US" sz="700" dirty="0" err="1"/>
              <a:t>बुलाते</a:t>
            </a:r>
            <a:r>
              <a:rPr lang="en-US" sz="700" dirty="0"/>
              <a:t> </a:t>
            </a:r>
            <a:r>
              <a:rPr lang="en-US" sz="700" dirty="0" err="1"/>
              <a:t>थे</a:t>
            </a:r>
            <a:r>
              <a:rPr lang="en-US" sz="700" dirty="0"/>
              <a:t>. </a:t>
            </a:r>
            <a:r>
              <a:rPr lang="en-US" sz="700" dirty="0" err="1"/>
              <a:t>जब</a:t>
            </a:r>
            <a:r>
              <a:rPr lang="en-US" sz="700" dirty="0"/>
              <a:t> </a:t>
            </a:r>
            <a:r>
              <a:rPr lang="en-US" sz="700" dirty="0" err="1"/>
              <a:t>उन्होंने</a:t>
            </a:r>
            <a:r>
              <a:rPr lang="en-US" sz="700" dirty="0"/>
              <a:t> </a:t>
            </a:r>
            <a:r>
              <a:rPr lang="en-US" sz="700" dirty="0" err="1"/>
              <a:t>पहली</a:t>
            </a:r>
            <a:r>
              <a:rPr lang="en-US" sz="700" dirty="0"/>
              <a:t> </a:t>
            </a:r>
            <a:r>
              <a:rPr lang="en-US" sz="700" dirty="0" err="1"/>
              <a:t>बार</a:t>
            </a:r>
            <a:r>
              <a:rPr lang="en-US" sz="700" dirty="0"/>
              <a:t> </a:t>
            </a:r>
            <a:r>
              <a:rPr lang="en-US" sz="700" dirty="0" err="1"/>
              <a:t>उसे</a:t>
            </a:r>
            <a:r>
              <a:rPr lang="en-US" sz="700" dirty="0"/>
              <a:t> </a:t>
            </a:r>
            <a:r>
              <a:rPr lang="en-US" sz="700" dirty="0" err="1"/>
              <a:t>बनाया</a:t>
            </a:r>
            <a:r>
              <a:rPr lang="en-US" sz="700" dirty="0"/>
              <a:t> </a:t>
            </a:r>
            <a:r>
              <a:rPr lang="en-US" sz="700" dirty="0" err="1"/>
              <a:t>तब</a:t>
            </a:r>
            <a:r>
              <a:rPr lang="en-US" sz="700" dirty="0"/>
              <a:t> </a:t>
            </a:r>
            <a:r>
              <a:rPr lang="en-US" sz="700" dirty="0" err="1"/>
              <a:t>उन्होंने</a:t>
            </a:r>
            <a:r>
              <a:rPr lang="en-US" sz="700" dirty="0"/>
              <a:t> </a:t>
            </a:r>
            <a:r>
              <a:rPr lang="en-US" sz="700" dirty="0" err="1"/>
              <a:t>पत्थरों</a:t>
            </a:r>
            <a:r>
              <a:rPr lang="en-US" sz="700" dirty="0"/>
              <a:t> </a:t>
            </a:r>
            <a:r>
              <a:rPr lang="en-US" sz="700" dirty="0" err="1"/>
              <a:t>को</a:t>
            </a:r>
            <a:r>
              <a:rPr lang="en-US" sz="700" dirty="0"/>
              <a:t>, </a:t>
            </a:r>
            <a:r>
              <a:rPr lang="en-US" sz="700" dirty="0" err="1"/>
              <a:t>लकड़ी</a:t>
            </a:r>
            <a:r>
              <a:rPr lang="en-US" sz="700" dirty="0"/>
              <a:t> </a:t>
            </a:r>
            <a:r>
              <a:rPr lang="en-US" sz="700" dirty="0" err="1"/>
              <a:t>के</a:t>
            </a:r>
            <a:r>
              <a:rPr lang="en-US" sz="700" dirty="0"/>
              <a:t> </a:t>
            </a:r>
            <a:r>
              <a:rPr lang="en-US" sz="700" dirty="0" err="1"/>
              <a:t>छोटे</a:t>
            </a:r>
            <a:r>
              <a:rPr lang="en-US" sz="700" dirty="0"/>
              <a:t> </a:t>
            </a:r>
            <a:r>
              <a:rPr lang="en-US" sz="700" dirty="0" err="1"/>
              <a:t>टुकड़ों</a:t>
            </a:r>
            <a:r>
              <a:rPr lang="en-US" sz="700" dirty="0"/>
              <a:t> </a:t>
            </a:r>
            <a:r>
              <a:rPr lang="en-US" sz="700" dirty="0" err="1"/>
              <a:t>से</a:t>
            </a:r>
            <a:r>
              <a:rPr lang="en-US" sz="700" dirty="0"/>
              <a:t> </a:t>
            </a:r>
            <a:r>
              <a:rPr lang="en-US" sz="700" dirty="0" err="1"/>
              <a:t>बनी</a:t>
            </a:r>
            <a:r>
              <a:rPr lang="en-US" sz="700" dirty="0"/>
              <a:t> </a:t>
            </a:r>
            <a:r>
              <a:rPr lang="en-US" sz="700" dirty="0" err="1"/>
              <a:t>मशीनों</a:t>
            </a:r>
            <a:r>
              <a:rPr lang="en-US" sz="700" dirty="0"/>
              <a:t> </a:t>
            </a:r>
            <a:r>
              <a:rPr lang="en-US" sz="700" dirty="0" err="1"/>
              <a:t>द्वारा</a:t>
            </a:r>
            <a:r>
              <a:rPr lang="en-US" sz="700" dirty="0"/>
              <a:t> </a:t>
            </a:r>
            <a:r>
              <a:rPr lang="en-US" sz="700" dirty="0" err="1"/>
              <a:t>उठाया</a:t>
            </a:r>
            <a:r>
              <a:rPr lang="en-US" sz="700" dirty="0"/>
              <a:t> - </a:t>
            </a:r>
            <a:r>
              <a:rPr lang="en-US" sz="700" dirty="0" err="1"/>
              <a:t>उन्हें</a:t>
            </a:r>
            <a:r>
              <a:rPr lang="en-US" sz="700" dirty="0"/>
              <a:t> </a:t>
            </a:r>
            <a:r>
              <a:rPr lang="en-US" sz="700" dirty="0" err="1"/>
              <a:t>उठाकर</a:t>
            </a:r>
            <a:r>
              <a:rPr lang="en-US" sz="700" dirty="0"/>
              <a:t> </a:t>
            </a:r>
            <a:r>
              <a:rPr lang="en-US" sz="700" dirty="0" err="1"/>
              <a:t>पहले</a:t>
            </a:r>
            <a:r>
              <a:rPr lang="en-US" sz="700" dirty="0"/>
              <a:t> </a:t>
            </a:r>
            <a:r>
              <a:rPr lang="en-US" sz="700" dirty="0" err="1"/>
              <a:t>जमीन</a:t>
            </a:r>
            <a:r>
              <a:rPr lang="en-US" sz="700" dirty="0"/>
              <a:t> </a:t>
            </a:r>
            <a:r>
              <a:rPr lang="en-US" sz="700" dirty="0" err="1"/>
              <a:t>से</a:t>
            </a:r>
            <a:r>
              <a:rPr lang="en-US" sz="700" dirty="0"/>
              <a:t> </a:t>
            </a:r>
            <a:r>
              <a:rPr lang="hi-IN" sz="700" dirty="0"/>
              <a:t>पहले</a:t>
            </a:r>
            <a:r>
              <a:rPr lang="en-US" sz="700" dirty="0" smtClean="0"/>
              <a:t> </a:t>
            </a:r>
            <a:r>
              <a:rPr lang="en-US" sz="700" dirty="0" err="1"/>
              <a:t>चरण</a:t>
            </a:r>
            <a:r>
              <a:rPr lang="en-US" sz="700" dirty="0"/>
              <a:t> </a:t>
            </a:r>
            <a:r>
              <a:rPr lang="en-US" sz="700" dirty="0" err="1"/>
              <a:t>की</a:t>
            </a:r>
            <a:r>
              <a:rPr lang="en-US" sz="700" dirty="0"/>
              <a:t> </a:t>
            </a:r>
            <a:r>
              <a:rPr lang="en-US" sz="700" dirty="0" err="1"/>
              <a:t>सीढ़ी</a:t>
            </a:r>
            <a:r>
              <a:rPr lang="en-US" sz="700" dirty="0"/>
              <a:t> </a:t>
            </a:r>
            <a:r>
              <a:rPr lang="en-US" sz="700" dirty="0" err="1"/>
              <a:t>पर</a:t>
            </a:r>
            <a:r>
              <a:rPr lang="en-US" sz="700" dirty="0"/>
              <a:t> </a:t>
            </a:r>
            <a:r>
              <a:rPr lang="en-US" sz="700" dirty="0" err="1"/>
              <a:t>रखा</a:t>
            </a:r>
            <a:r>
              <a:rPr lang="en-US" sz="700" dirty="0"/>
              <a:t> </a:t>
            </a:r>
            <a:r>
              <a:rPr lang="en-US" sz="700" dirty="0" err="1"/>
              <a:t>गया</a:t>
            </a:r>
            <a:r>
              <a:rPr lang="en-US" sz="700" dirty="0"/>
              <a:t>, </a:t>
            </a:r>
            <a:r>
              <a:rPr lang="en-US" sz="700" dirty="0" err="1"/>
              <a:t>और</a:t>
            </a:r>
            <a:r>
              <a:rPr lang="en-US" sz="700" dirty="0"/>
              <a:t> </a:t>
            </a:r>
            <a:r>
              <a:rPr lang="en-US" sz="700" dirty="0" err="1"/>
              <a:t>जब</a:t>
            </a:r>
            <a:r>
              <a:rPr lang="en-US" sz="700" dirty="0"/>
              <a:t> </a:t>
            </a:r>
            <a:r>
              <a:rPr lang="en-US" sz="700" dirty="0" err="1"/>
              <a:t>पत्थर</a:t>
            </a:r>
            <a:r>
              <a:rPr lang="en-US" sz="700" dirty="0"/>
              <a:t> </a:t>
            </a:r>
            <a:r>
              <a:rPr lang="en-US" sz="700" dirty="0" err="1"/>
              <a:t>वहां</a:t>
            </a:r>
            <a:r>
              <a:rPr lang="en-US" sz="700" dirty="0"/>
              <a:t> </a:t>
            </a:r>
            <a:r>
              <a:rPr lang="en-US" sz="700" dirty="0" err="1"/>
              <a:t>पहुँचा</a:t>
            </a:r>
            <a:r>
              <a:rPr lang="en-US" sz="700" dirty="0"/>
              <a:t> </a:t>
            </a:r>
            <a:r>
              <a:rPr lang="en-US" sz="700" dirty="0" err="1"/>
              <a:t>तो</a:t>
            </a:r>
            <a:r>
              <a:rPr lang="en-US" sz="700" dirty="0"/>
              <a:t> </a:t>
            </a:r>
            <a:r>
              <a:rPr lang="en-US" sz="700" dirty="0" err="1"/>
              <a:t>फिर</a:t>
            </a:r>
            <a:r>
              <a:rPr lang="en-US" sz="700" dirty="0"/>
              <a:t> </a:t>
            </a:r>
            <a:r>
              <a:rPr lang="en-US" sz="700" dirty="0" err="1"/>
              <a:t>उसे</a:t>
            </a:r>
            <a:r>
              <a:rPr lang="en-US" sz="700" dirty="0"/>
              <a:t> </a:t>
            </a:r>
            <a:r>
              <a:rPr lang="en-US" sz="700" dirty="0" err="1"/>
              <a:t>पहले</a:t>
            </a:r>
            <a:r>
              <a:rPr lang="en-US" sz="700" dirty="0"/>
              <a:t> </a:t>
            </a:r>
            <a:r>
              <a:rPr lang="en-US" sz="700" dirty="0" err="1"/>
              <a:t>चरण</a:t>
            </a:r>
            <a:r>
              <a:rPr lang="en-US" sz="700" dirty="0"/>
              <a:t> </a:t>
            </a:r>
            <a:r>
              <a:rPr lang="en-US" sz="700" dirty="0" err="1"/>
              <a:t>पर</a:t>
            </a:r>
            <a:r>
              <a:rPr lang="en-US" sz="700" dirty="0"/>
              <a:t> </a:t>
            </a:r>
            <a:r>
              <a:rPr lang="en-US" sz="700" dirty="0" err="1"/>
              <a:t>रखी</a:t>
            </a:r>
            <a:r>
              <a:rPr lang="en-US" sz="700" dirty="0"/>
              <a:t> </a:t>
            </a:r>
            <a:r>
              <a:rPr lang="en-US" sz="700" dirty="0" err="1"/>
              <a:t>एक</a:t>
            </a:r>
            <a:r>
              <a:rPr lang="en-US" sz="700" dirty="0"/>
              <a:t> </a:t>
            </a:r>
            <a:r>
              <a:rPr lang="en-US" sz="700" dirty="0" err="1"/>
              <a:t>अन्य</a:t>
            </a:r>
            <a:r>
              <a:rPr lang="en-US" sz="700" dirty="0"/>
              <a:t> </a:t>
            </a:r>
            <a:r>
              <a:rPr lang="en-US" sz="700" dirty="0" err="1"/>
              <a:t>मशीन</a:t>
            </a:r>
            <a:r>
              <a:rPr lang="en-US" sz="700" dirty="0"/>
              <a:t> </a:t>
            </a:r>
            <a:r>
              <a:rPr lang="en-US" sz="700" dirty="0" err="1"/>
              <a:t>पर</a:t>
            </a:r>
            <a:r>
              <a:rPr lang="en-US" sz="700" dirty="0"/>
              <a:t> </a:t>
            </a:r>
            <a:r>
              <a:rPr lang="en-US" sz="700" dirty="0" err="1"/>
              <a:t>रखा</a:t>
            </a:r>
            <a:r>
              <a:rPr lang="en-US" sz="700" dirty="0"/>
              <a:t> </a:t>
            </a:r>
            <a:r>
              <a:rPr lang="en-US" sz="700" dirty="0" err="1"/>
              <a:t>गया</a:t>
            </a:r>
            <a:r>
              <a:rPr lang="en-US" sz="700" dirty="0"/>
              <a:t>, </a:t>
            </a:r>
            <a:r>
              <a:rPr lang="en-US" sz="700" dirty="0" err="1"/>
              <a:t>और</a:t>
            </a:r>
            <a:r>
              <a:rPr lang="en-US" sz="700" dirty="0"/>
              <a:t> </a:t>
            </a:r>
            <a:r>
              <a:rPr lang="en-US" sz="700" dirty="0" err="1"/>
              <a:t>इस</a:t>
            </a:r>
            <a:r>
              <a:rPr lang="en-US" sz="700" dirty="0"/>
              <a:t> </a:t>
            </a:r>
            <a:r>
              <a:rPr lang="en-US" sz="700" dirty="0" err="1"/>
              <a:t>तरह</a:t>
            </a:r>
            <a:r>
              <a:rPr lang="en-US" sz="700" dirty="0"/>
              <a:t> </a:t>
            </a:r>
            <a:r>
              <a:rPr lang="en-US" sz="700" dirty="0" err="1"/>
              <a:t>से</a:t>
            </a:r>
            <a:r>
              <a:rPr lang="en-US" sz="700" dirty="0"/>
              <a:t> </a:t>
            </a:r>
            <a:r>
              <a:rPr lang="en-US" sz="700" dirty="0" err="1"/>
              <a:t>इस</a:t>
            </a:r>
            <a:r>
              <a:rPr lang="en-US" sz="700" dirty="0"/>
              <a:t> </a:t>
            </a:r>
            <a:r>
              <a:rPr lang="en-US" sz="700" dirty="0" err="1"/>
              <a:t>दूसरी</a:t>
            </a:r>
            <a:r>
              <a:rPr lang="en-US" sz="700" dirty="0"/>
              <a:t> </a:t>
            </a:r>
            <a:r>
              <a:rPr lang="en-US" sz="700" dirty="0" err="1"/>
              <a:t>मशीन</a:t>
            </a:r>
            <a:r>
              <a:rPr lang="en-US" sz="700" dirty="0"/>
              <a:t> </a:t>
            </a:r>
            <a:r>
              <a:rPr lang="en-US" sz="700" dirty="0" err="1"/>
              <a:t>ने</a:t>
            </a:r>
            <a:r>
              <a:rPr lang="en-US" sz="700" dirty="0"/>
              <a:t> </a:t>
            </a:r>
            <a:r>
              <a:rPr lang="en-US" sz="700" dirty="0" err="1"/>
              <a:t>उसे</a:t>
            </a:r>
            <a:r>
              <a:rPr lang="en-US" sz="700" dirty="0"/>
              <a:t> </a:t>
            </a:r>
            <a:r>
              <a:rPr lang="en-US" sz="700" dirty="0" err="1"/>
              <a:t>तीसरे</a:t>
            </a:r>
            <a:r>
              <a:rPr lang="en-US" sz="700" dirty="0"/>
              <a:t> </a:t>
            </a:r>
            <a:r>
              <a:rPr lang="en-US" sz="700" dirty="0" err="1"/>
              <a:t>चरण</a:t>
            </a:r>
            <a:r>
              <a:rPr lang="en-US" sz="700" dirty="0"/>
              <a:t> </a:t>
            </a:r>
            <a:r>
              <a:rPr lang="en-US" sz="700" dirty="0" err="1"/>
              <a:t>की</a:t>
            </a:r>
            <a:r>
              <a:rPr lang="en-US" sz="700" dirty="0"/>
              <a:t> </a:t>
            </a:r>
            <a:r>
              <a:rPr lang="en-US" sz="700" dirty="0" err="1"/>
              <a:t>सीढ़ी</a:t>
            </a:r>
            <a:r>
              <a:rPr lang="en-US" sz="700" dirty="0"/>
              <a:t> </a:t>
            </a:r>
            <a:r>
              <a:rPr lang="en-US" sz="700" dirty="0" err="1"/>
              <a:t>पर</a:t>
            </a:r>
            <a:r>
              <a:rPr lang="en-US" sz="700" dirty="0"/>
              <a:t> </a:t>
            </a:r>
            <a:r>
              <a:rPr lang="en-US" sz="700" dirty="0" err="1"/>
              <a:t>रखा</a:t>
            </a:r>
            <a:r>
              <a:rPr lang="en-US" sz="700" dirty="0"/>
              <a:t>. </a:t>
            </a:r>
            <a:r>
              <a:rPr lang="en-US" sz="700" dirty="0" err="1"/>
              <a:t>वहां</a:t>
            </a:r>
            <a:r>
              <a:rPr lang="en-US" sz="700" dirty="0"/>
              <a:t> </a:t>
            </a:r>
            <a:r>
              <a:rPr lang="en-US" sz="700" dirty="0" err="1"/>
              <a:t>पर</a:t>
            </a:r>
            <a:r>
              <a:rPr lang="en-US" sz="700" dirty="0"/>
              <a:t> </a:t>
            </a:r>
            <a:r>
              <a:rPr lang="en-US" sz="700" dirty="0" err="1"/>
              <a:t>जितने</a:t>
            </a:r>
            <a:r>
              <a:rPr lang="en-US" sz="700" dirty="0"/>
              <a:t> </a:t>
            </a:r>
            <a:r>
              <a:rPr lang="en-US" sz="700" dirty="0" err="1"/>
              <a:t>चरण</a:t>
            </a:r>
            <a:r>
              <a:rPr lang="en-US" sz="700" dirty="0"/>
              <a:t> </a:t>
            </a:r>
            <a:r>
              <a:rPr lang="en-US" sz="700" dirty="0" err="1"/>
              <a:t>और</a:t>
            </a:r>
            <a:r>
              <a:rPr lang="en-US" sz="700" dirty="0"/>
              <a:t> </a:t>
            </a:r>
            <a:r>
              <a:rPr lang="en-US" sz="700" dirty="0" err="1"/>
              <a:t>सीढ़ियां</a:t>
            </a:r>
            <a:r>
              <a:rPr lang="en-US" sz="700" dirty="0"/>
              <a:t> </a:t>
            </a:r>
            <a:r>
              <a:rPr lang="en-US" sz="700" dirty="0" err="1"/>
              <a:t>थीं</a:t>
            </a:r>
            <a:r>
              <a:rPr lang="en-US" sz="700" dirty="0"/>
              <a:t> </a:t>
            </a:r>
            <a:r>
              <a:rPr lang="en-US" sz="700" dirty="0" err="1"/>
              <a:t>वहां</a:t>
            </a:r>
            <a:r>
              <a:rPr lang="en-US" sz="700" dirty="0"/>
              <a:t> </a:t>
            </a:r>
            <a:r>
              <a:rPr lang="en-US" sz="700" dirty="0" err="1"/>
              <a:t>उतनी</a:t>
            </a:r>
            <a:r>
              <a:rPr lang="en-US" sz="700" dirty="0"/>
              <a:t> </a:t>
            </a:r>
            <a:r>
              <a:rPr lang="en-US" sz="700" dirty="0" err="1"/>
              <a:t>सारी</a:t>
            </a:r>
            <a:r>
              <a:rPr lang="en-US" sz="700" dirty="0"/>
              <a:t> </a:t>
            </a:r>
            <a:r>
              <a:rPr lang="en-US" sz="700" dirty="0" err="1"/>
              <a:t>मशीनें</a:t>
            </a:r>
            <a:r>
              <a:rPr lang="en-US" sz="700" dirty="0"/>
              <a:t> </a:t>
            </a:r>
            <a:r>
              <a:rPr lang="en-US" sz="700" dirty="0" err="1"/>
              <a:t>भी</a:t>
            </a:r>
            <a:r>
              <a:rPr lang="en-US" sz="700" dirty="0"/>
              <a:t> </a:t>
            </a:r>
            <a:r>
              <a:rPr lang="en-US" sz="700" dirty="0" err="1"/>
              <a:t>थीं</a:t>
            </a:r>
            <a:r>
              <a:rPr lang="en-US" sz="700" dirty="0"/>
              <a:t>. </a:t>
            </a:r>
            <a:r>
              <a:rPr lang="en-US" sz="700" dirty="0" err="1"/>
              <a:t>यानि</a:t>
            </a:r>
            <a:r>
              <a:rPr lang="en-US" sz="700" dirty="0"/>
              <a:t> </a:t>
            </a:r>
            <a:r>
              <a:rPr lang="en-US" sz="700" dirty="0" err="1"/>
              <a:t>हर</a:t>
            </a:r>
            <a:r>
              <a:rPr lang="en-US" sz="700" dirty="0"/>
              <a:t> </a:t>
            </a:r>
            <a:r>
              <a:rPr lang="en-US" sz="700" dirty="0" err="1"/>
              <a:t>चरण</a:t>
            </a:r>
            <a:r>
              <a:rPr lang="en-US" sz="700" dirty="0"/>
              <a:t> </a:t>
            </a:r>
            <a:r>
              <a:rPr lang="en-US" sz="700" dirty="0" err="1"/>
              <a:t>पर</a:t>
            </a:r>
            <a:r>
              <a:rPr lang="en-US" sz="700" dirty="0"/>
              <a:t> </a:t>
            </a:r>
            <a:r>
              <a:rPr lang="en-US" sz="700" dirty="0" err="1"/>
              <a:t>पत्थरों</a:t>
            </a:r>
            <a:r>
              <a:rPr lang="en-US" sz="700" dirty="0"/>
              <a:t> </a:t>
            </a:r>
            <a:r>
              <a:rPr lang="en-US" sz="700" dirty="0" err="1"/>
              <a:t>को</a:t>
            </a:r>
            <a:r>
              <a:rPr lang="en-US" sz="700" dirty="0"/>
              <a:t> </a:t>
            </a:r>
            <a:r>
              <a:rPr lang="en-US" sz="700" dirty="0" err="1"/>
              <a:t>अगले</a:t>
            </a:r>
            <a:r>
              <a:rPr lang="en-US" sz="700" dirty="0"/>
              <a:t> </a:t>
            </a:r>
            <a:r>
              <a:rPr lang="en-US" sz="700" dirty="0" err="1"/>
              <a:t>चरण</a:t>
            </a:r>
            <a:r>
              <a:rPr lang="en-US" sz="700" dirty="0"/>
              <a:t> </a:t>
            </a:r>
            <a:r>
              <a:rPr lang="en-US" sz="700" dirty="0" err="1"/>
              <a:t>तक</a:t>
            </a:r>
            <a:r>
              <a:rPr lang="en-US" sz="700" dirty="0"/>
              <a:t> </a:t>
            </a:r>
            <a:r>
              <a:rPr lang="en-US" sz="700" dirty="0" err="1"/>
              <a:t>ले</a:t>
            </a:r>
            <a:r>
              <a:rPr lang="en-US" sz="700" dirty="0"/>
              <a:t> </a:t>
            </a:r>
            <a:r>
              <a:rPr lang="en-US" sz="700" dirty="0" err="1"/>
              <a:t>जाने</a:t>
            </a:r>
            <a:r>
              <a:rPr lang="en-US" sz="700" dirty="0"/>
              <a:t> </a:t>
            </a:r>
            <a:r>
              <a:rPr lang="en-US" sz="700" dirty="0" err="1"/>
              <a:t>के</a:t>
            </a:r>
            <a:r>
              <a:rPr lang="en-US" sz="700" dirty="0"/>
              <a:t> </a:t>
            </a:r>
            <a:r>
              <a:rPr lang="en-US" sz="700" dirty="0" err="1"/>
              <a:t>लिए</a:t>
            </a:r>
            <a:r>
              <a:rPr lang="en-US" sz="700" dirty="0"/>
              <a:t> </a:t>
            </a:r>
            <a:r>
              <a:rPr lang="en-US" sz="700" dirty="0" err="1"/>
              <a:t>एक</a:t>
            </a:r>
            <a:r>
              <a:rPr lang="en-US" sz="700" dirty="0"/>
              <a:t> </a:t>
            </a:r>
            <a:r>
              <a:rPr lang="en-US" sz="700" dirty="0" err="1"/>
              <a:t>मशीन</a:t>
            </a:r>
            <a:r>
              <a:rPr lang="en-US" sz="700" dirty="0"/>
              <a:t> </a:t>
            </a:r>
            <a:r>
              <a:rPr lang="en-US" sz="700" dirty="0" err="1"/>
              <a:t>थी</a:t>
            </a:r>
            <a:r>
              <a:rPr lang="en-US" sz="700" dirty="0"/>
              <a:t>, </a:t>
            </a:r>
            <a:r>
              <a:rPr lang="en-US" sz="700" dirty="0" err="1"/>
              <a:t>जिनसे</a:t>
            </a:r>
            <a:r>
              <a:rPr lang="en-US" sz="700" dirty="0"/>
              <a:t> </a:t>
            </a:r>
            <a:r>
              <a:rPr lang="en-US" sz="700" dirty="0" err="1"/>
              <a:t>यह</a:t>
            </a:r>
            <a:r>
              <a:rPr lang="en-US" sz="700" dirty="0"/>
              <a:t> </a:t>
            </a:r>
            <a:r>
              <a:rPr lang="en-US" sz="700" dirty="0" err="1"/>
              <a:t>कठिन</a:t>
            </a:r>
            <a:r>
              <a:rPr lang="en-US" sz="700" dirty="0"/>
              <a:t> </a:t>
            </a:r>
            <a:r>
              <a:rPr lang="en-US" sz="700" dirty="0" err="1"/>
              <a:t>काम</a:t>
            </a:r>
            <a:r>
              <a:rPr lang="en-US" sz="700" dirty="0"/>
              <a:t> </a:t>
            </a:r>
            <a:r>
              <a:rPr lang="en-US" sz="700" dirty="0" err="1"/>
              <a:t>आसानी</a:t>
            </a:r>
            <a:r>
              <a:rPr lang="en-US" sz="700" dirty="0"/>
              <a:t> </a:t>
            </a:r>
            <a:r>
              <a:rPr lang="en-US" sz="700" dirty="0" err="1"/>
              <a:t>से</a:t>
            </a:r>
            <a:r>
              <a:rPr lang="en-US" sz="700" dirty="0"/>
              <a:t> </a:t>
            </a:r>
            <a:r>
              <a:rPr lang="en-US" sz="700" dirty="0" err="1"/>
              <a:t>किया</a:t>
            </a:r>
            <a:r>
              <a:rPr lang="en-US" sz="700" dirty="0"/>
              <a:t> </a:t>
            </a:r>
            <a:r>
              <a:rPr lang="en-US" sz="700" dirty="0" err="1"/>
              <a:t>जा</a:t>
            </a:r>
            <a:r>
              <a:rPr lang="en-US" sz="700" dirty="0"/>
              <a:t> </a:t>
            </a:r>
            <a:r>
              <a:rPr lang="en-US" sz="700" dirty="0" err="1"/>
              <a:t>सका</a:t>
            </a:r>
            <a:r>
              <a:rPr lang="en-US" sz="700" dirty="0" smtClean="0"/>
              <a:t>."</a:t>
            </a:r>
            <a:endParaRPr lang="en-US" sz="700" dirty="0"/>
          </a:p>
        </p:txBody>
      </p:sp>
      <p:sp>
        <p:nvSpPr>
          <p:cNvPr id="4" name="Rectangle 3"/>
          <p:cNvSpPr/>
          <p:nvPr/>
        </p:nvSpPr>
        <p:spPr>
          <a:xfrm>
            <a:off x="2209800" y="126206"/>
            <a:ext cx="2286000" cy="415498"/>
          </a:xfrm>
          <a:prstGeom prst="rect">
            <a:avLst/>
          </a:prstGeom>
        </p:spPr>
        <p:txBody>
          <a:bodyPr wrap="square">
            <a:spAutoFit/>
          </a:bodyPr>
          <a:lstStyle/>
          <a:p>
            <a:r>
              <a:rPr lang="en-US" sz="700" dirty="0" err="1"/>
              <a:t>पांचवीं</a:t>
            </a:r>
            <a:r>
              <a:rPr lang="en-US" sz="700" dirty="0"/>
              <a:t> </a:t>
            </a:r>
            <a:r>
              <a:rPr lang="en-US" sz="700" dirty="0" err="1"/>
              <a:t>शताब्दी</a:t>
            </a:r>
            <a:r>
              <a:rPr lang="en-US" sz="700" dirty="0"/>
              <a:t> </a:t>
            </a:r>
            <a:r>
              <a:rPr lang="en-US" sz="700" dirty="0" err="1"/>
              <a:t>ईसा</a:t>
            </a:r>
            <a:r>
              <a:rPr lang="en-US" sz="700" dirty="0"/>
              <a:t> </a:t>
            </a:r>
            <a:r>
              <a:rPr lang="en-US" sz="700" dirty="0" err="1"/>
              <a:t>पूर्व</a:t>
            </a:r>
            <a:r>
              <a:rPr lang="en-US" sz="700" dirty="0"/>
              <a:t> </a:t>
            </a:r>
            <a:r>
              <a:rPr lang="en-US" sz="700" dirty="0" err="1"/>
              <a:t>में</a:t>
            </a:r>
            <a:r>
              <a:rPr lang="en-US" sz="700" dirty="0"/>
              <a:t> </a:t>
            </a:r>
            <a:r>
              <a:rPr lang="en-US" sz="700" dirty="0" err="1"/>
              <a:t>ग्रीक</a:t>
            </a:r>
            <a:r>
              <a:rPr lang="en-US" sz="700" dirty="0"/>
              <a:t> </a:t>
            </a:r>
            <a:r>
              <a:rPr lang="en-US" sz="700" dirty="0" err="1"/>
              <a:t>इतिहासकार</a:t>
            </a:r>
            <a:r>
              <a:rPr lang="en-US" sz="700" dirty="0"/>
              <a:t> </a:t>
            </a:r>
            <a:r>
              <a:rPr lang="en-US" sz="700" dirty="0" err="1"/>
              <a:t>हेरोडोटस</a:t>
            </a:r>
            <a:r>
              <a:rPr lang="en-US" sz="700" dirty="0"/>
              <a:t> </a:t>
            </a:r>
            <a:r>
              <a:rPr lang="en-US" sz="700" dirty="0" err="1"/>
              <a:t>ने</a:t>
            </a:r>
            <a:r>
              <a:rPr lang="en-US" sz="700" dirty="0"/>
              <a:t>, </a:t>
            </a:r>
            <a:r>
              <a:rPr lang="en-US" sz="700" dirty="0" smtClean="0"/>
              <a:t/>
            </a:r>
            <a:br>
              <a:rPr lang="en-US" sz="700" dirty="0" smtClean="0"/>
            </a:br>
            <a:r>
              <a:rPr lang="en-US" sz="700" dirty="0" err="1" smtClean="0"/>
              <a:t>मिस्र</a:t>
            </a:r>
            <a:r>
              <a:rPr lang="en-US" sz="700" dirty="0" smtClean="0"/>
              <a:t> </a:t>
            </a:r>
            <a:r>
              <a:rPr lang="en-US" sz="700" dirty="0" err="1"/>
              <a:t>के</a:t>
            </a:r>
            <a:r>
              <a:rPr lang="en-US" sz="700" dirty="0"/>
              <a:t> </a:t>
            </a:r>
            <a:r>
              <a:rPr lang="en-US" sz="700" dirty="0" err="1"/>
              <a:t>पुजारियों</a:t>
            </a:r>
            <a:r>
              <a:rPr lang="en-US" sz="700" dirty="0"/>
              <a:t> </a:t>
            </a:r>
            <a:r>
              <a:rPr lang="en-US" sz="700" dirty="0" err="1"/>
              <a:t>की</a:t>
            </a:r>
            <a:r>
              <a:rPr lang="en-US" sz="700" dirty="0"/>
              <a:t> </a:t>
            </a:r>
            <a:r>
              <a:rPr lang="en-US" sz="700" dirty="0" err="1"/>
              <a:t>पिरामिड</a:t>
            </a:r>
            <a:r>
              <a:rPr lang="en-US" sz="700" dirty="0"/>
              <a:t> </a:t>
            </a:r>
            <a:r>
              <a:rPr lang="en-US" sz="700" dirty="0" err="1"/>
              <a:t>के</a:t>
            </a:r>
            <a:r>
              <a:rPr lang="en-US" sz="700" dirty="0"/>
              <a:t> </a:t>
            </a:r>
            <a:r>
              <a:rPr lang="en-US" sz="700" dirty="0" err="1"/>
              <a:t>निर्माण</a:t>
            </a:r>
            <a:r>
              <a:rPr lang="en-US" sz="700" dirty="0"/>
              <a:t> </a:t>
            </a:r>
            <a:r>
              <a:rPr lang="en-US" sz="700" dirty="0" err="1"/>
              <a:t>संबंधी</a:t>
            </a:r>
            <a:r>
              <a:rPr lang="en-US" sz="700" dirty="0"/>
              <a:t> </a:t>
            </a:r>
            <a:r>
              <a:rPr lang="en-US" sz="700" dirty="0" err="1"/>
              <a:t>कहानियों</a:t>
            </a:r>
            <a:r>
              <a:rPr lang="en-US" sz="700" dirty="0"/>
              <a:t> </a:t>
            </a:r>
            <a:r>
              <a:rPr lang="en-US" sz="700" dirty="0" smtClean="0"/>
              <a:t/>
            </a:r>
            <a:br>
              <a:rPr lang="en-US" sz="700" dirty="0" smtClean="0"/>
            </a:br>
            <a:r>
              <a:rPr lang="en-US" sz="700" dirty="0" err="1" smtClean="0"/>
              <a:t>को</a:t>
            </a:r>
            <a:r>
              <a:rPr lang="en-US" sz="700" dirty="0" smtClean="0"/>
              <a:t> </a:t>
            </a:r>
            <a:r>
              <a:rPr lang="en-US" sz="700" dirty="0" err="1"/>
              <a:t>एकत्र</a:t>
            </a:r>
            <a:r>
              <a:rPr lang="en-US" sz="700" dirty="0"/>
              <a:t> </a:t>
            </a:r>
            <a:r>
              <a:rPr lang="en-US" sz="700" dirty="0" err="1"/>
              <a:t>किया</a:t>
            </a:r>
            <a:r>
              <a:rPr lang="en-US" sz="700" dirty="0"/>
              <a:t>. </a:t>
            </a:r>
            <a:r>
              <a:rPr lang="en-US" sz="700" dirty="0" err="1"/>
              <a:t>उनके</a:t>
            </a:r>
            <a:r>
              <a:rPr lang="en-US" sz="700" dirty="0"/>
              <a:t> </a:t>
            </a:r>
            <a:r>
              <a:rPr lang="en-US" sz="700" dirty="0" err="1"/>
              <a:t>बारे</a:t>
            </a:r>
            <a:r>
              <a:rPr lang="en-US" sz="700" dirty="0"/>
              <a:t> </a:t>
            </a:r>
            <a:r>
              <a:rPr lang="en-US" sz="700" dirty="0" err="1"/>
              <a:t>में</a:t>
            </a:r>
            <a:r>
              <a:rPr lang="en-US" sz="700" dirty="0"/>
              <a:t> </a:t>
            </a:r>
            <a:r>
              <a:rPr lang="en-US" sz="700" dirty="0" err="1"/>
              <a:t>उन्होंने</a:t>
            </a:r>
            <a:r>
              <a:rPr lang="en-US" sz="700" dirty="0"/>
              <a:t> </a:t>
            </a:r>
            <a:r>
              <a:rPr lang="en-US" sz="700" dirty="0" err="1"/>
              <a:t>यह</a:t>
            </a:r>
            <a:r>
              <a:rPr lang="en-US" sz="700" dirty="0"/>
              <a:t> </a:t>
            </a:r>
            <a:r>
              <a:rPr lang="en-US" sz="700" dirty="0" err="1"/>
              <a:t>लिखा</a:t>
            </a:r>
            <a:r>
              <a:rPr lang="en-US" sz="700" dirty="0"/>
              <a:t> :</a:t>
            </a:r>
          </a:p>
        </p:txBody>
      </p:sp>
      <p:sp>
        <p:nvSpPr>
          <p:cNvPr id="5" name="Rectangle 4"/>
          <p:cNvSpPr/>
          <p:nvPr/>
        </p:nvSpPr>
        <p:spPr>
          <a:xfrm>
            <a:off x="495302" y="3054565"/>
            <a:ext cx="2324098" cy="184666"/>
          </a:xfrm>
          <a:prstGeom prst="rect">
            <a:avLst/>
          </a:prstGeom>
        </p:spPr>
        <p:txBody>
          <a:bodyPr wrap="square">
            <a:spAutoFit/>
          </a:bodyPr>
          <a:lstStyle/>
          <a:p>
            <a:r>
              <a:rPr lang="en-US" sz="600" dirty="0"/>
              <a:t>(http://</a:t>
            </a:r>
            <a:r>
              <a:rPr lang="en-US" sz="600" dirty="0" err="1"/>
              <a:t>www.cheops-pyramide.ch</a:t>
            </a:r>
            <a:r>
              <a:rPr lang="en-US" sz="600" dirty="0"/>
              <a:t>/</a:t>
            </a:r>
            <a:r>
              <a:rPr lang="en-US" sz="600" dirty="0" err="1"/>
              <a:t>khufu</a:t>
            </a:r>
            <a:r>
              <a:rPr lang="en-US" sz="600" dirty="0"/>
              <a:t>-pyramid/</a:t>
            </a:r>
            <a:r>
              <a:rPr lang="en-US" sz="600" dirty="0" err="1"/>
              <a:t>herodotus.html</a:t>
            </a:r>
            <a:r>
              <a:rPr lang="en-US" sz="600" dirty="0"/>
              <a:t>)</a:t>
            </a:r>
          </a:p>
        </p:txBody>
      </p:sp>
    </p:spTree>
    <p:extLst>
      <p:ext uri="{BB962C8B-B14F-4D97-AF65-F5344CB8AC3E}">
        <p14:creationId xmlns:p14="http://schemas.microsoft.com/office/powerpoint/2010/main" val="17259151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Desktop\PYRAMIDS\PYRAMID IMAGES\p0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571999" cy="33004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2900" y="117843"/>
            <a:ext cx="3924300" cy="415498"/>
          </a:xfrm>
          <a:prstGeom prst="rect">
            <a:avLst/>
          </a:prstGeom>
        </p:spPr>
        <p:txBody>
          <a:bodyPr wrap="square">
            <a:spAutoFit/>
          </a:bodyPr>
          <a:lstStyle/>
          <a:p>
            <a:r>
              <a:rPr lang="en-US" sz="700" dirty="0" err="1"/>
              <a:t>अनसेल्मे</a:t>
            </a:r>
            <a:r>
              <a:rPr lang="en-US" sz="700" dirty="0"/>
              <a:t> </a:t>
            </a:r>
            <a:r>
              <a:rPr lang="en-US" sz="700" dirty="0" err="1"/>
              <a:t>की</a:t>
            </a:r>
            <a:r>
              <a:rPr lang="en-US" sz="700" dirty="0"/>
              <a:t> </a:t>
            </a:r>
            <a:r>
              <a:rPr lang="en-US" sz="700" dirty="0" err="1"/>
              <a:t>प्रणाली</a:t>
            </a:r>
            <a:r>
              <a:rPr lang="en-US" sz="700" dirty="0"/>
              <a:t> - </a:t>
            </a:r>
            <a:r>
              <a:rPr lang="en-US" sz="700" dirty="0" err="1"/>
              <a:t>एक</a:t>
            </a:r>
            <a:r>
              <a:rPr lang="en-US" sz="700" dirty="0"/>
              <a:t> </a:t>
            </a:r>
            <a:r>
              <a:rPr lang="en-US" sz="700" dirty="0" err="1"/>
              <a:t>संयोजन</a:t>
            </a:r>
            <a:r>
              <a:rPr lang="en-US" sz="700" dirty="0"/>
              <a:t> </a:t>
            </a:r>
            <a:r>
              <a:rPr lang="en-US" sz="700" dirty="0" err="1"/>
              <a:t>मशीन</a:t>
            </a:r>
            <a:r>
              <a:rPr lang="en-US" sz="700" dirty="0"/>
              <a:t> + </a:t>
            </a:r>
            <a:r>
              <a:rPr lang="en-US" sz="700" dirty="0" err="1"/>
              <a:t>रैम्प</a:t>
            </a:r>
            <a:r>
              <a:rPr lang="en-US" sz="700" dirty="0"/>
              <a:t> (</a:t>
            </a:r>
            <a:r>
              <a:rPr lang="en-US" sz="700" dirty="0" err="1"/>
              <a:t>ढलान</a:t>
            </a:r>
            <a:r>
              <a:rPr lang="en-US" sz="700" dirty="0"/>
              <a:t>) </a:t>
            </a:r>
            <a:r>
              <a:rPr lang="en-US" sz="700" dirty="0" err="1"/>
              <a:t>है</a:t>
            </a:r>
            <a:r>
              <a:rPr lang="en-US" sz="700" dirty="0"/>
              <a:t>. </a:t>
            </a:r>
            <a:r>
              <a:rPr lang="en-US" sz="700" dirty="0" err="1"/>
              <a:t>इसकी</a:t>
            </a:r>
            <a:r>
              <a:rPr lang="en-US" sz="700" dirty="0"/>
              <a:t> </a:t>
            </a:r>
            <a:r>
              <a:rPr lang="en-US" sz="700" dirty="0" err="1"/>
              <a:t>विशेषता</a:t>
            </a:r>
            <a:r>
              <a:rPr lang="en-US" sz="700" dirty="0"/>
              <a:t> </a:t>
            </a:r>
            <a:r>
              <a:rPr lang="en-US" sz="700" dirty="0" err="1"/>
              <a:t>यह</a:t>
            </a:r>
            <a:r>
              <a:rPr lang="en-US" sz="700" dirty="0"/>
              <a:t> </a:t>
            </a:r>
            <a:r>
              <a:rPr lang="en-US" sz="700" dirty="0" err="1"/>
              <a:t>है</a:t>
            </a:r>
            <a:r>
              <a:rPr lang="en-US" sz="700" dirty="0"/>
              <a:t> </a:t>
            </a:r>
            <a:r>
              <a:rPr lang="en-US" sz="700" dirty="0" err="1"/>
              <a:t>कि</a:t>
            </a:r>
            <a:r>
              <a:rPr lang="en-US" sz="700" dirty="0"/>
              <a:t> </a:t>
            </a:r>
            <a:r>
              <a:rPr lang="en-US" sz="700" dirty="0" err="1"/>
              <a:t>इसमें</a:t>
            </a:r>
            <a:r>
              <a:rPr lang="en-US" sz="700" dirty="0"/>
              <a:t> </a:t>
            </a:r>
            <a:r>
              <a:rPr lang="en-US" sz="700" dirty="0" err="1"/>
              <a:t>रैम्प</a:t>
            </a:r>
            <a:r>
              <a:rPr lang="en-US" sz="700" dirty="0"/>
              <a:t> </a:t>
            </a:r>
            <a:r>
              <a:rPr lang="en-US" sz="700" dirty="0" err="1"/>
              <a:t>पत्थर</a:t>
            </a:r>
            <a:r>
              <a:rPr lang="en-US" sz="700" dirty="0"/>
              <a:t> </a:t>
            </a:r>
            <a:r>
              <a:rPr lang="en-US" sz="700" dirty="0" err="1"/>
              <a:t>का</a:t>
            </a:r>
            <a:r>
              <a:rPr lang="en-US" sz="700" dirty="0"/>
              <a:t> </a:t>
            </a:r>
            <a:r>
              <a:rPr lang="en-US" sz="700" dirty="0" err="1"/>
              <a:t>है</a:t>
            </a:r>
            <a:r>
              <a:rPr lang="en-US" sz="700" dirty="0"/>
              <a:t>. "</a:t>
            </a:r>
            <a:r>
              <a:rPr lang="en-US" sz="700" dirty="0" err="1"/>
              <a:t>क्रॉसाई</a:t>
            </a:r>
            <a:r>
              <a:rPr lang="en-US" sz="700" dirty="0"/>
              <a:t>" </a:t>
            </a:r>
            <a:r>
              <a:rPr lang="en-US" sz="700" dirty="0" err="1"/>
              <a:t>वो</a:t>
            </a:r>
            <a:r>
              <a:rPr lang="en-US" sz="700" dirty="0"/>
              <a:t> </a:t>
            </a:r>
            <a:r>
              <a:rPr lang="en-US" sz="700" dirty="0" err="1"/>
              <a:t>पत्थर</a:t>
            </a:r>
            <a:r>
              <a:rPr lang="en-US" sz="700" dirty="0"/>
              <a:t> </a:t>
            </a:r>
            <a:r>
              <a:rPr lang="en-US" sz="700" dirty="0" err="1"/>
              <a:t>हैं</a:t>
            </a:r>
            <a:r>
              <a:rPr lang="en-US" sz="700" dirty="0"/>
              <a:t> </a:t>
            </a:r>
            <a:r>
              <a:rPr lang="en-US" sz="700" dirty="0" err="1"/>
              <a:t>जो</a:t>
            </a:r>
            <a:r>
              <a:rPr lang="en-US" sz="700" dirty="0"/>
              <a:t> </a:t>
            </a:r>
            <a:r>
              <a:rPr lang="en-US" sz="700" dirty="0" err="1"/>
              <a:t>पिरामिड</a:t>
            </a:r>
            <a:r>
              <a:rPr lang="en-US" sz="700" dirty="0"/>
              <a:t> </a:t>
            </a:r>
            <a:r>
              <a:rPr lang="en-US" sz="700" dirty="0" err="1"/>
              <a:t>की</a:t>
            </a:r>
            <a:r>
              <a:rPr lang="en-US" sz="700" dirty="0"/>
              <a:t> </a:t>
            </a:r>
            <a:r>
              <a:rPr lang="en-US" sz="700" dirty="0" err="1"/>
              <a:t>सतह</a:t>
            </a:r>
            <a:r>
              <a:rPr lang="en-US" sz="700" dirty="0"/>
              <a:t> </a:t>
            </a:r>
            <a:r>
              <a:rPr lang="en-US" sz="700" dirty="0" err="1"/>
              <a:t>से</a:t>
            </a:r>
            <a:r>
              <a:rPr lang="en-US" sz="700" dirty="0"/>
              <a:t> </a:t>
            </a:r>
            <a:r>
              <a:rPr lang="en-US" sz="700" dirty="0" err="1"/>
              <a:t>उभरते</a:t>
            </a:r>
            <a:r>
              <a:rPr lang="en-US" sz="700" dirty="0"/>
              <a:t> </a:t>
            </a:r>
            <a:r>
              <a:rPr lang="en-US" sz="700" dirty="0" err="1"/>
              <a:t>हैं</a:t>
            </a:r>
            <a:r>
              <a:rPr lang="en-US" sz="700" dirty="0"/>
              <a:t>, </a:t>
            </a:r>
            <a:r>
              <a:rPr lang="en-US" sz="700" dirty="0" err="1"/>
              <a:t>जिन्हें</a:t>
            </a:r>
            <a:r>
              <a:rPr lang="en-US" sz="700" dirty="0"/>
              <a:t> </a:t>
            </a:r>
            <a:r>
              <a:rPr lang="en-US" sz="700" dirty="0" err="1"/>
              <a:t>आर्किटेक्ट</a:t>
            </a:r>
            <a:r>
              <a:rPr lang="en-US" sz="700" dirty="0"/>
              <a:t> "</a:t>
            </a:r>
            <a:r>
              <a:rPr lang="en-US" sz="700" dirty="0" err="1"/>
              <a:t>कॉर्बेक</a:t>
            </a:r>
            <a:r>
              <a:rPr lang="en-US" sz="700" dirty="0"/>
              <a:t>" </a:t>
            </a:r>
            <a:r>
              <a:rPr lang="en-US" sz="700" dirty="0" err="1"/>
              <a:t>कहते</a:t>
            </a:r>
            <a:r>
              <a:rPr lang="en-US" sz="700" dirty="0"/>
              <a:t> </a:t>
            </a:r>
            <a:r>
              <a:rPr lang="en-US" sz="700" dirty="0" err="1"/>
              <a:t>हैं</a:t>
            </a:r>
            <a:r>
              <a:rPr lang="en-US" sz="700" dirty="0"/>
              <a:t>. </a:t>
            </a:r>
            <a:r>
              <a:rPr lang="en-US" sz="700" dirty="0" err="1"/>
              <a:t>इस</a:t>
            </a:r>
            <a:r>
              <a:rPr lang="en-US" sz="700" dirty="0"/>
              <a:t> </a:t>
            </a:r>
            <a:r>
              <a:rPr lang="en-US" sz="700" dirty="0" err="1"/>
              <a:t>प्रकार</a:t>
            </a:r>
            <a:r>
              <a:rPr lang="en-US" sz="700" dirty="0"/>
              <a:t>, </a:t>
            </a:r>
            <a:r>
              <a:rPr lang="en-US" sz="700" dirty="0" err="1"/>
              <a:t>पूरा</a:t>
            </a:r>
            <a:r>
              <a:rPr lang="en-US" sz="700" dirty="0"/>
              <a:t> </a:t>
            </a:r>
            <a:r>
              <a:rPr lang="en-US" sz="700" dirty="0" err="1"/>
              <a:t>लोड</a:t>
            </a:r>
            <a:r>
              <a:rPr lang="en-US" sz="700" dirty="0"/>
              <a:t> </a:t>
            </a:r>
            <a:r>
              <a:rPr lang="en-US" sz="700" dirty="0" err="1"/>
              <a:t>क्षैतिज</a:t>
            </a:r>
            <a:r>
              <a:rPr lang="en-US" sz="700" dirty="0"/>
              <a:t> </a:t>
            </a:r>
            <a:r>
              <a:rPr lang="en-US" sz="700" dirty="0" err="1"/>
              <a:t>भागों</a:t>
            </a:r>
            <a:r>
              <a:rPr lang="en-US" sz="700" dirty="0"/>
              <a:t> </a:t>
            </a:r>
            <a:r>
              <a:rPr lang="en-US" sz="700" dirty="0" err="1"/>
              <a:t>पर</a:t>
            </a:r>
            <a:r>
              <a:rPr lang="en-US" sz="700" dirty="0"/>
              <a:t> </a:t>
            </a:r>
            <a:r>
              <a:rPr lang="en-US" sz="700" dirty="0" err="1"/>
              <a:t>टिका</a:t>
            </a:r>
            <a:r>
              <a:rPr lang="en-US" sz="700" dirty="0"/>
              <a:t> </a:t>
            </a:r>
            <a:r>
              <a:rPr lang="en-US" sz="700" dirty="0" err="1"/>
              <a:t>होता</a:t>
            </a:r>
            <a:r>
              <a:rPr lang="en-US" sz="700" dirty="0"/>
              <a:t> </a:t>
            </a:r>
            <a:r>
              <a:rPr lang="en-US" sz="700" dirty="0" err="1"/>
              <a:t>है</a:t>
            </a:r>
            <a:r>
              <a:rPr lang="en-US" sz="700" dirty="0"/>
              <a:t>.</a:t>
            </a:r>
          </a:p>
        </p:txBody>
      </p:sp>
      <p:sp>
        <p:nvSpPr>
          <p:cNvPr id="5" name="Rectangle 4"/>
          <p:cNvSpPr/>
          <p:nvPr/>
        </p:nvSpPr>
        <p:spPr>
          <a:xfrm>
            <a:off x="677875" y="761802"/>
            <a:ext cx="919805" cy="307777"/>
          </a:xfrm>
          <a:prstGeom prst="rect">
            <a:avLst/>
          </a:prstGeom>
        </p:spPr>
        <p:txBody>
          <a:bodyPr wrap="square">
            <a:spAutoFit/>
          </a:bodyPr>
          <a:lstStyle/>
          <a:p>
            <a:pPr algn="ctr"/>
            <a:r>
              <a:rPr lang="en-US" sz="700" dirty="0" err="1"/>
              <a:t>उसे</a:t>
            </a:r>
            <a:r>
              <a:rPr lang="en-US" sz="700" dirty="0"/>
              <a:t> </a:t>
            </a:r>
            <a:r>
              <a:rPr lang="en-US" sz="700" dirty="0" err="1"/>
              <a:t>कोरबेल</a:t>
            </a:r>
            <a:r>
              <a:rPr lang="en-US" sz="700" dirty="0"/>
              <a:t> </a:t>
            </a:r>
            <a:r>
              <a:rPr lang="en-US" sz="700" dirty="0" smtClean="0"/>
              <a:t/>
            </a:r>
            <a:br>
              <a:rPr lang="en-US" sz="700" dirty="0" smtClean="0"/>
            </a:br>
            <a:r>
              <a:rPr lang="en-US" sz="700" dirty="0" smtClean="0"/>
              <a:t>(</a:t>
            </a:r>
            <a:r>
              <a:rPr lang="en-US" sz="700" dirty="0"/>
              <a:t>Corbel) </a:t>
            </a:r>
            <a:r>
              <a:rPr lang="en-US" sz="700" dirty="0" err="1"/>
              <a:t>भी</a:t>
            </a:r>
            <a:r>
              <a:rPr lang="en-US" sz="700" dirty="0"/>
              <a:t> </a:t>
            </a:r>
            <a:r>
              <a:rPr lang="en-US" sz="700" dirty="0" err="1"/>
              <a:t>कहते</a:t>
            </a:r>
            <a:r>
              <a:rPr lang="en-US" sz="700" dirty="0"/>
              <a:t> </a:t>
            </a:r>
            <a:r>
              <a:rPr lang="en-US" sz="700" dirty="0" err="1"/>
              <a:t>हैं</a:t>
            </a:r>
            <a:r>
              <a:rPr lang="en-US" sz="700" dirty="0"/>
              <a:t>. </a:t>
            </a:r>
          </a:p>
        </p:txBody>
      </p:sp>
      <p:sp>
        <p:nvSpPr>
          <p:cNvPr id="6" name="Rectangle 5"/>
          <p:cNvSpPr/>
          <p:nvPr/>
        </p:nvSpPr>
        <p:spPr>
          <a:xfrm>
            <a:off x="1707571" y="979618"/>
            <a:ext cx="2677282" cy="846386"/>
          </a:xfrm>
          <a:prstGeom prst="rect">
            <a:avLst/>
          </a:prstGeom>
        </p:spPr>
        <p:txBody>
          <a:bodyPr wrap="square">
            <a:spAutoFit/>
          </a:bodyPr>
          <a:lstStyle/>
          <a:p>
            <a:r>
              <a:rPr lang="en-US" sz="700" dirty="0"/>
              <a:t>"</a:t>
            </a:r>
            <a:r>
              <a:rPr lang="en-US" sz="700" dirty="0" err="1"/>
              <a:t>बोमाइड</a:t>
            </a:r>
            <a:r>
              <a:rPr lang="en-US" sz="700" dirty="0"/>
              <a:t>" </a:t>
            </a:r>
            <a:r>
              <a:rPr lang="en-US" sz="700" dirty="0" err="1"/>
              <a:t>वो</a:t>
            </a:r>
            <a:r>
              <a:rPr lang="en-US" sz="700" dirty="0"/>
              <a:t> </a:t>
            </a:r>
            <a:r>
              <a:rPr lang="en-US" sz="700" dirty="0" err="1"/>
              <a:t>कोण</a:t>
            </a:r>
            <a:r>
              <a:rPr lang="en-US" sz="700" dirty="0"/>
              <a:t> </a:t>
            </a:r>
            <a:r>
              <a:rPr lang="en-US" sz="700" dirty="0" err="1"/>
              <a:t>वाले</a:t>
            </a:r>
            <a:r>
              <a:rPr lang="en-US" sz="700" dirty="0"/>
              <a:t> </a:t>
            </a:r>
            <a:r>
              <a:rPr lang="en-US" sz="700" dirty="0" err="1"/>
              <a:t>प्लेटफॉर्म</a:t>
            </a:r>
            <a:r>
              <a:rPr lang="en-US" sz="700" dirty="0"/>
              <a:t> </a:t>
            </a:r>
            <a:r>
              <a:rPr lang="en-US" sz="700" dirty="0" err="1"/>
              <a:t>हैं</a:t>
            </a:r>
            <a:r>
              <a:rPr lang="en-US" sz="700" dirty="0"/>
              <a:t> </a:t>
            </a:r>
            <a:r>
              <a:rPr lang="en-US" sz="700" dirty="0" err="1"/>
              <a:t>जिन</a:t>
            </a:r>
            <a:r>
              <a:rPr lang="en-US" sz="700" dirty="0"/>
              <a:t> </a:t>
            </a:r>
            <a:r>
              <a:rPr lang="en-US" sz="700" dirty="0" err="1"/>
              <a:t>पर</a:t>
            </a:r>
            <a:r>
              <a:rPr lang="en-US" sz="700" dirty="0"/>
              <a:t> </a:t>
            </a:r>
            <a:r>
              <a:rPr lang="en-US" sz="700" dirty="0" err="1"/>
              <a:t>भारी</a:t>
            </a:r>
            <a:r>
              <a:rPr lang="en-US" sz="700" dirty="0"/>
              <a:t> </a:t>
            </a:r>
            <a:r>
              <a:rPr lang="en-US" sz="700" dirty="0" err="1"/>
              <a:t>बोझ</a:t>
            </a:r>
            <a:r>
              <a:rPr lang="en-US" sz="700" dirty="0"/>
              <a:t> </a:t>
            </a:r>
            <a:r>
              <a:rPr lang="en-US" sz="700" dirty="0" err="1"/>
              <a:t>डालना</a:t>
            </a:r>
            <a:r>
              <a:rPr lang="en-US" sz="700" dirty="0"/>
              <a:t> </a:t>
            </a:r>
            <a:r>
              <a:rPr lang="en-US" sz="700" dirty="0" err="1"/>
              <a:t>संभव</a:t>
            </a:r>
            <a:r>
              <a:rPr lang="en-US" sz="700" dirty="0"/>
              <a:t> </a:t>
            </a:r>
            <a:r>
              <a:rPr lang="en-US" sz="700" dirty="0" err="1"/>
              <a:t>है</a:t>
            </a:r>
            <a:r>
              <a:rPr lang="en-US" sz="700" dirty="0"/>
              <a:t>. </a:t>
            </a:r>
            <a:r>
              <a:rPr lang="en-US" sz="700" dirty="0" err="1"/>
              <a:t>और</a:t>
            </a:r>
            <a:r>
              <a:rPr lang="en-US" sz="700" dirty="0"/>
              <a:t> </a:t>
            </a:r>
            <a:r>
              <a:rPr lang="en-US" sz="700" dirty="0" err="1"/>
              <a:t>जैसा</a:t>
            </a:r>
            <a:r>
              <a:rPr lang="en-US" sz="700" dirty="0"/>
              <a:t> </a:t>
            </a:r>
            <a:r>
              <a:rPr lang="en-US" sz="700" dirty="0" err="1"/>
              <a:t>कि</a:t>
            </a:r>
            <a:r>
              <a:rPr lang="en-US" sz="700" dirty="0"/>
              <a:t> </a:t>
            </a:r>
            <a:r>
              <a:rPr lang="en-US" sz="700" dirty="0" err="1"/>
              <a:t>हेरोडोटस</a:t>
            </a:r>
            <a:r>
              <a:rPr lang="en-US" sz="700" dirty="0"/>
              <a:t> </a:t>
            </a:r>
            <a:r>
              <a:rPr lang="en-US" sz="700" dirty="0" err="1"/>
              <a:t>ने</a:t>
            </a:r>
            <a:r>
              <a:rPr lang="en-US" sz="700" dirty="0"/>
              <a:t> </a:t>
            </a:r>
            <a:r>
              <a:rPr lang="en-US" sz="700" dirty="0" err="1"/>
              <a:t>कहा</a:t>
            </a:r>
            <a:r>
              <a:rPr lang="en-US" sz="700" dirty="0"/>
              <a:t> </a:t>
            </a:r>
            <a:r>
              <a:rPr lang="en-US" sz="700" dirty="0" err="1"/>
              <a:t>है</a:t>
            </a:r>
            <a:r>
              <a:rPr lang="en-US" sz="700" dirty="0"/>
              <a:t> </a:t>
            </a:r>
            <a:r>
              <a:rPr lang="en-US" sz="700" dirty="0" err="1"/>
              <a:t>इन</a:t>
            </a:r>
            <a:r>
              <a:rPr lang="en-US" sz="700" dirty="0"/>
              <a:t> </a:t>
            </a:r>
            <a:r>
              <a:rPr lang="en-US" sz="700" dirty="0" err="1"/>
              <a:t>पत्थरों</a:t>
            </a:r>
            <a:r>
              <a:rPr lang="en-US" sz="700" dirty="0"/>
              <a:t> </a:t>
            </a:r>
            <a:r>
              <a:rPr lang="en-US" sz="700" dirty="0" err="1"/>
              <a:t>को</a:t>
            </a:r>
            <a:r>
              <a:rPr lang="en-US" sz="700" dirty="0"/>
              <a:t> </a:t>
            </a:r>
            <a:r>
              <a:rPr lang="en-US" sz="700" dirty="0" err="1"/>
              <a:t>अगली</a:t>
            </a:r>
            <a:r>
              <a:rPr lang="en-US" sz="700" dirty="0"/>
              <a:t> </a:t>
            </a:r>
            <a:r>
              <a:rPr lang="en-US" sz="700" dirty="0" err="1"/>
              <a:t>मशीन</a:t>
            </a:r>
            <a:r>
              <a:rPr lang="en-US" sz="700" dirty="0"/>
              <a:t> </a:t>
            </a:r>
            <a:r>
              <a:rPr lang="en-US" sz="700" dirty="0" err="1"/>
              <a:t>आदि</a:t>
            </a:r>
            <a:r>
              <a:rPr lang="en-US" sz="700" dirty="0"/>
              <a:t> </a:t>
            </a:r>
            <a:r>
              <a:rPr lang="en-US" sz="700" dirty="0" err="1"/>
              <a:t>का</a:t>
            </a:r>
            <a:r>
              <a:rPr lang="en-US" sz="700" dirty="0"/>
              <a:t> </a:t>
            </a:r>
            <a:r>
              <a:rPr lang="en-US" sz="700" dirty="0" err="1"/>
              <a:t>समर्थन</a:t>
            </a:r>
            <a:r>
              <a:rPr lang="en-US" sz="700" dirty="0"/>
              <a:t> </a:t>
            </a:r>
            <a:r>
              <a:rPr lang="en-US" sz="700" dirty="0" err="1"/>
              <a:t>मिलता</a:t>
            </a:r>
            <a:r>
              <a:rPr lang="en-US" sz="700" dirty="0"/>
              <a:t> </a:t>
            </a:r>
            <a:r>
              <a:rPr lang="en-US" sz="700" dirty="0" err="1"/>
              <a:t>था</a:t>
            </a:r>
            <a:r>
              <a:rPr lang="en-US" sz="700" dirty="0"/>
              <a:t>. </a:t>
            </a:r>
            <a:r>
              <a:rPr lang="en-US" sz="700" dirty="0" err="1"/>
              <a:t>अनसेल्मे</a:t>
            </a:r>
            <a:r>
              <a:rPr lang="en-US" sz="700" dirty="0"/>
              <a:t> </a:t>
            </a:r>
            <a:r>
              <a:rPr lang="en-US" sz="700" dirty="0" err="1"/>
              <a:t>और</a:t>
            </a:r>
            <a:r>
              <a:rPr lang="en-US" sz="700" dirty="0"/>
              <a:t> </a:t>
            </a:r>
            <a:r>
              <a:rPr lang="en-US" sz="700" dirty="0" err="1"/>
              <a:t>सोफी</a:t>
            </a:r>
            <a:r>
              <a:rPr lang="en-US" sz="700" dirty="0"/>
              <a:t> </a:t>
            </a:r>
            <a:r>
              <a:rPr lang="en-US" sz="700" dirty="0" err="1"/>
              <a:t>ने</a:t>
            </a:r>
            <a:r>
              <a:rPr lang="en-US" sz="700" dirty="0"/>
              <a:t> </a:t>
            </a:r>
            <a:r>
              <a:rPr lang="en-US" sz="700" dirty="0" err="1"/>
              <a:t>गत्ते</a:t>
            </a:r>
            <a:r>
              <a:rPr lang="en-US" sz="700" dirty="0"/>
              <a:t> </a:t>
            </a:r>
            <a:r>
              <a:rPr lang="en-US" sz="700" dirty="0" err="1"/>
              <a:t>और</a:t>
            </a:r>
            <a:r>
              <a:rPr lang="en-US" sz="700" dirty="0"/>
              <a:t> </a:t>
            </a:r>
            <a:r>
              <a:rPr lang="en-US" sz="700" dirty="0" err="1"/>
              <a:t>गोंद</a:t>
            </a:r>
            <a:r>
              <a:rPr lang="en-US" sz="700" dirty="0"/>
              <a:t> </a:t>
            </a:r>
            <a:r>
              <a:rPr lang="en-US" sz="700" dirty="0" err="1"/>
              <a:t>के</a:t>
            </a:r>
            <a:r>
              <a:rPr lang="en-US" sz="700" dirty="0"/>
              <a:t> </a:t>
            </a:r>
            <a:r>
              <a:rPr lang="en-US" sz="700" dirty="0" err="1"/>
              <a:t>साथ</a:t>
            </a:r>
            <a:r>
              <a:rPr lang="en-US" sz="700" dirty="0"/>
              <a:t> </a:t>
            </a:r>
            <a:r>
              <a:rPr lang="en-US" sz="700" dirty="0" err="1"/>
              <a:t>बहुत</a:t>
            </a:r>
            <a:r>
              <a:rPr lang="en-US" sz="700" dirty="0"/>
              <a:t> </a:t>
            </a:r>
            <a:r>
              <a:rPr lang="en-US" sz="700" dirty="0" err="1"/>
              <a:t>काम</a:t>
            </a:r>
            <a:r>
              <a:rPr lang="en-US" sz="700" dirty="0"/>
              <a:t> </a:t>
            </a:r>
            <a:r>
              <a:rPr lang="en-US" sz="700" dirty="0" err="1"/>
              <a:t>किया</a:t>
            </a:r>
            <a:r>
              <a:rPr lang="en-US" sz="700" dirty="0"/>
              <a:t> </a:t>
            </a:r>
            <a:r>
              <a:rPr lang="en-US" sz="700" dirty="0" err="1"/>
              <a:t>और</a:t>
            </a:r>
            <a:r>
              <a:rPr lang="en-US" sz="700" dirty="0"/>
              <a:t> </a:t>
            </a:r>
            <a:r>
              <a:rPr lang="en-US" sz="700" dirty="0" err="1"/>
              <a:t>उससे</a:t>
            </a:r>
            <a:r>
              <a:rPr lang="en-US" sz="700" dirty="0"/>
              <a:t> </a:t>
            </a:r>
            <a:r>
              <a:rPr lang="en-US" sz="700" dirty="0" err="1"/>
              <a:t>अनसेल्मे</a:t>
            </a:r>
            <a:r>
              <a:rPr lang="en-US" sz="700" dirty="0"/>
              <a:t> </a:t>
            </a:r>
            <a:r>
              <a:rPr lang="en-US" sz="700" dirty="0" err="1"/>
              <a:t>ने</a:t>
            </a:r>
            <a:r>
              <a:rPr lang="en-US" sz="700" dirty="0"/>
              <a:t> </a:t>
            </a:r>
            <a:r>
              <a:rPr lang="en-US" sz="700" dirty="0" err="1"/>
              <a:t>जो</a:t>
            </a:r>
            <a:r>
              <a:rPr lang="en-US" sz="700" dirty="0"/>
              <a:t> </a:t>
            </a:r>
            <a:r>
              <a:rPr lang="en-US" sz="700" dirty="0" err="1"/>
              <a:t>सपने</a:t>
            </a:r>
            <a:r>
              <a:rPr lang="en-US" sz="700" dirty="0"/>
              <a:t> </a:t>
            </a:r>
            <a:r>
              <a:rPr lang="en-US" sz="700" dirty="0" err="1"/>
              <a:t>में</a:t>
            </a:r>
            <a:r>
              <a:rPr lang="en-US" sz="700" dirty="0"/>
              <a:t> </a:t>
            </a:r>
            <a:r>
              <a:rPr lang="en-US" sz="700" dirty="0" err="1"/>
              <a:t>देखा</a:t>
            </a:r>
            <a:r>
              <a:rPr lang="en-US" sz="700" dirty="0"/>
              <a:t> </a:t>
            </a:r>
            <a:r>
              <a:rPr lang="en-US" sz="700" dirty="0" err="1"/>
              <a:t>था</a:t>
            </a:r>
            <a:r>
              <a:rPr lang="en-US" sz="700" dirty="0"/>
              <a:t> </a:t>
            </a:r>
            <a:r>
              <a:rPr lang="en-US" sz="700" dirty="0" err="1"/>
              <a:t>उसकी</a:t>
            </a:r>
            <a:r>
              <a:rPr lang="en-US" sz="700" dirty="0"/>
              <a:t> </a:t>
            </a:r>
            <a:r>
              <a:rPr lang="en-US" sz="700" dirty="0" err="1"/>
              <a:t>सत्यता</a:t>
            </a:r>
            <a:r>
              <a:rPr lang="en-US" sz="700" dirty="0"/>
              <a:t> </a:t>
            </a:r>
            <a:r>
              <a:rPr lang="en-US" sz="700" dirty="0" err="1"/>
              <a:t>स्थापित</a:t>
            </a:r>
            <a:r>
              <a:rPr lang="en-US" sz="700" dirty="0"/>
              <a:t> </a:t>
            </a:r>
            <a:r>
              <a:rPr lang="en-US" sz="700" dirty="0" err="1"/>
              <a:t>हुई</a:t>
            </a:r>
            <a:r>
              <a:rPr lang="en-US" sz="700" dirty="0"/>
              <a:t>. </a:t>
            </a:r>
            <a:r>
              <a:rPr lang="en-US" sz="700" dirty="0" err="1"/>
              <a:t>यह</a:t>
            </a:r>
            <a:r>
              <a:rPr lang="en-US" sz="700" dirty="0"/>
              <a:t> </a:t>
            </a:r>
            <a:r>
              <a:rPr lang="en-US" sz="700" dirty="0" err="1"/>
              <a:t>आपको</a:t>
            </a:r>
            <a:r>
              <a:rPr lang="en-US" sz="700" dirty="0"/>
              <a:t> </a:t>
            </a:r>
            <a:r>
              <a:rPr lang="en-US" sz="700" dirty="0" err="1"/>
              <a:t>पुस्तक</a:t>
            </a:r>
            <a:r>
              <a:rPr lang="en-US" sz="700" dirty="0"/>
              <a:t> </a:t>
            </a:r>
            <a:r>
              <a:rPr lang="en-US" sz="700" dirty="0" err="1"/>
              <a:t>के</a:t>
            </a:r>
            <a:r>
              <a:rPr lang="en-US" sz="700" dirty="0"/>
              <a:t> </a:t>
            </a:r>
            <a:r>
              <a:rPr lang="en-US" sz="700" dirty="0" err="1"/>
              <a:t>अंत</a:t>
            </a:r>
            <a:r>
              <a:rPr lang="en-US" sz="700" dirty="0"/>
              <a:t> </a:t>
            </a:r>
            <a:r>
              <a:rPr lang="en-US" sz="700" dirty="0" err="1"/>
              <a:t>के</a:t>
            </a:r>
            <a:r>
              <a:rPr lang="en-US" sz="700" dirty="0"/>
              <a:t> </a:t>
            </a:r>
            <a:r>
              <a:rPr lang="en-US" sz="700" dirty="0" err="1"/>
              <a:t>पूरक</a:t>
            </a:r>
            <a:r>
              <a:rPr lang="en-US" sz="700" dirty="0"/>
              <a:t> </a:t>
            </a:r>
            <a:r>
              <a:rPr lang="en-US" sz="700" dirty="0" err="1"/>
              <a:t>में</a:t>
            </a:r>
            <a:r>
              <a:rPr lang="en-US" sz="700" dirty="0"/>
              <a:t> </a:t>
            </a:r>
            <a:r>
              <a:rPr lang="en-US" sz="700" dirty="0" err="1"/>
              <a:t>मिलेगा</a:t>
            </a:r>
            <a:r>
              <a:rPr lang="en-US" sz="700" dirty="0"/>
              <a:t>, </a:t>
            </a:r>
            <a:r>
              <a:rPr lang="en-US" sz="700" dirty="0" err="1"/>
              <a:t>जिससे</a:t>
            </a:r>
            <a:r>
              <a:rPr lang="en-US" sz="700" dirty="0"/>
              <a:t> </a:t>
            </a:r>
            <a:r>
              <a:rPr lang="en-US" sz="700" dirty="0" err="1"/>
              <a:t>आप</a:t>
            </a:r>
            <a:r>
              <a:rPr lang="en-US" sz="700" dirty="0"/>
              <a:t> </a:t>
            </a:r>
            <a:r>
              <a:rPr lang="en-US" sz="700" dirty="0" err="1"/>
              <a:t>अपना</a:t>
            </a:r>
            <a:r>
              <a:rPr lang="en-US" sz="700" dirty="0"/>
              <a:t> </a:t>
            </a:r>
            <a:r>
              <a:rPr lang="en-US" sz="700" dirty="0" err="1"/>
              <a:t>मॉडल</a:t>
            </a:r>
            <a:r>
              <a:rPr lang="en-US" sz="700" dirty="0"/>
              <a:t> </a:t>
            </a:r>
            <a:r>
              <a:rPr lang="en-US" sz="700" dirty="0" err="1"/>
              <a:t>बना</a:t>
            </a:r>
            <a:r>
              <a:rPr lang="en-US" sz="700" dirty="0"/>
              <a:t> </a:t>
            </a:r>
            <a:r>
              <a:rPr lang="en-US" sz="700" dirty="0" err="1"/>
              <a:t>पाएंगे</a:t>
            </a:r>
            <a:r>
              <a:rPr lang="en-US" sz="700" dirty="0"/>
              <a:t>. </a:t>
            </a:r>
            <a:r>
              <a:rPr lang="en-US" sz="700" dirty="0" err="1"/>
              <a:t>जैसा</a:t>
            </a:r>
            <a:r>
              <a:rPr lang="en-US" sz="700" dirty="0"/>
              <a:t> </a:t>
            </a:r>
            <a:r>
              <a:rPr lang="en-US" sz="700" dirty="0" err="1"/>
              <a:t>कि</a:t>
            </a:r>
            <a:r>
              <a:rPr lang="en-US" sz="700" dirty="0"/>
              <a:t> </a:t>
            </a:r>
            <a:r>
              <a:rPr lang="en-US" sz="700" dirty="0" err="1"/>
              <a:t>यह</a:t>
            </a:r>
            <a:r>
              <a:rPr lang="en-US" sz="700" dirty="0"/>
              <a:t> </a:t>
            </a:r>
            <a:r>
              <a:rPr lang="en-US" sz="700" dirty="0" err="1"/>
              <a:t>पत्थर</a:t>
            </a:r>
            <a:r>
              <a:rPr lang="en-US" sz="700" dirty="0"/>
              <a:t> </a:t>
            </a:r>
            <a:r>
              <a:rPr lang="en-US" sz="700" dirty="0" err="1"/>
              <a:t>का</a:t>
            </a:r>
            <a:r>
              <a:rPr lang="en-US" sz="700" dirty="0"/>
              <a:t> </a:t>
            </a:r>
            <a:r>
              <a:rPr lang="en-US" sz="700" dirty="0" err="1"/>
              <a:t>बना</a:t>
            </a:r>
            <a:r>
              <a:rPr lang="en-US" sz="700" dirty="0"/>
              <a:t> </a:t>
            </a:r>
            <a:r>
              <a:rPr lang="en-US" sz="700" dirty="0" err="1"/>
              <a:t>एक</a:t>
            </a:r>
            <a:r>
              <a:rPr lang="en-US" sz="700" dirty="0"/>
              <a:t> </a:t>
            </a:r>
            <a:r>
              <a:rPr lang="en-US" sz="700" dirty="0" err="1"/>
              <a:t>रैम्प</a:t>
            </a:r>
            <a:r>
              <a:rPr lang="en-US" sz="700" dirty="0"/>
              <a:t> </a:t>
            </a:r>
            <a:r>
              <a:rPr lang="en-US" sz="700" dirty="0" err="1"/>
              <a:t>है</a:t>
            </a:r>
            <a:r>
              <a:rPr lang="en-US" sz="700" dirty="0"/>
              <a:t>, </a:t>
            </a:r>
            <a:r>
              <a:rPr lang="en-US" sz="700" dirty="0" err="1"/>
              <a:t>जो</a:t>
            </a:r>
            <a:r>
              <a:rPr lang="en-US" sz="700" dirty="0"/>
              <a:t> </a:t>
            </a:r>
            <a:r>
              <a:rPr lang="en-US" sz="700" dirty="0" err="1"/>
              <a:t>दसों</a:t>
            </a:r>
            <a:r>
              <a:rPr lang="en-US" sz="700" dirty="0"/>
              <a:t> </a:t>
            </a:r>
            <a:r>
              <a:rPr lang="en-US" sz="700" dirty="0" err="1"/>
              <a:t>टन</a:t>
            </a:r>
            <a:r>
              <a:rPr lang="en-US" sz="700" dirty="0"/>
              <a:t> </a:t>
            </a:r>
            <a:r>
              <a:rPr lang="en-US" sz="700" dirty="0" err="1"/>
              <a:t>का</a:t>
            </a:r>
            <a:r>
              <a:rPr lang="en-US" sz="700" dirty="0"/>
              <a:t> </a:t>
            </a:r>
            <a:r>
              <a:rPr lang="en-US" sz="700" dirty="0" err="1"/>
              <a:t>भार</a:t>
            </a:r>
            <a:r>
              <a:rPr lang="en-US" sz="700" dirty="0"/>
              <a:t> </a:t>
            </a:r>
            <a:r>
              <a:rPr lang="en-US" sz="700" dirty="0" err="1"/>
              <a:t>झेल</a:t>
            </a:r>
            <a:r>
              <a:rPr lang="en-US" sz="700" dirty="0"/>
              <a:t> </a:t>
            </a:r>
            <a:r>
              <a:rPr lang="en-US" sz="700" dirty="0" err="1"/>
              <a:t>सकता</a:t>
            </a:r>
            <a:r>
              <a:rPr lang="en-US" sz="700" dirty="0"/>
              <a:t> </a:t>
            </a:r>
            <a:r>
              <a:rPr lang="en-US" sz="700" dirty="0" err="1"/>
              <a:t>है</a:t>
            </a:r>
            <a:r>
              <a:rPr lang="en-US" sz="700" dirty="0"/>
              <a:t>.</a:t>
            </a:r>
          </a:p>
        </p:txBody>
      </p:sp>
      <p:sp>
        <p:nvSpPr>
          <p:cNvPr id="7" name="Rectangle 6"/>
          <p:cNvSpPr/>
          <p:nvPr/>
        </p:nvSpPr>
        <p:spPr>
          <a:xfrm>
            <a:off x="381000" y="2183606"/>
            <a:ext cx="3962400" cy="630942"/>
          </a:xfrm>
          <a:prstGeom prst="rect">
            <a:avLst/>
          </a:prstGeom>
        </p:spPr>
        <p:txBody>
          <a:bodyPr wrap="square">
            <a:spAutoFit/>
          </a:bodyPr>
          <a:lstStyle/>
          <a:p>
            <a:r>
              <a:rPr lang="en-US" sz="700" dirty="0" err="1"/>
              <a:t>यह</a:t>
            </a:r>
            <a:r>
              <a:rPr lang="en-US" sz="700" dirty="0"/>
              <a:t> </a:t>
            </a:r>
            <a:r>
              <a:rPr lang="en-US" sz="700" dirty="0" err="1"/>
              <a:t>रैम्प</a:t>
            </a:r>
            <a:r>
              <a:rPr lang="en-US" sz="700" dirty="0"/>
              <a:t> </a:t>
            </a:r>
            <a:r>
              <a:rPr lang="en-US" sz="700" dirty="0" err="1"/>
              <a:t>उन</a:t>
            </a:r>
            <a:r>
              <a:rPr lang="en-US" sz="700" dirty="0"/>
              <a:t> </a:t>
            </a:r>
            <a:r>
              <a:rPr lang="en-US" sz="700" dirty="0" err="1"/>
              <a:t>टीमों</a:t>
            </a:r>
            <a:r>
              <a:rPr lang="en-US" sz="700" dirty="0"/>
              <a:t> </a:t>
            </a:r>
            <a:r>
              <a:rPr lang="en-US" sz="700" dirty="0" err="1"/>
              <a:t>के</a:t>
            </a:r>
            <a:r>
              <a:rPr lang="en-US" sz="700" dirty="0"/>
              <a:t> </a:t>
            </a:r>
            <a:r>
              <a:rPr lang="en-US" sz="700" dirty="0" err="1"/>
              <a:t>लिए</a:t>
            </a:r>
            <a:r>
              <a:rPr lang="en-US" sz="700" dirty="0"/>
              <a:t> </a:t>
            </a:r>
            <a:r>
              <a:rPr lang="en-US" sz="700" dirty="0" err="1"/>
              <a:t>भी</a:t>
            </a:r>
            <a:r>
              <a:rPr lang="en-US" sz="700" dirty="0"/>
              <a:t> </a:t>
            </a:r>
            <a:r>
              <a:rPr lang="en-US" sz="700" dirty="0" err="1"/>
              <a:t>पर्याप्त</a:t>
            </a:r>
            <a:r>
              <a:rPr lang="en-US" sz="700" dirty="0"/>
              <a:t> </a:t>
            </a:r>
            <a:r>
              <a:rPr lang="en-US" sz="700" dirty="0" err="1"/>
              <a:t>चौड़ा</a:t>
            </a:r>
            <a:r>
              <a:rPr lang="en-US" sz="700" dirty="0"/>
              <a:t> </a:t>
            </a:r>
            <a:r>
              <a:rPr lang="en-US" sz="700" dirty="0" err="1"/>
              <a:t>है</a:t>
            </a:r>
            <a:r>
              <a:rPr lang="en-US" sz="700" dirty="0"/>
              <a:t>, </a:t>
            </a:r>
            <a:r>
              <a:rPr lang="en-US" sz="700" dirty="0" err="1"/>
              <a:t>जो</a:t>
            </a:r>
            <a:r>
              <a:rPr lang="en-US" sz="700" dirty="0"/>
              <a:t> "</a:t>
            </a:r>
            <a:r>
              <a:rPr lang="en-US" sz="700" dirty="0" err="1" smtClean="0"/>
              <a:t>क्रॉस-कार्ट्स</a:t>
            </a:r>
            <a:r>
              <a:rPr lang="en-US" sz="700" dirty="0" smtClean="0"/>
              <a:t>“ (</a:t>
            </a:r>
            <a:r>
              <a:rPr lang="en-US" sz="700" dirty="0" err="1"/>
              <a:t>जिन्होंने</a:t>
            </a:r>
            <a:r>
              <a:rPr lang="en-US" sz="700" dirty="0"/>
              <a:t> </a:t>
            </a:r>
            <a:r>
              <a:rPr lang="en-US" sz="700" dirty="0" err="1"/>
              <a:t>ब्लॉक</a:t>
            </a:r>
            <a:r>
              <a:rPr lang="en-US" sz="700" dirty="0"/>
              <a:t> </a:t>
            </a:r>
            <a:r>
              <a:rPr lang="en-US" sz="700" dirty="0" err="1"/>
              <a:t>को</a:t>
            </a:r>
            <a:r>
              <a:rPr lang="en-US" sz="700" dirty="0"/>
              <a:t> </a:t>
            </a:r>
            <a:r>
              <a:rPr lang="en-US" sz="700" dirty="0" err="1"/>
              <a:t>पकड़कर</a:t>
            </a:r>
            <a:r>
              <a:rPr lang="en-US" sz="700" dirty="0"/>
              <a:t> </a:t>
            </a:r>
            <a:r>
              <a:rPr lang="en-US" sz="700" dirty="0" err="1"/>
              <a:t>रखा</a:t>
            </a:r>
            <a:r>
              <a:rPr lang="en-US" sz="700" dirty="0"/>
              <a:t> </a:t>
            </a:r>
            <a:r>
              <a:rPr lang="en-US" sz="700" dirty="0" err="1"/>
              <a:t>है</a:t>
            </a:r>
            <a:r>
              <a:rPr lang="en-US" sz="700" dirty="0"/>
              <a:t>) </a:t>
            </a:r>
            <a:r>
              <a:rPr lang="en-US" sz="700" dirty="0" err="1"/>
              <a:t>तक</a:t>
            </a:r>
            <a:r>
              <a:rPr lang="en-US" sz="700" dirty="0"/>
              <a:t> </a:t>
            </a:r>
            <a:r>
              <a:rPr lang="en-US" sz="700" dirty="0" err="1"/>
              <a:t>नीचे</a:t>
            </a:r>
            <a:r>
              <a:rPr lang="en-US" sz="700" dirty="0"/>
              <a:t> </a:t>
            </a:r>
            <a:r>
              <a:rPr lang="en-US" sz="700" dirty="0" err="1"/>
              <a:t>जाती</a:t>
            </a:r>
            <a:r>
              <a:rPr lang="en-US" sz="700" dirty="0"/>
              <a:t> </a:t>
            </a:r>
            <a:r>
              <a:rPr lang="en-US" sz="700" dirty="0" err="1"/>
              <a:t>हैं</a:t>
            </a:r>
            <a:r>
              <a:rPr lang="en-US" sz="700" dirty="0"/>
              <a:t>. </a:t>
            </a:r>
            <a:r>
              <a:rPr lang="en-US" sz="700" dirty="0" err="1"/>
              <a:t>इस</a:t>
            </a:r>
            <a:r>
              <a:rPr lang="en-US" sz="700" dirty="0"/>
              <a:t> </a:t>
            </a:r>
            <a:r>
              <a:rPr lang="en-US" sz="700" dirty="0" err="1"/>
              <a:t>निर्माण</a:t>
            </a:r>
            <a:r>
              <a:rPr lang="en-US" sz="700" dirty="0"/>
              <a:t> </a:t>
            </a:r>
            <a:r>
              <a:rPr lang="en-US" sz="700" dirty="0" err="1"/>
              <a:t>के</a:t>
            </a:r>
            <a:r>
              <a:rPr lang="en-US" sz="700" dirty="0"/>
              <a:t> </a:t>
            </a:r>
            <a:r>
              <a:rPr lang="en-US" sz="700" dirty="0" err="1"/>
              <a:t>काम</a:t>
            </a:r>
            <a:r>
              <a:rPr lang="en-US" sz="700" dirty="0"/>
              <a:t> </a:t>
            </a:r>
            <a:r>
              <a:rPr lang="en-US" sz="700" dirty="0" err="1"/>
              <a:t>में</a:t>
            </a:r>
            <a:r>
              <a:rPr lang="en-US" sz="700" dirty="0"/>
              <a:t> </a:t>
            </a:r>
            <a:r>
              <a:rPr lang="en-US" sz="700" dirty="0" err="1"/>
              <a:t>बहुत</a:t>
            </a:r>
            <a:r>
              <a:rPr lang="en-US" sz="700" dirty="0"/>
              <a:t> </a:t>
            </a:r>
            <a:r>
              <a:rPr lang="en-US" sz="700" dirty="0" err="1"/>
              <a:t>मलबा</a:t>
            </a:r>
            <a:r>
              <a:rPr lang="en-US" sz="700" dirty="0"/>
              <a:t> </a:t>
            </a:r>
            <a:r>
              <a:rPr lang="en-US" sz="700" dirty="0" err="1"/>
              <a:t>जैसे</a:t>
            </a:r>
            <a:r>
              <a:rPr lang="en-US" sz="700" dirty="0"/>
              <a:t> </a:t>
            </a:r>
            <a:r>
              <a:rPr lang="en-US" sz="700" dirty="0" err="1"/>
              <a:t>त्रिकोणीय</a:t>
            </a:r>
            <a:r>
              <a:rPr lang="en-US" sz="700" dirty="0"/>
              <a:t> </a:t>
            </a:r>
            <a:r>
              <a:rPr lang="en-US" sz="700" dirty="0" err="1"/>
              <a:t>ब्लॉक</a:t>
            </a:r>
            <a:r>
              <a:rPr lang="en-US" sz="700" dirty="0"/>
              <a:t> </a:t>
            </a:r>
            <a:r>
              <a:rPr lang="en-US" sz="700" dirty="0" err="1"/>
              <a:t>पैदा</a:t>
            </a:r>
            <a:r>
              <a:rPr lang="en-US" sz="700" dirty="0"/>
              <a:t> </a:t>
            </a:r>
            <a:r>
              <a:rPr lang="en-US" sz="700" dirty="0" err="1"/>
              <a:t>होते</a:t>
            </a:r>
            <a:r>
              <a:rPr lang="en-US" sz="700" dirty="0"/>
              <a:t> </a:t>
            </a:r>
            <a:r>
              <a:rPr lang="en-US" sz="700" dirty="0" err="1"/>
              <a:t>हैं</a:t>
            </a:r>
            <a:r>
              <a:rPr lang="en-US" sz="700" dirty="0"/>
              <a:t>. </a:t>
            </a:r>
            <a:r>
              <a:rPr lang="en-US" sz="700" dirty="0" err="1"/>
              <a:t>बाकी</a:t>
            </a:r>
            <a:r>
              <a:rPr lang="en-US" sz="700" dirty="0"/>
              <a:t> </a:t>
            </a:r>
            <a:r>
              <a:rPr lang="en-US" sz="700" dirty="0" err="1"/>
              <a:t>मलबे</a:t>
            </a:r>
            <a:r>
              <a:rPr lang="en-US" sz="700" dirty="0"/>
              <a:t> </a:t>
            </a:r>
            <a:r>
              <a:rPr lang="en-US" sz="700" dirty="0" err="1"/>
              <a:t>का</a:t>
            </a:r>
            <a:r>
              <a:rPr lang="en-US" sz="700" dirty="0"/>
              <a:t> </a:t>
            </a:r>
            <a:r>
              <a:rPr lang="en-US" sz="700" dirty="0" err="1"/>
              <a:t>उपयोग</a:t>
            </a:r>
            <a:r>
              <a:rPr lang="en-US" sz="700" dirty="0"/>
              <a:t> </a:t>
            </a:r>
            <a:r>
              <a:rPr lang="en-US" sz="700" dirty="0" err="1"/>
              <a:t>अन्य</a:t>
            </a:r>
            <a:r>
              <a:rPr lang="en-US" sz="700" dirty="0"/>
              <a:t> </a:t>
            </a:r>
            <a:r>
              <a:rPr lang="en-US" sz="700" dirty="0" err="1"/>
              <a:t>पिरामिड</a:t>
            </a:r>
            <a:r>
              <a:rPr lang="en-US" sz="700" dirty="0"/>
              <a:t> </a:t>
            </a:r>
            <a:r>
              <a:rPr lang="en-US" sz="700" dirty="0" err="1"/>
              <a:t>बनाने</a:t>
            </a:r>
            <a:r>
              <a:rPr lang="en-US" sz="700" dirty="0"/>
              <a:t> </a:t>
            </a:r>
            <a:r>
              <a:rPr lang="en-US" sz="700" dirty="0" err="1"/>
              <a:t>के</a:t>
            </a:r>
            <a:r>
              <a:rPr lang="en-US" sz="700" dirty="0"/>
              <a:t> </a:t>
            </a:r>
            <a:r>
              <a:rPr lang="en-US" sz="700" dirty="0" err="1"/>
              <a:t>लिए</a:t>
            </a:r>
            <a:r>
              <a:rPr lang="en-US" sz="700" dirty="0"/>
              <a:t> </a:t>
            </a:r>
            <a:r>
              <a:rPr lang="en-US" sz="700" dirty="0" err="1"/>
              <a:t>या</a:t>
            </a:r>
            <a:r>
              <a:rPr lang="en-US" sz="700" dirty="0"/>
              <a:t> </a:t>
            </a:r>
            <a:r>
              <a:rPr lang="en-US" sz="700" dirty="0" err="1"/>
              <a:t>उनके</a:t>
            </a:r>
            <a:r>
              <a:rPr lang="en-US" sz="700" dirty="0"/>
              <a:t> </a:t>
            </a:r>
            <a:r>
              <a:rPr lang="en-US" sz="700" dirty="0" err="1"/>
              <a:t>बाहरी</a:t>
            </a:r>
            <a:r>
              <a:rPr lang="en-US" sz="700" dirty="0"/>
              <a:t> </a:t>
            </a:r>
            <a:r>
              <a:rPr lang="en-US" sz="700" dirty="0" err="1"/>
              <a:t>रैम्प</a:t>
            </a:r>
            <a:r>
              <a:rPr lang="en-US" sz="700" dirty="0"/>
              <a:t> </a:t>
            </a:r>
            <a:r>
              <a:rPr lang="en-US" sz="700" dirty="0" err="1"/>
              <a:t>बनाने</a:t>
            </a:r>
            <a:r>
              <a:rPr lang="en-US" sz="700" dirty="0"/>
              <a:t> </a:t>
            </a:r>
            <a:r>
              <a:rPr lang="en-US" sz="700" dirty="0" err="1"/>
              <a:t>के</a:t>
            </a:r>
            <a:r>
              <a:rPr lang="en-US" sz="700" dirty="0"/>
              <a:t> </a:t>
            </a:r>
            <a:r>
              <a:rPr lang="en-US" sz="700" dirty="0" err="1"/>
              <a:t>लिए</a:t>
            </a:r>
            <a:r>
              <a:rPr lang="en-US" sz="700" dirty="0"/>
              <a:t> </a:t>
            </a:r>
            <a:r>
              <a:rPr lang="en-US" sz="700" dirty="0" err="1"/>
              <a:t>उपयोग</a:t>
            </a:r>
            <a:r>
              <a:rPr lang="en-US" sz="700" dirty="0"/>
              <a:t> </a:t>
            </a:r>
            <a:r>
              <a:rPr lang="en-US" sz="700" dirty="0" err="1"/>
              <a:t>किया</a:t>
            </a:r>
            <a:r>
              <a:rPr lang="en-US" sz="700" dirty="0"/>
              <a:t> </a:t>
            </a:r>
            <a:r>
              <a:rPr lang="en-US" sz="700" dirty="0" err="1"/>
              <a:t>जा</a:t>
            </a:r>
            <a:r>
              <a:rPr lang="en-US" sz="700" dirty="0"/>
              <a:t> </a:t>
            </a:r>
            <a:r>
              <a:rPr lang="en-US" sz="700" dirty="0" err="1"/>
              <a:t>सकता</a:t>
            </a:r>
            <a:r>
              <a:rPr lang="en-US" sz="700" dirty="0"/>
              <a:t> </a:t>
            </a:r>
            <a:r>
              <a:rPr lang="en-US" sz="700" dirty="0" err="1"/>
              <a:t>है</a:t>
            </a:r>
            <a:r>
              <a:rPr lang="en-US" sz="700" dirty="0"/>
              <a:t>. </a:t>
            </a:r>
            <a:r>
              <a:rPr lang="en-US" sz="700" dirty="0" err="1"/>
              <a:t>इस</a:t>
            </a:r>
            <a:r>
              <a:rPr lang="en-US" sz="700" dirty="0"/>
              <a:t> </a:t>
            </a:r>
            <a:r>
              <a:rPr lang="en-US" sz="700" dirty="0" err="1"/>
              <a:t>तरीके</a:t>
            </a:r>
            <a:r>
              <a:rPr lang="en-US" sz="700" dirty="0"/>
              <a:t> </a:t>
            </a:r>
            <a:r>
              <a:rPr lang="en-US" sz="700" dirty="0" err="1"/>
              <a:t>से</a:t>
            </a:r>
            <a:r>
              <a:rPr lang="en-US" sz="700" dirty="0"/>
              <a:t> </a:t>
            </a:r>
            <a:r>
              <a:rPr lang="en-US" sz="700" dirty="0" err="1"/>
              <a:t>चेओप्स</a:t>
            </a:r>
            <a:r>
              <a:rPr lang="en-US" sz="700" dirty="0"/>
              <a:t> </a:t>
            </a:r>
            <a:r>
              <a:rPr lang="en-US" sz="700" dirty="0" err="1"/>
              <a:t>के</a:t>
            </a:r>
            <a:r>
              <a:rPr lang="en-US" sz="700" dirty="0"/>
              <a:t> </a:t>
            </a:r>
            <a:r>
              <a:rPr lang="en-US" sz="700" dirty="0" err="1"/>
              <a:t>पिता</a:t>
            </a:r>
            <a:r>
              <a:rPr lang="en-US" sz="700" dirty="0"/>
              <a:t> </a:t>
            </a:r>
            <a:r>
              <a:rPr lang="en-US" sz="700" dirty="0" err="1"/>
              <a:t>स्नेफरु</a:t>
            </a:r>
            <a:r>
              <a:rPr lang="en-US" sz="700" dirty="0"/>
              <a:t> </a:t>
            </a:r>
            <a:r>
              <a:rPr lang="en-US" sz="700" dirty="0" err="1"/>
              <a:t>ने</a:t>
            </a:r>
            <a:r>
              <a:rPr lang="en-US" sz="700" dirty="0"/>
              <a:t> </a:t>
            </a:r>
            <a:r>
              <a:rPr lang="en-US" sz="700" dirty="0" err="1"/>
              <a:t>दहशूर</a:t>
            </a:r>
            <a:r>
              <a:rPr lang="en-US" sz="700" dirty="0"/>
              <a:t> </a:t>
            </a:r>
            <a:r>
              <a:rPr lang="en-US" sz="700" dirty="0" err="1"/>
              <a:t>में</a:t>
            </a:r>
            <a:r>
              <a:rPr lang="en-US" sz="700" dirty="0"/>
              <a:t> </a:t>
            </a:r>
            <a:r>
              <a:rPr lang="en-US" sz="700" dirty="0" err="1"/>
              <a:t>अपने</a:t>
            </a:r>
            <a:r>
              <a:rPr lang="en-US" sz="700" dirty="0"/>
              <a:t> </a:t>
            </a:r>
            <a:r>
              <a:rPr lang="en-US" sz="700" dirty="0" err="1"/>
              <a:t>दो</a:t>
            </a:r>
            <a:r>
              <a:rPr lang="en-US" sz="700" dirty="0"/>
              <a:t> </a:t>
            </a:r>
            <a:r>
              <a:rPr lang="en-US" sz="700" dirty="0" err="1"/>
              <a:t>पिरामिड</a:t>
            </a:r>
            <a:r>
              <a:rPr lang="en-US" sz="700" dirty="0"/>
              <a:t> </a:t>
            </a:r>
            <a:r>
              <a:rPr lang="en-US" sz="700" dirty="0" err="1"/>
              <a:t>बनवाए</a:t>
            </a:r>
            <a:r>
              <a:rPr lang="en-US" sz="700" dirty="0"/>
              <a:t>. </a:t>
            </a:r>
            <a:r>
              <a:rPr lang="en-US" sz="700" dirty="0" err="1"/>
              <a:t>उसी</a:t>
            </a:r>
            <a:r>
              <a:rPr lang="en-US" sz="700" dirty="0"/>
              <a:t> </a:t>
            </a:r>
            <a:r>
              <a:rPr lang="en-US" sz="700" dirty="0" err="1"/>
              <a:t>तरह</a:t>
            </a:r>
            <a:r>
              <a:rPr lang="en-US" sz="700" dirty="0"/>
              <a:t> </a:t>
            </a:r>
            <a:r>
              <a:rPr lang="en-US" sz="700" dirty="0" err="1"/>
              <a:t>उनके</a:t>
            </a:r>
            <a:r>
              <a:rPr lang="en-US" sz="700" dirty="0"/>
              <a:t> </a:t>
            </a:r>
            <a:r>
              <a:rPr lang="en-US" sz="700" dirty="0" err="1"/>
              <a:t>बेटे</a:t>
            </a:r>
            <a:r>
              <a:rPr lang="en-US" sz="700" dirty="0"/>
              <a:t> </a:t>
            </a:r>
            <a:r>
              <a:rPr lang="en-US" sz="700" dirty="0" err="1"/>
              <a:t>चेओप्स</a:t>
            </a:r>
            <a:r>
              <a:rPr lang="en-US" sz="700" dirty="0"/>
              <a:t>, </a:t>
            </a:r>
            <a:r>
              <a:rPr lang="en-US" sz="700" dirty="0" err="1"/>
              <a:t>उनके</a:t>
            </a:r>
            <a:r>
              <a:rPr lang="en-US" sz="700" dirty="0"/>
              <a:t> </a:t>
            </a:r>
            <a:r>
              <a:rPr lang="en-US" sz="700" dirty="0" err="1"/>
              <a:t>पोते</a:t>
            </a:r>
            <a:r>
              <a:rPr lang="en-US" sz="700" dirty="0"/>
              <a:t> </a:t>
            </a:r>
            <a:r>
              <a:rPr lang="en-US" sz="700" dirty="0" err="1"/>
              <a:t>केप्रेन</a:t>
            </a:r>
            <a:r>
              <a:rPr lang="en-US" sz="700" dirty="0"/>
              <a:t> </a:t>
            </a:r>
            <a:r>
              <a:rPr lang="en-US" sz="700" dirty="0" err="1"/>
              <a:t>और</a:t>
            </a:r>
            <a:r>
              <a:rPr lang="en-US" sz="700" dirty="0"/>
              <a:t> </a:t>
            </a:r>
            <a:r>
              <a:rPr lang="en-US" sz="700" dirty="0" err="1"/>
              <a:t>उनके</a:t>
            </a:r>
            <a:r>
              <a:rPr lang="en-US" sz="700" dirty="0"/>
              <a:t> </a:t>
            </a:r>
            <a:r>
              <a:rPr lang="en-US" sz="700" dirty="0" smtClean="0"/>
              <a:t/>
            </a:r>
            <a:br>
              <a:rPr lang="en-US" sz="700" dirty="0" smtClean="0"/>
            </a:br>
            <a:r>
              <a:rPr lang="en-US" sz="700" dirty="0" err="1" smtClean="0"/>
              <a:t>पर-पोते</a:t>
            </a:r>
            <a:r>
              <a:rPr lang="en-US" sz="700" dirty="0" smtClean="0"/>
              <a:t> </a:t>
            </a:r>
            <a:r>
              <a:rPr lang="en-US" sz="700" dirty="0" err="1"/>
              <a:t>मायकेरिनो</a:t>
            </a:r>
            <a:r>
              <a:rPr lang="en-US" sz="700" dirty="0"/>
              <a:t> </a:t>
            </a:r>
            <a:r>
              <a:rPr lang="en-US" sz="700" dirty="0" err="1"/>
              <a:t>ने</a:t>
            </a:r>
            <a:r>
              <a:rPr lang="en-US" sz="700" dirty="0"/>
              <a:t> </a:t>
            </a:r>
            <a:r>
              <a:rPr lang="en-US" sz="700" dirty="0" err="1"/>
              <a:t>अपने</a:t>
            </a:r>
            <a:r>
              <a:rPr lang="en-US" sz="700" dirty="0"/>
              <a:t> </a:t>
            </a:r>
            <a:r>
              <a:rPr lang="en-US" sz="700" dirty="0" err="1"/>
              <a:t>खुद</a:t>
            </a:r>
            <a:r>
              <a:rPr lang="en-US" sz="700" dirty="0"/>
              <a:t> </a:t>
            </a:r>
            <a:r>
              <a:rPr lang="en-US" sz="700" dirty="0" err="1"/>
              <a:t>के</a:t>
            </a:r>
            <a:r>
              <a:rPr lang="en-US" sz="700" dirty="0"/>
              <a:t> </a:t>
            </a:r>
            <a:r>
              <a:rPr lang="en-US" sz="700" dirty="0" err="1"/>
              <a:t>पिरामिड</a:t>
            </a:r>
            <a:r>
              <a:rPr lang="en-US" sz="700" dirty="0"/>
              <a:t> </a:t>
            </a:r>
            <a:r>
              <a:rPr lang="en-US" sz="700" dirty="0" err="1"/>
              <a:t>निर्माण</a:t>
            </a:r>
            <a:r>
              <a:rPr lang="en-US" sz="700" dirty="0"/>
              <a:t> </a:t>
            </a:r>
            <a:r>
              <a:rPr lang="en-US" sz="700" dirty="0" err="1"/>
              <a:t>करवाए</a:t>
            </a:r>
            <a:r>
              <a:rPr lang="en-US" sz="700" dirty="0"/>
              <a:t>.</a:t>
            </a:r>
          </a:p>
        </p:txBody>
      </p:sp>
    </p:spTree>
    <p:extLst>
      <p:ext uri="{BB962C8B-B14F-4D97-AF65-F5344CB8AC3E}">
        <p14:creationId xmlns:p14="http://schemas.microsoft.com/office/powerpoint/2010/main" val="23445860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58370" name="Picture 2" descr="C:\Users\HP\Desktop\PYRAMIDS\PYRAMID IMAGES\p0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0" y="2839372"/>
            <a:ext cx="1219200" cy="184666"/>
          </a:xfrm>
          <a:prstGeom prst="rect">
            <a:avLst/>
          </a:prstGeom>
        </p:spPr>
        <p:txBody>
          <a:bodyPr wrap="square">
            <a:spAutoFit/>
          </a:bodyPr>
          <a:lstStyle/>
          <a:p>
            <a:pPr algn="ctr"/>
            <a:r>
              <a:rPr lang="en-US" sz="600" dirty="0"/>
              <a:t> </a:t>
            </a:r>
            <a:r>
              <a:rPr lang="en-US" sz="600" dirty="0" smtClean="0"/>
              <a:t> (*) </a:t>
            </a:r>
            <a:r>
              <a:rPr lang="en-US" sz="600" dirty="0"/>
              <a:t>2004 </a:t>
            </a:r>
            <a:r>
              <a:rPr lang="en-US" sz="600" dirty="0" err="1"/>
              <a:t>जीन</a:t>
            </a:r>
            <a:r>
              <a:rPr lang="en-US" sz="600" dirty="0"/>
              <a:t> </a:t>
            </a:r>
            <a:r>
              <a:rPr lang="en-US" sz="600" dirty="0" err="1"/>
              <a:t>पियरे</a:t>
            </a:r>
            <a:r>
              <a:rPr lang="en-US" sz="600" dirty="0"/>
              <a:t> </a:t>
            </a:r>
            <a:r>
              <a:rPr lang="en-US" sz="600" dirty="0" err="1"/>
              <a:t>पेटिट</a:t>
            </a:r>
            <a:r>
              <a:rPr lang="en-US" sz="600" dirty="0"/>
              <a:t> </a:t>
            </a:r>
          </a:p>
        </p:txBody>
      </p:sp>
      <p:sp>
        <p:nvSpPr>
          <p:cNvPr id="4" name="Rectangle 3"/>
          <p:cNvSpPr/>
          <p:nvPr/>
        </p:nvSpPr>
        <p:spPr>
          <a:xfrm>
            <a:off x="304800" y="175834"/>
            <a:ext cx="1295400" cy="307777"/>
          </a:xfrm>
          <a:prstGeom prst="rect">
            <a:avLst/>
          </a:prstGeom>
        </p:spPr>
        <p:txBody>
          <a:bodyPr wrap="square">
            <a:spAutoFit/>
          </a:bodyPr>
          <a:lstStyle/>
          <a:p>
            <a:pPr algn="ctr"/>
            <a:r>
              <a:rPr lang="en-US" sz="700" dirty="0" err="1"/>
              <a:t>ग्रैंड</a:t>
            </a:r>
            <a:r>
              <a:rPr lang="en-US" sz="700" dirty="0"/>
              <a:t> </a:t>
            </a:r>
            <a:r>
              <a:rPr lang="en-US" sz="700" dirty="0" err="1"/>
              <a:t>गैलरी</a:t>
            </a:r>
            <a:r>
              <a:rPr lang="en-US" sz="700" dirty="0"/>
              <a:t>, </a:t>
            </a:r>
            <a:r>
              <a:rPr lang="en-US" sz="700" dirty="0" err="1"/>
              <a:t>अपनी</a:t>
            </a:r>
            <a:r>
              <a:rPr lang="en-US" sz="700" dirty="0"/>
              <a:t> </a:t>
            </a:r>
            <a:r>
              <a:rPr lang="en-US" sz="700" dirty="0" err="1"/>
              <a:t>तमाम</a:t>
            </a:r>
            <a:r>
              <a:rPr lang="en-US" sz="700" dirty="0"/>
              <a:t> </a:t>
            </a:r>
            <a:r>
              <a:rPr lang="en-US" sz="700" dirty="0" err="1"/>
              <a:t>कमियों</a:t>
            </a:r>
            <a:r>
              <a:rPr lang="en-US" sz="700" dirty="0"/>
              <a:t> </a:t>
            </a:r>
            <a:r>
              <a:rPr lang="en-US" sz="700" dirty="0" err="1"/>
              <a:t>के</a:t>
            </a:r>
            <a:r>
              <a:rPr lang="en-US" sz="700" dirty="0"/>
              <a:t> </a:t>
            </a:r>
            <a:r>
              <a:rPr lang="en-US" sz="700" dirty="0" err="1"/>
              <a:t>बावजूद</a:t>
            </a:r>
            <a:r>
              <a:rPr lang="en-US" sz="700" dirty="0"/>
              <a:t> </a:t>
            </a:r>
            <a:r>
              <a:rPr lang="en-US" sz="700" dirty="0" err="1"/>
              <a:t>बहुत</a:t>
            </a:r>
            <a:r>
              <a:rPr lang="en-US" sz="700" dirty="0"/>
              <a:t> </a:t>
            </a:r>
            <a:r>
              <a:rPr lang="en-US" sz="700" dirty="0" err="1"/>
              <a:t>शानदार</a:t>
            </a:r>
            <a:r>
              <a:rPr lang="en-US" sz="700" dirty="0"/>
              <a:t> </a:t>
            </a:r>
            <a:r>
              <a:rPr lang="en-US" sz="700" dirty="0" err="1"/>
              <a:t>है</a:t>
            </a:r>
            <a:r>
              <a:rPr lang="en-US" sz="700" dirty="0"/>
              <a:t>.</a:t>
            </a:r>
          </a:p>
        </p:txBody>
      </p:sp>
      <p:sp>
        <p:nvSpPr>
          <p:cNvPr id="5" name="Rectangle 4"/>
          <p:cNvSpPr/>
          <p:nvPr/>
        </p:nvSpPr>
        <p:spPr>
          <a:xfrm>
            <a:off x="1026227" y="1336028"/>
            <a:ext cx="1032392" cy="307777"/>
          </a:xfrm>
          <a:prstGeom prst="rect">
            <a:avLst/>
          </a:prstGeom>
        </p:spPr>
        <p:txBody>
          <a:bodyPr wrap="square">
            <a:spAutoFit/>
          </a:bodyPr>
          <a:lstStyle/>
          <a:p>
            <a:pPr algn="ctr"/>
            <a:r>
              <a:rPr lang="en-US" sz="700" dirty="0" err="1" smtClean="0"/>
              <a:t>भूकम्पों</a:t>
            </a:r>
            <a:r>
              <a:rPr lang="en-US" sz="700" dirty="0" smtClean="0"/>
              <a:t> </a:t>
            </a:r>
            <a:r>
              <a:rPr lang="en-US" sz="700" dirty="0" err="1"/>
              <a:t>को</a:t>
            </a:r>
            <a:r>
              <a:rPr lang="en-US" sz="700" dirty="0"/>
              <a:t> </a:t>
            </a:r>
            <a:r>
              <a:rPr lang="en-US" sz="700" dirty="0" err="1"/>
              <a:t>रोकने</a:t>
            </a:r>
            <a:r>
              <a:rPr lang="en-US" sz="700" dirty="0"/>
              <a:t> </a:t>
            </a:r>
            <a:r>
              <a:rPr lang="en-US" sz="700" dirty="0" smtClean="0"/>
              <a:t/>
            </a:r>
            <a:br>
              <a:rPr lang="en-US" sz="700" dirty="0" smtClean="0"/>
            </a:br>
            <a:r>
              <a:rPr lang="en-US" sz="700" dirty="0" err="1" smtClean="0"/>
              <a:t>का</a:t>
            </a:r>
            <a:r>
              <a:rPr lang="en-US" sz="700" dirty="0" smtClean="0"/>
              <a:t> </a:t>
            </a:r>
            <a:r>
              <a:rPr lang="en-US" sz="700" dirty="0" err="1"/>
              <a:t>एक</a:t>
            </a:r>
            <a:r>
              <a:rPr lang="en-US" sz="700" dirty="0"/>
              <a:t> </a:t>
            </a:r>
            <a:r>
              <a:rPr lang="en-US" sz="700" dirty="0" err="1"/>
              <a:t>अन्य</a:t>
            </a:r>
            <a:r>
              <a:rPr lang="en-US" sz="700" dirty="0"/>
              <a:t> </a:t>
            </a:r>
            <a:r>
              <a:rPr lang="en-US" sz="700" dirty="0" err="1" smtClean="0"/>
              <a:t>उपाय</a:t>
            </a:r>
            <a:r>
              <a:rPr lang="en-US" sz="700" dirty="0"/>
              <a:t>.</a:t>
            </a:r>
            <a:r>
              <a:rPr lang="en-US" sz="700" dirty="0" smtClean="0"/>
              <a:t> </a:t>
            </a:r>
            <a:endParaRPr lang="en-US" sz="700" dirty="0"/>
          </a:p>
        </p:txBody>
      </p:sp>
      <p:sp>
        <p:nvSpPr>
          <p:cNvPr id="6" name="Rectangle 5"/>
          <p:cNvSpPr/>
          <p:nvPr/>
        </p:nvSpPr>
        <p:spPr>
          <a:xfrm>
            <a:off x="1828800" y="191309"/>
            <a:ext cx="2362200" cy="415498"/>
          </a:xfrm>
          <a:prstGeom prst="rect">
            <a:avLst/>
          </a:prstGeom>
        </p:spPr>
        <p:txBody>
          <a:bodyPr wrap="square">
            <a:spAutoFit/>
          </a:bodyPr>
          <a:lstStyle/>
          <a:p>
            <a:pPr algn="ctr"/>
            <a:r>
              <a:rPr lang="en-US" sz="700" dirty="0" err="1"/>
              <a:t>प्राचीन</a:t>
            </a:r>
            <a:r>
              <a:rPr lang="en-US" sz="700" dirty="0"/>
              <a:t> </a:t>
            </a:r>
            <a:r>
              <a:rPr lang="en-US" sz="700" dirty="0" err="1"/>
              <a:t>मिस्र</a:t>
            </a:r>
            <a:r>
              <a:rPr lang="en-US" sz="700" dirty="0"/>
              <a:t> </a:t>
            </a:r>
            <a:r>
              <a:rPr lang="en-US" sz="700" dirty="0" err="1"/>
              <a:t>के</a:t>
            </a:r>
            <a:r>
              <a:rPr lang="en-US" sz="700" dirty="0"/>
              <a:t> </a:t>
            </a:r>
            <a:r>
              <a:rPr lang="en-US" sz="700" dirty="0" err="1"/>
              <a:t>लोग</a:t>
            </a:r>
            <a:r>
              <a:rPr lang="en-US" sz="700" dirty="0"/>
              <a:t> </a:t>
            </a:r>
            <a:r>
              <a:rPr lang="en-US" sz="700" dirty="0" err="1"/>
              <a:t>वाल्ट</a:t>
            </a:r>
            <a:r>
              <a:rPr lang="en-US" sz="700" dirty="0"/>
              <a:t> (</a:t>
            </a:r>
            <a:r>
              <a:rPr lang="en-US" sz="700" dirty="0" err="1"/>
              <a:t>गुम्बद</a:t>
            </a:r>
            <a:r>
              <a:rPr lang="en-US" sz="700" dirty="0"/>
              <a:t>) </a:t>
            </a:r>
            <a:r>
              <a:rPr lang="en-US" sz="700" dirty="0" err="1"/>
              <a:t>बनाने</a:t>
            </a:r>
            <a:r>
              <a:rPr lang="en-US" sz="700" dirty="0"/>
              <a:t> </a:t>
            </a:r>
            <a:r>
              <a:rPr lang="en-US" sz="700" dirty="0" err="1"/>
              <a:t>में</a:t>
            </a:r>
            <a:r>
              <a:rPr lang="en-US" sz="700" dirty="0"/>
              <a:t> </a:t>
            </a:r>
            <a:r>
              <a:rPr lang="en-US" sz="700" dirty="0" err="1"/>
              <a:t>दक्ष</a:t>
            </a:r>
            <a:r>
              <a:rPr lang="en-US" sz="700" dirty="0"/>
              <a:t> </a:t>
            </a:r>
            <a:r>
              <a:rPr lang="en-US" sz="700" dirty="0" err="1"/>
              <a:t>थे</a:t>
            </a:r>
            <a:r>
              <a:rPr lang="en-US" sz="700" dirty="0"/>
              <a:t>. </a:t>
            </a:r>
            <a:r>
              <a:rPr lang="en-US" sz="700" dirty="0" smtClean="0"/>
              <a:t/>
            </a:r>
            <a:br>
              <a:rPr lang="en-US" sz="700" dirty="0" smtClean="0"/>
            </a:br>
            <a:r>
              <a:rPr lang="en-US" sz="700" dirty="0" err="1" smtClean="0"/>
              <a:t>उन्होंने</a:t>
            </a:r>
            <a:r>
              <a:rPr lang="en-US" sz="700" dirty="0" smtClean="0"/>
              <a:t> </a:t>
            </a:r>
            <a:r>
              <a:rPr lang="en-US" sz="700" dirty="0" err="1"/>
              <a:t>कई</a:t>
            </a:r>
            <a:r>
              <a:rPr lang="en-US" sz="700" dirty="0"/>
              <a:t> </a:t>
            </a:r>
            <a:r>
              <a:rPr lang="en-US" sz="700" dirty="0" err="1"/>
              <a:t>गुम्बद</a:t>
            </a:r>
            <a:r>
              <a:rPr lang="en-US" sz="700" dirty="0"/>
              <a:t> </a:t>
            </a:r>
            <a:r>
              <a:rPr lang="en-US" sz="700" dirty="0" err="1"/>
              <a:t>बनाए</a:t>
            </a:r>
            <a:r>
              <a:rPr lang="en-US" sz="700" dirty="0"/>
              <a:t> </a:t>
            </a:r>
            <a:r>
              <a:rPr lang="en-US" sz="700" dirty="0" err="1"/>
              <a:t>लेकिन</a:t>
            </a:r>
            <a:r>
              <a:rPr lang="en-US" sz="700" dirty="0"/>
              <a:t> </a:t>
            </a:r>
            <a:r>
              <a:rPr lang="en-US" sz="700" dirty="0" err="1"/>
              <a:t>वो</a:t>
            </a:r>
            <a:r>
              <a:rPr lang="en-US" sz="700" dirty="0"/>
              <a:t> </a:t>
            </a:r>
            <a:r>
              <a:rPr lang="en-US" sz="700" dirty="0" err="1"/>
              <a:t>ज़्यादा</a:t>
            </a:r>
            <a:r>
              <a:rPr lang="en-US" sz="700" dirty="0"/>
              <a:t> </a:t>
            </a:r>
            <a:r>
              <a:rPr lang="en-US" sz="700" dirty="0" err="1"/>
              <a:t>टिके</a:t>
            </a:r>
            <a:r>
              <a:rPr lang="en-US" sz="700" dirty="0"/>
              <a:t> </a:t>
            </a:r>
            <a:r>
              <a:rPr lang="en-US" sz="700" dirty="0" err="1"/>
              <a:t>नहीं</a:t>
            </a:r>
            <a:r>
              <a:rPr lang="en-US" sz="700" dirty="0"/>
              <a:t>. </a:t>
            </a:r>
            <a:r>
              <a:rPr lang="en-US" sz="700" dirty="0" smtClean="0"/>
              <a:t/>
            </a:r>
            <a:br>
              <a:rPr lang="en-US" sz="700" dirty="0" smtClean="0"/>
            </a:br>
            <a:r>
              <a:rPr lang="en-US" sz="700" dirty="0" err="1" smtClean="0"/>
              <a:t>ऐसा</a:t>
            </a:r>
            <a:r>
              <a:rPr lang="en-US" sz="700" dirty="0" smtClean="0"/>
              <a:t> </a:t>
            </a:r>
            <a:r>
              <a:rPr lang="en-US" sz="700" dirty="0" err="1"/>
              <a:t>ही</a:t>
            </a:r>
            <a:r>
              <a:rPr lang="en-US" sz="700" dirty="0"/>
              <a:t> </a:t>
            </a:r>
            <a:r>
              <a:rPr lang="en-US" sz="700" dirty="0" err="1"/>
              <a:t>एक</a:t>
            </a:r>
            <a:r>
              <a:rPr lang="en-US" sz="700" dirty="0"/>
              <a:t> </a:t>
            </a:r>
            <a:r>
              <a:rPr lang="en-US" sz="700" dirty="0" err="1"/>
              <a:t>गुम्बद</a:t>
            </a:r>
            <a:r>
              <a:rPr lang="en-US" sz="700" dirty="0"/>
              <a:t> </a:t>
            </a:r>
            <a:r>
              <a:rPr lang="en-US" sz="700" dirty="0" err="1"/>
              <a:t>थेब्स</a:t>
            </a:r>
            <a:r>
              <a:rPr lang="en-US" sz="700" dirty="0"/>
              <a:t> </a:t>
            </a:r>
            <a:r>
              <a:rPr lang="en-US" sz="700" dirty="0" err="1"/>
              <a:t>में</a:t>
            </a:r>
            <a:r>
              <a:rPr lang="en-US" sz="700" dirty="0"/>
              <a:t> </a:t>
            </a:r>
            <a:r>
              <a:rPr lang="en-US" sz="700" dirty="0" err="1"/>
              <a:t>रामससेउम</a:t>
            </a:r>
            <a:r>
              <a:rPr lang="en-US" sz="700" dirty="0"/>
              <a:t> </a:t>
            </a:r>
            <a:r>
              <a:rPr lang="en-US" sz="700" dirty="0" err="1"/>
              <a:t>का</a:t>
            </a:r>
            <a:r>
              <a:rPr lang="en-US" sz="700" dirty="0"/>
              <a:t> </a:t>
            </a:r>
            <a:r>
              <a:rPr lang="en-US" sz="700" dirty="0" err="1"/>
              <a:t>गोदाम</a:t>
            </a:r>
            <a:r>
              <a:rPr lang="en-US" sz="700" dirty="0"/>
              <a:t> </a:t>
            </a:r>
            <a:r>
              <a:rPr lang="en-US" sz="700" dirty="0" err="1"/>
              <a:t>है</a:t>
            </a:r>
            <a:r>
              <a:rPr lang="en-US" sz="700" dirty="0"/>
              <a:t>.</a:t>
            </a:r>
          </a:p>
        </p:txBody>
      </p:sp>
      <p:sp>
        <p:nvSpPr>
          <p:cNvPr id="7" name="Rectangle 6"/>
          <p:cNvSpPr/>
          <p:nvPr/>
        </p:nvSpPr>
        <p:spPr>
          <a:xfrm>
            <a:off x="2343150" y="1637791"/>
            <a:ext cx="1333500" cy="415498"/>
          </a:xfrm>
          <a:prstGeom prst="rect">
            <a:avLst/>
          </a:prstGeom>
        </p:spPr>
        <p:txBody>
          <a:bodyPr wrap="square">
            <a:spAutoFit/>
          </a:bodyPr>
          <a:lstStyle/>
          <a:p>
            <a:pPr algn="ctr"/>
            <a:r>
              <a:rPr lang="en-US" sz="700" dirty="0" err="1"/>
              <a:t>कुछ</a:t>
            </a:r>
            <a:r>
              <a:rPr lang="en-US" sz="700" dirty="0"/>
              <a:t> </a:t>
            </a:r>
            <a:r>
              <a:rPr lang="en-US" sz="700" dirty="0" err="1"/>
              <a:t>ऐसा</a:t>
            </a:r>
            <a:r>
              <a:rPr lang="en-US" sz="700" dirty="0"/>
              <a:t> </a:t>
            </a:r>
            <a:r>
              <a:rPr lang="en-US" sz="700" dirty="0" err="1"/>
              <a:t>हुआ</a:t>
            </a:r>
            <a:r>
              <a:rPr lang="en-US" sz="700" dirty="0"/>
              <a:t> </a:t>
            </a:r>
            <a:r>
              <a:rPr lang="en-US" sz="700" dirty="0" err="1"/>
              <a:t>जिससे</a:t>
            </a:r>
            <a:r>
              <a:rPr lang="en-US" sz="700" dirty="0"/>
              <a:t> </a:t>
            </a:r>
            <a:r>
              <a:rPr lang="en-US" sz="700" dirty="0" err="1"/>
              <a:t>यह</a:t>
            </a:r>
            <a:r>
              <a:rPr lang="en-US" sz="700" dirty="0"/>
              <a:t> </a:t>
            </a:r>
            <a:r>
              <a:rPr lang="en-US" sz="700" dirty="0" err="1"/>
              <a:t>गुम्बद</a:t>
            </a:r>
            <a:r>
              <a:rPr lang="en-US" sz="700" dirty="0"/>
              <a:t> </a:t>
            </a:r>
            <a:r>
              <a:rPr lang="en-US" sz="700" dirty="0" err="1"/>
              <a:t>भूकंप</a:t>
            </a:r>
            <a:r>
              <a:rPr lang="en-US" sz="700" dirty="0"/>
              <a:t> </a:t>
            </a:r>
            <a:r>
              <a:rPr lang="en-US" sz="700" dirty="0" err="1"/>
              <a:t>के</a:t>
            </a:r>
            <a:r>
              <a:rPr lang="en-US" sz="700" dirty="0"/>
              <a:t> </a:t>
            </a:r>
            <a:r>
              <a:rPr lang="en-US" sz="700" dirty="0" err="1"/>
              <a:t>प्रकोप</a:t>
            </a:r>
            <a:r>
              <a:rPr lang="en-US" sz="700" dirty="0"/>
              <a:t> </a:t>
            </a:r>
            <a:r>
              <a:rPr lang="en-US" sz="700" dirty="0" err="1"/>
              <a:t>से</a:t>
            </a:r>
            <a:r>
              <a:rPr lang="en-US" sz="700" dirty="0"/>
              <a:t> </a:t>
            </a:r>
            <a:r>
              <a:rPr lang="en-US" sz="700" dirty="0" err="1"/>
              <a:t>बच</a:t>
            </a:r>
            <a:r>
              <a:rPr lang="en-US" sz="700" dirty="0"/>
              <a:t> </a:t>
            </a:r>
            <a:r>
              <a:rPr lang="en-US" sz="700" dirty="0" err="1"/>
              <a:t>गया</a:t>
            </a:r>
            <a:r>
              <a:rPr lang="en-US" sz="700" dirty="0"/>
              <a:t>. </a:t>
            </a:r>
            <a:r>
              <a:rPr lang="en-US" sz="700" dirty="0" smtClean="0"/>
              <a:t/>
            </a:r>
            <a:br>
              <a:rPr lang="en-US" sz="700" dirty="0" smtClean="0"/>
            </a:br>
            <a:r>
              <a:rPr lang="en-US" sz="700" dirty="0" err="1" smtClean="0"/>
              <a:t>नहीं</a:t>
            </a:r>
            <a:r>
              <a:rPr lang="en-US" sz="700" dirty="0" smtClean="0"/>
              <a:t> </a:t>
            </a:r>
            <a:r>
              <a:rPr lang="en-US" sz="700" dirty="0" err="1"/>
              <a:t>तो</a:t>
            </a:r>
            <a:r>
              <a:rPr lang="en-US" sz="700" dirty="0"/>
              <a:t> </a:t>
            </a:r>
            <a:r>
              <a:rPr lang="en-US" sz="700" dirty="0" err="1"/>
              <a:t>वो</a:t>
            </a:r>
            <a:r>
              <a:rPr lang="en-US" sz="700" dirty="0"/>
              <a:t> </a:t>
            </a:r>
            <a:r>
              <a:rPr lang="en-US" sz="700" dirty="0" err="1"/>
              <a:t>तुरंत</a:t>
            </a:r>
            <a:r>
              <a:rPr lang="en-US" sz="700" dirty="0"/>
              <a:t> </a:t>
            </a:r>
            <a:r>
              <a:rPr lang="en-US" sz="700" dirty="0" err="1"/>
              <a:t>गिर</a:t>
            </a:r>
            <a:r>
              <a:rPr lang="en-US" sz="700" dirty="0"/>
              <a:t> </a:t>
            </a:r>
            <a:r>
              <a:rPr lang="en-US" sz="700" dirty="0" err="1"/>
              <a:t>जाता</a:t>
            </a:r>
            <a:r>
              <a:rPr lang="en-US" sz="700" dirty="0"/>
              <a:t>.</a:t>
            </a:r>
          </a:p>
        </p:txBody>
      </p:sp>
      <p:sp>
        <p:nvSpPr>
          <p:cNvPr id="8" name="Rectangle 7"/>
          <p:cNvSpPr/>
          <p:nvPr/>
        </p:nvSpPr>
        <p:spPr>
          <a:xfrm>
            <a:off x="304800" y="1878806"/>
            <a:ext cx="1244803" cy="630942"/>
          </a:xfrm>
          <a:prstGeom prst="rect">
            <a:avLst/>
          </a:prstGeom>
        </p:spPr>
        <p:txBody>
          <a:bodyPr wrap="square">
            <a:spAutoFit/>
          </a:bodyPr>
          <a:lstStyle/>
          <a:p>
            <a:pPr algn="ctr"/>
            <a:r>
              <a:rPr lang="en-US" sz="700" dirty="0" err="1"/>
              <a:t>मैं</a:t>
            </a:r>
            <a:r>
              <a:rPr lang="en-US" sz="700" dirty="0"/>
              <a:t> </a:t>
            </a:r>
            <a:r>
              <a:rPr lang="en-US" sz="700" dirty="0" err="1"/>
              <a:t>अक्सर</a:t>
            </a:r>
            <a:r>
              <a:rPr lang="en-US" sz="700" dirty="0"/>
              <a:t> </a:t>
            </a:r>
            <a:r>
              <a:rPr lang="en-US" sz="700" dirty="0" err="1"/>
              <a:t>ग्रैंड</a:t>
            </a:r>
            <a:r>
              <a:rPr lang="en-US" sz="700" dirty="0"/>
              <a:t> </a:t>
            </a:r>
            <a:r>
              <a:rPr lang="en-US" sz="700" dirty="0" err="1"/>
              <a:t>गैलरी</a:t>
            </a:r>
            <a:r>
              <a:rPr lang="en-US" sz="700" dirty="0"/>
              <a:t> </a:t>
            </a:r>
            <a:r>
              <a:rPr lang="en-US" sz="700" dirty="0" err="1"/>
              <a:t>के</a:t>
            </a:r>
            <a:r>
              <a:rPr lang="en-US" sz="700" dirty="0"/>
              <a:t> </a:t>
            </a:r>
            <a:r>
              <a:rPr lang="en-US" sz="700" dirty="0" err="1"/>
              <a:t>पत्थरों</a:t>
            </a:r>
            <a:r>
              <a:rPr lang="en-US" sz="700" dirty="0"/>
              <a:t> </a:t>
            </a:r>
            <a:r>
              <a:rPr lang="en-US" sz="700" dirty="0" err="1"/>
              <a:t>की</a:t>
            </a:r>
            <a:r>
              <a:rPr lang="en-US" sz="700" dirty="0"/>
              <a:t> </a:t>
            </a:r>
            <a:r>
              <a:rPr lang="en-US" sz="700" dirty="0" err="1"/>
              <a:t>चिनाई</a:t>
            </a:r>
            <a:r>
              <a:rPr lang="en-US" sz="700" dirty="0"/>
              <a:t> </a:t>
            </a:r>
            <a:r>
              <a:rPr lang="en-US" sz="700" dirty="0" err="1"/>
              <a:t>के</a:t>
            </a:r>
            <a:r>
              <a:rPr lang="en-US" sz="700" dirty="0"/>
              <a:t> </a:t>
            </a:r>
            <a:r>
              <a:rPr lang="en-US" sz="700" dirty="0" err="1"/>
              <a:t>बारे</a:t>
            </a:r>
            <a:r>
              <a:rPr lang="en-US" sz="700" dirty="0"/>
              <a:t> </a:t>
            </a:r>
            <a:r>
              <a:rPr lang="en-US" sz="700" dirty="0" err="1"/>
              <a:t>में</a:t>
            </a:r>
            <a:r>
              <a:rPr lang="en-US" sz="700" dirty="0"/>
              <a:t> </a:t>
            </a:r>
            <a:r>
              <a:rPr lang="en-US" sz="700" dirty="0" err="1"/>
              <a:t>सोचता</a:t>
            </a:r>
            <a:r>
              <a:rPr lang="en-US" sz="700" dirty="0"/>
              <a:t> </a:t>
            </a:r>
            <a:r>
              <a:rPr lang="en-US" sz="700" dirty="0" err="1"/>
              <a:t>हूँ</a:t>
            </a:r>
            <a:r>
              <a:rPr lang="en-US" sz="700" dirty="0"/>
              <a:t>. </a:t>
            </a:r>
            <a:r>
              <a:rPr lang="en-US" sz="700" dirty="0" err="1"/>
              <a:t>वो</a:t>
            </a:r>
            <a:r>
              <a:rPr lang="en-US" sz="700" dirty="0"/>
              <a:t> </a:t>
            </a:r>
            <a:r>
              <a:rPr lang="en-US" sz="700" dirty="0" err="1"/>
              <a:t>इतनी</a:t>
            </a:r>
            <a:r>
              <a:rPr lang="en-US" sz="700" dirty="0"/>
              <a:t> </a:t>
            </a:r>
            <a:r>
              <a:rPr lang="en-US" sz="700" dirty="0" err="1"/>
              <a:t>बेहतरीन</a:t>
            </a:r>
            <a:r>
              <a:rPr lang="en-US" sz="700" dirty="0"/>
              <a:t> </a:t>
            </a:r>
            <a:r>
              <a:rPr lang="en-US" sz="700" dirty="0" err="1"/>
              <a:t>थी</a:t>
            </a:r>
            <a:r>
              <a:rPr lang="en-US" sz="700" dirty="0"/>
              <a:t> </a:t>
            </a:r>
            <a:r>
              <a:rPr lang="en-US" sz="700" dirty="0" err="1"/>
              <a:t>की</a:t>
            </a:r>
            <a:r>
              <a:rPr lang="en-US" sz="700" dirty="0"/>
              <a:t> </a:t>
            </a:r>
            <a:r>
              <a:rPr lang="en-US" sz="700" dirty="0" err="1"/>
              <a:t>हम</a:t>
            </a:r>
            <a:r>
              <a:rPr lang="en-US" sz="700" dirty="0"/>
              <a:t> </a:t>
            </a:r>
            <a:r>
              <a:rPr lang="en-US" sz="700" dirty="0" err="1"/>
              <a:t>पत्थरों</a:t>
            </a:r>
            <a:r>
              <a:rPr lang="en-US" sz="700" dirty="0"/>
              <a:t> </a:t>
            </a:r>
            <a:r>
              <a:rPr lang="en-US" sz="700" dirty="0" err="1"/>
              <a:t>के</a:t>
            </a:r>
            <a:r>
              <a:rPr lang="en-US" sz="700" dirty="0"/>
              <a:t> </a:t>
            </a:r>
            <a:r>
              <a:rPr lang="en-US" sz="700" dirty="0" err="1"/>
              <a:t>जोड़ों</a:t>
            </a:r>
            <a:r>
              <a:rPr lang="en-US" sz="700" dirty="0"/>
              <a:t> </a:t>
            </a:r>
            <a:r>
              <a:rPr lang="en-US" sz="700" dirty="0" err="1"/>
              <a:t>में</a:t>
            </a:r>
            <a:r>
              <a:rPr lang="en-US" sz="700" dirty="0"/>
              <a:t> </a:t>
            </a:r>
            <a:r>
              <a:rPr lang="en-US" sz="700" dirty="0" err="1"/>
              <a:t>एक</a:t>
            </a:r>
            <a:r>
              <a:rPr lang="en-US" sz="700" dirty="0"/>
              <a:t> </a:t>
            </a:r>
            <a:r>
              <a:rPr lang="en-US" sz="700" dirty="0" err="1"/>
              <a:t>रेजर</a:t>
            </a:r>
            <a:r>
              <a:rPr lang="en-US" sz="700" dirty="0"/>
              <a:t> </a:t>
            </a:r>
            <a:r>
              <a:rPr lang="en-US" sz="700" dirty="0" err="1"/>
              <a:t>ब्लेड</a:t>
            </a:r>
            <a:r>
              <a:rPr lang="en-US" sz="700" dirty="0"/>
              <a:t> </a:t>
            </a:r>
            <a:r>
              <a:rPr lang="en-US" sz="700" dirty="0" err="1"/>
              <a:t>तक</a:t>
            </a:r>
            <a:r>
              <a:rPr lang="en-US" sz="700" dirty="0"/>
              <a:t> </a:t>
            </a:r>
            <a:r>
              <a:rPr lang="en-US" sz="700" dirty="0" err="1"/>
              <a:t>नहीं</a:t>
            </a:r>
            <a:r>
              <a:rPr lang="en-US" sz="700" dirty="0"/>
              <a:t> </a:t>
            </a:r>
            <a:r>
              <a:rPr lang="en-US" sz="700" dirty="0" err="1"/>
              <a:t>घुसा</a:t>
            </a:r>
            <a:r>
              <a:rPr lang="en-US" sz="700" dirty="0"/>
              <a:t> </a:t>
            </a:r>
            <a:r>
              <a:rPr lang="en-US" sz="700" dirty="0" err="1"/>
              <a:t>सकते</a:t>
            </a:r>
            <a:r>
              <a:rPr lang="en-US" sz="700" dirty="0"/>
              <a:t> </a:t>
            </a:r>
            <a:r>
              <a:rPr lang="en-US" sz="700" dirty="0" err="1"/>
              <a:t>थे</a:t>
            </a:r>
            <a:r>
              <a:rPr lang="en-US" sz="700" dirty="0"/>
              <a:t>.</a:t>
            </a:r>
          </a:p>
        </p:txBody>
      </p:sp>
      <p:sp>
        <p:nvSpPr>
          <p:cNvPr id="9" name="Rectangle 8"/>
          <p:cNvSpPr/>
          <p:nvPr/>
        </p:nvSpPr>
        <p:spPr>
          <a:xfrm>
            <a:off x="2213880" y="2685484"/>
            <a:ext cx="870848" cy="307777"/>
          </a:xfrm>
          <a:prstGeom prst="rect">
            <a:avLst/>
          </a:prstGeom>
        </p:spPr>
        <p:txBody>
          <a:bodyPr wrap="square">
            <a:spAutoFit/>
          </a:bodyPr>
          <a:lstStyle/>
          <a:p>
            <a:pPr algn="ctr"/>
            <a:r>
              <a:rPr lang="en-US" sz="700" dirty="0" err="1"/>
              <a:t>उसे</a:t>
            </a:r>
            <a:r>
              <a:rPr lang="en-US" sz="700" dirty="0"/>
              <a:t> </a:t>
            </a:r>
            <a:r>
              <a:rPr lang="en-US" sz="700" dirty="0" err="1"/>
              <a:t>खत्म</a:t>
            </a:r>
            <a:r>
              <a:rPr lang="en-US" sz="700" dirty="0"/>
              <a:t> </a:t>
            </a:r>
            <a:r>
              <a:rPr lang="en-US" sz="700" dirty="0" err="1"/>
              <a:t>करने</a:t>
            </a:r>
            <a:r>
              <a:rPr lang="en-US" sz="700" dirty="0"/>
              <a:t> </a:t>
            </a:r>
            <a:r>
              <a:rPr lang="en-US" sz="700" dirty="0" err="1"/>
              <a:t>का</a:t>
            </a:r>
            <a:r>
              <a:rPr lang="en-US" sz="700" dirty="0"/>
              <a:t> </a:t>
            </a:r>
            <a:r>
              <a:rPr lang="en-US" sz="700" dirty="0" err="1"/>
              <a:t>यह</a:t>
            </a:r>
            <a:r>
              <a:rPr lang="en-US" sz="700" dirty="0"/>
              <a:t> </a:t>
            </a:r>
            <a:r>
              <a:rPr lang="en-US" sz="700" dirty="0" err="1"/>
              <a:t>उम्दा</a:t>
            </a:r>
            <a:r>
              <a:rPr lang="en-US" sz="700" dirty="0"/>
              <a:t> </a:t>
            </a:r>
            <a:r>
              <a:rPr lang="en-US" sz="700" dirty="0" err="1"/>
              <a:t>तरीका</a:t>
            </a:r>
            <a:r>
              <a:rPr lang="en-US" sz="700" dirty="0"/>
              <a:t> </a:t>
            </a:r>
            <a:r>
              <a:rPr lang="en-US" sz="700" dirty="0" err="1" smtClean="0"/>
              <a:t>है</a:t>
            </a:r>
            <a:endParaRPr lang="en-US" sz="700" dirty="0"/>
          </a:p>
        </p:txBody>
      </p:sp>
      <p:sp>
        <p:nvSpPr>
          <p:cNvPr id="11" name="Rectangle 10"/>
          <p:cNvSpPr/>
          <p:nvPr/>
        </p:nvSpPr>
        <p:spPr>
          <a:xfrm>
            <a:off x="3200400" y="3024038"/>
            <a:ext cx="990600" cy="150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44289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4572000" cy="3300413"/>
          </a:xfrm>
          <a:ln/>
        </p:spPr>
        <p:style>
          <a:lnRef idx="2">
            <a:schemeClr val="accent6"/>
          </a:lnRef>
          <a:fillRef idx="1">
            <a:schemeClr val="lt1"/>
          </a:fillRef>
          <a:effectRef idx="0">
            <a:schemeClr val="accent6"/>
          </a:effectRef>
          <a:fontRef idx="minor">
            <a:schemeClr val="dk1"/>
          </a:fontRef>
        </p:style>
        <p:txBody>
          <a:bodyPr/>
          <a:lstStyle/>
          <a:p>
            <a:endParaRPr lang="en-US" dirty="0"/>
          </a:p>
        </p:txBody>
      </p:sp>
      <p:pic>
        <p:nvPicPr>
          <p:cNvPr id="59394" name="Picture 2" descr="C:\Users\HP\Desktop\PYRAMIDS\PYRAMID IMAGES\p0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1000" y="2874339"/>
            <a:ext cx="2895600" cy="184666"/>
          </a:xfrm>
          <a:prstGeom prst="rect">
            <a:avLst/>
          </a:prstGeom>
        </p:spPr>
        <p:txBody>
          <a:bodyPr wrap="square">
            <a:spAutoFit/>
          </a:bodyPr>
          <a:lstStyle/>
          <a:p>
            <a:r>
              <a:rPr lang="en-US" sz="600" dirty="0" smtClean="0"/>
              <a:t> </a:t>
            </a:r>
            <a:r>
              <a:rPr lang="en-US" sz="600" dirty="0"/>
              <a:t>"</a:t>
            </a:r>
            <a:r>
              <a:rPr lang="en-US" sz="600" dirty="0" err="1"/>
              <a:t>कोरीडॉन</a:t>
            </a:r>
            <a:r>
              <a:rPr lang="en-US" sz="600" dirty="0"/>
              <a:t>", </a:t>
            </a:r>
            <a:r>
              <a:rPr lang="en-US" sz="600" dirty="0" err="1"/>
              <a:t>दक्षिणी</a:t>
            </a:r>
            <a:r>
              <a:rPr lang="en-US" sz="600" dirty="0"/>
              <a:t> </a:t>
            </a:r>
            <a:r>
              <a:rPr lang="en-US" sz="600" dirty="0" err="1"/>
              <a:t>मिस्र</a:t>
            </a:r>
            <a:r>
              <a:rPr lang="en-US" sz="600" dirty="0"/>
              <a:t> </a:t>
            </a:r>
            <a:r>
              <a:rPr lang="en-US" sz="600" dirty="0" err="1"/>
              <a:t>के</a:t>
            </a:r>
            <a:r>
              <a:rPr lang="en-US" sz="600" dirty="0"/>
              <a:t> </a:t>
            </a:r>
            <a:r>
              <a:rPr lang="en-US" sz="600" dirty="0" err="1"/>
              <a:t>अस्वान</a:t>
            </a:r>
            <a:r>
              <a:rPr lang="en-US" sz="600" dirty="0"/>
              <a:t> </a:t>
            </a:r>
            <a:r>
              <a:rPr lang="en-US" sz="600" dirty="0" err="1"/>
              <a:t>इलाके</a:t>
            </a:r>
            <a:r>
              <a:rPr lang="en-US" sz="600" dirty="0"/>
              <a:t> </a:t>
            </a:r>
            <a:r>
              <a:rPr lang="en-US" sz="600" dirty="0" err="1"/>
              <a:t>में</a:t>
            </a:r>
            <a:r>
              <a:rPr lang="en-US" sz="600" dirty="0"/>
              <a:t> </a:t>
            </a:r>
            <a:r>
              <a:rPr lang="en-US" sz="600" dirty="0" err="1"/>
              <a:t>प्रचुर</a:t>
            </a:r>
            <a:r>
              <a:rPr lang="en-US" sz="600" dirty="0"/>
              <a:t> </a:t>
            </a:r>
            <a:r>
              <a:rPr lang="en-US" sz="600" dirty="0" err="1"/>
              <a:t>मात्रा</a:t>
            </a:r>
            <a:r>
              <a:rPr lang="en-US" sz="600" dirty="0"/>
              <a:t> </a:t>
            </a:r>
            <a:r>
              <a:rPr lang="en-US" sz="600" dirty="0" err="1"/>
              <a:t>में</a:t>
            </a:r>
            <a:r>
              <a:rPr lang="en-US" sz="600" dirty="0"/>
              <a:t> </a:t>
            </a:r>
            <a:r>
              <a:rPr lang="en-US" sz="600" dirty="0" err="1"/>
              <a:t>उपलब्ध</a:t>
            </a:r>
            <a:r>
              <a:rPr lang="en-US" sz="600" dirty="0"/>
              <a:t>. </a:t>
            </a:r>
          </a:p>
        </p:txBody>
      </p:sp>
      <p:sp>
        <p:nvSpPr>
          <p:cNvPr id="4" name="Rectangle 3"/>
          <p:cNvSpPr/>
          <p:nvPr/>
        </p:nvSpPr>
        <p:spPr>
          <a:xfrm>
            <a:off x="1828800" y="301942"/>
            <a:ext cx="2362200" cy="738664"/>
          </a:xfrm>
          <a:prstGeom prst="rect">
            <a:avLst/>
          </a:prstGeom>
        </p:spPr>
        <p:txBody>
          <a:bodyPr wrap="square">
            <a:spAutoFit/>
          </a:bodyPr>
          <a:lstStyle/>
          <a:p>
            <a:r>
              <a:rPr lang="en-US" sz="700" dirty="0"/>
              <a:t>2004 </a:t>
            </a:r>
            <a:r>
              <a:rPr lang="en-US" sz="700" dirty="0" err="1"/>
              <a:t>में</a:t>
            </a:r>
            <a:r>
              <a:rPr lang="en-US" sz="700" dirty="0"/>
              <a:t> </a:t>
            </a:r>
            <a:r>
              <a:rPr lang="en-US" sz="700" dirty="0" err="1"/>
              <a:t>जीन-पियरे</a:t>
            </a:r>
            <a:r>
              <a:rPr lang="en-US" sz="700" dirty="0"/>
              <a:t> </a:t>
            </a:r>
            <a:r>
              <a:rPr lang="en-US" sz="700" dirty="0" err="1"/>
              <a:t>पेटिट</a:t>
            </a:r>
            <a:r>
              <a:rPr lang="en-US" sz="700" dirty="0"/>
              <a:t> </a:t>
            </a:r>
            <a:r>
              <a:rPr lang="en-US" sz="700" dirty="0" err="1"/>
              <a:t>ने</a:t>
            </a:r>
            <a:r>
              <a:rPr lang="en-US" sz="700" dirty="0"/>
              <a:t> </a:t>
            </a:r>
            <a:r>
              <a:rPr lang="hi-IN" sz="700" dirty="0" smtClean="0"/>
              <a:t>एक</a:t>
            </a:r>
            <a:r>
              <a:rPr lang="en-US" sz="700" dirty="0" smtClean="0"/>
              <a:t> </a:t>
            </a:r>
            <a:r>
              <a:rPr lang="en-US" sz="700" dirty="0" err="1" smtClean="0"/>
              <a:t>सुझाव</a:t>
            </a:r>
            <a:r>
              <a:rPr lang="en-US" sz="700" dirty="0" smtClean="0"/>
              <a:t> </a:t>
            </a:r>
            <a:r>
              <a:rPr lang="en-US" sz="700" dirty="0" err="1"/>
              <a:t>दिया</a:t>
            </a:r>
            <a:r>
              <a:rPr lang="en-US" sz="700" dirty="0"/>
              <a:t> </a:t>
            </a:r>
            <a:r>
              <a:rPr lang="en-US" sz="700" dirty="0" err="1"/>
              <a:t>जिससे</a:t>
            </a:r>
            <a:r>
              <a:rPr lang="en-US" sz="700" dirty="0"/>
              <a:t> </a:t>
            </a:r>
            <a:r>
              <a:rPr lang="en-US" sz="700" dirty="0" err="1"/>
              <a:t>मज़दूर</a:t>
            </a:r>
            <a:r>
              <a:rPr lang="en-US" sz="700" dirty="0"/>
              <a:t> </a:t>
            </a:r>
            <a:r>
              <a:rPr lang="en-US" sz="700" dirty="0" err="1"/>
              <a:t>अपने</a:t>
            </a:r>
            <a:r>
              <a:rPr lang="en-US" sz="700" dirty="0"/>
              <a:t> </a:t>
            </a:r>
            <a:r>
              <a:rPr lang="en-US" sz="700" dirty="0" err="1"/>
              <a:t>ही</a:t>
            </a:r>
            <a:r>
              <a:rPr lang="en-US" sz="700" dirty="0"/>
              <a:t> </a:t>
            </a:r>
            <a:r>
              <a:rPr lang="en-US" sz="700" dirty="0" err="1"/>
              <a:t>स्थान</a:t>
            </a:r>
            <a:r>
              <a:rPr lang="en-US" sz="700" dirty="0"/>
              <a:t> </a:t>
            </a:r>
            <a:r>
              <a:rPr lang="en-US" sz="700" dirty="0" err="1"/>
              <a:t>पर</a:t>
            </a:r>
            <a:r>
              <a:rPr lang="en-US" sz="700" dirty="0"/>
              <a:t> </a:t>
            </a:r>
            <a:r>
              <a:rPr lang="en-US" sz="700" dirty="0" err="1"/>
              <a:t>जोड़ों</a:t>
            </a:r>
            <a:r>
              <a:rPr lang="en-US" sz="700" dirty="0"/>
              <a:t> </a:t>
            </a:r>
            <a:r>
              <a:rPr lang="en-US" sz="700" dirty="0" err="1"/>
              <a:t>की</a:t>
            </a:r>
            <a:r>
              <a:rPr lang="en-US" sz="700" dirty="0"/>
              <a:t> </a:t>
            </a:r>
            <a:r>
              <a:rPr lang="en-US" sz="700" dirty="0" err="1"/>
              <a:t>मरम्मत</a:t>
            </a:r>
            <a:r>
              <a:rPr lang="en-US" sz="700" dirty="0"/>
              <a:t> </a:t>
            </a:r>
            <a:r>
              <a:rPr lang="en-US" sz="700" dirty="0" err="1"/>
              <a:t>करने</a:t>
            </a:r>
            <a:r>
              <a:rPr lang="en-US" sz="700" dirty="0"/>
              <a:t> </a:t>
            </a:r>
            <a:r>
              <a:rPr lang="en-US" sz="700" dirty="0" err="1"/>
              <a:t>में</a:t>
            </a:r>
            <a:r>
              <a:rPr lang="en-US" sz="700" dirty="0"/>
              <a:t> </a:t>
            </a:r>
            <a:r>
              <a:rPr lang="en-US" sz="700" dirty="0" err="1"/>
              <a:t>सफल</a:t>
            </a:r>
            <a:r>
              <a:rPr lang="en-US" sz="700" dirty="0"/>
              <a:t> </a:t>
            </a:r>
            <a:r>
              <a:rPr lang="en-US" sz="700" dirty="0" err="1"/>
              <a:t>हुए</a:t>
            </a:r>
            <a:r>
              <a:rPr lang="en-US" sz="700" dirty="0"/>
              <a:t>. </a:t>
            </a:r>
            <a:r>
              <a:rPr lang="en-US" sz="700" dirty="0" err="1"/>
              <a:t>इसके</a:t>
            </a:r>
            <a:r>
              <a:rPr lang="en-US" sz="700" dirty="0"/>
              <a:t> </a:t>
            </a:r>
            <a:r>
              <a:rPr lang="en-US" sz="700" dirty="0" err="1"/>
              <a:t>लिए</a:t>
            </a:r>
            <a:r>
              <a:rPr lang="en-US" sz="700" dirty="0"/>
              <a:t> </a:t>
            </a:r>
            <a:r>
              <a:rPr lang="en-US" sz="700" dirty="0" err="1"/>
              <a:t>उन्होंने</a:t>
            </a:r>
            <a:r>
              <a:rPr lang="en-US" sz="700" dirty="0"/>
              <a:t> </a:t>
            </a:r>
            <a:r>
              <a:rPr lang="en-US" sz="700" dirty="0" err="1"/>
              <a:t>उल्टी</a:t>
            </a:r>
            <a:r>
              <a:rPr lang="en-US" sz="700" dirty="0"/>
              <a:t> </a:t>
            </a:r>
            <a:r>
              <a:rPr lang="en-US" sz="700" dirty="0" err="1"/>
              <a:t>सतह</a:t>
            </a:r>
            <a:r>
              <a:rPr lang="en-US" sz="700" dirty="0"/>
              <a:t> </a:t>
            </a:r>
            <a:r>
              <a:rPr lang="en-US" sz="700" dirty="0" err="1"/>
              <a:t>को</a:t>
            </a:r>
            <a:r>
              <a:rPr lang="en-US" sz="700" dirty="0"/>
              <a:t> </a:t>
            </a:r>
            <a:r>
              <a:rPr lang="en-US" sz="700" dirty="0" err="1"/>
              <a:t>एक</a:t>
            </a:r>
            <a:r>
              <a:rPr lang="en-US" sz="700" dirty="0"/>
              <a:t> </a:t>
            </a:r>
            <a:r>
              <a:rPr lang="en-US" sz="700" dirty="0" err="1"/>
              <a:t>तांबे</a:t>
            </a:r>
            <a:r>
              <a:rPr lang="en-US" sz="700" dirty="0"/>
              <a:t> </a:t>
            </a:r>
            <a:r>
              <a:rPr lang="en-US" sz="700" dirty="0" err="1"/>
              <a:t>की</a:t>
            </a:r>
            <a:r>
              <a:rPr lang="en-US" sz="700" dirty="0"/>
              <a:t> </a:t>
            </a:r>
            <a:r>
              <a:rPr lang="en-US" sz="700" dirty="0" err="1"/>
              <a:t>पट्टी</a:t>
            </a:r>
            <a:r>
              <a:rPr lang="en-US" sz="700" dirty="0"/>
              <a:t> </a:t>
            </a:r>
            <a:r>
              <a:rPr lang="en-US" sz="700" dirty="0" err="1"/>
              <a:t>और</a:t>
            </a:r>
            <a:r>
              <a:rPr lang="en-US" sz="700" dirty="0"/>
              <a:t> </a:t>
            </a:r>
            <a:r>
              <a:rPr lang="en-US" sz="700" dirty="0" err="1"/>
              <a:t>क्वार्ट्ज</a:t>
            </a:r>
            <a:r>
              <a:rPr lang="en-US" sz="700" dirty="0"/>
              <a:t> </a:t>
            </a:r>
            <a:r>
              <a:rPr lang="en-US" sz="700" dirty="0" err="1"/>
              <a:t>धूल</a:t>
            </a:r>
            <a:r>
              <a:rPr lang="en-US" sz="700" dirty="0"/>
              <a:t> (*) </a:t>
            </a:r>
            <a:r>
              <a:rPr lang="en-US" sz="700" dirty="0" smtClean="0"/>
              <a:t/>
            </a:r>
            <a:br>
              <a:rPr lang="en-US" sz="700" dirty="0" smtClean="0"/>
            </a:br>
            <a:r>
              <a:rPr lang="en-US" sz="700" dirty="0" err="1" smtClean="0"/>
              <a:t>से</a:t>
            </a:r>
            <a:r>
              <a:rPr lang="en-US" sz="700" dirty="0" smtClean="0"/>
              <a:t> </a:t>
            </a:r>
            <a:r>
              <a:rPr lang="en-US" sz="700" dirty="0" err="1"/>
              <a:t>रगड़ा</a:t>
            </a:r>
            <a:r>
              <a:rPr lang="en-US" sz="700" dirty="0"/>
              <a:t>. </a:t>
            </a:r>
            <a:r>
              <a:rPr lang="en-US" sz="700" dirty="0" err="1"/>
              <a:t>खड़े</a:t>
            </a:r>
            <a:r>
              <a:rPr lang="en-US" sz="700" dirty="0"/>
              <a:t> </a:t>
            </a:r>
            <a:r>
              <a:rPr lang="en-US" sz="700" dirty="0" err="1"/>
              <a:t>जोड़ों</a:t>
            </a:r>
            <a:r>
              <a:rPr lang="en-US" sz="700" dirty="0"/>
              <a:t> </a:t>
            </a:r>
            <a:r>
              <a:rPr lang="en-US" sz="700" dirty="0" err="1"/>
              <a:t>के</a:t>
            </a:r>
            <a:r>
              <a:rPr lang="en-US" sz="700" dirty="0"/>
              <a:t> </a:t>
            </a:r>
            <a:r>
              <a:rPr lang="en-US" sz="700" dirty="0" err="1"/>
              <a:t>लिए</a:t>
            </a:r>
            <a:r>
              <a:rPr lang="en-US" sz="700" dirty="0"/>
              <a:t>, </a:t>
            </a:r>
            <a:r>
              <a:rPr lang="en-US" sz="700" dirty="0" err="1"/>
              <a:t>इस</a:t>
            </a:r>
            <a:r>
              <a:rPr lang="en-US" sz="700" dirty="0"/>
              <a:t> </a:t>
            </a:r>
            <a:r>
              <a:rPr lang="en-US" sz="700" dirty="0" err="1"/>
              <a:t>रगड़ने</a:t>
            </a:r>
            <a:r>
              <a:rPr lang="en-US" sz="700" dirty="0"/>
              <a:t> </a:t>
            </a:r>
            <a:r>
              <a:rPr lang="en-US" sz="700" dirty="0" err="1"/>
              <a:t>वाले</a:t>
            </a:r>
            <a:r>
              <a:rPr lang="en-US" sz="700" dirty="0"/>
              <a:t> </a:t>
            </a:r>
            <a:r>
              <a:rPr lang="en-US" sz="700" dirty="0" err="1"/>
              <a:t>पदार्थ</a:t>
            </a:r>
            <a:r>
              <a:rPr lang="en-US" sz="700" dirty="0"/>
              <a:t> </a:t>
            </a:r>
            <a:r>
              <a:rPr lang="en-US" sz="700" dirty="0" err="1"/>
              <a:t>को</a:t>
            </a:r>
            <a:r>
              <a:rPr lang="en-US" sz="700" dirty="0"/>
              <a:t> </a:t>
            </a:r>
            <a:r>
              <a:rPr lang="en-US" sz="700" dirty="0" err="1"/>
              <a:t>चिकनी</a:t>
            </a:r>
            <a:r>
              <a:rPr lang="en-US" sz="700" dirty="0"/>
              <a:t> </a:t>
            </a:r>
            <a:r>
              <a:rPr lang="en-US" sz="700" dirty="0" err="1"/>
              <a:t>मिट्टी</a:t>
            </a:r>
            <a:r>
              <a:rPr lang="en-US" sz="700" dirty="0"/>
              <a:t> </a:t>
            </a:r>
            <a:r>
              <a:rPr lang="en-US" sz="700" dirty="0" err="1"/>
              <a:t>के</a:t>
            </a:r>
            <a:r>
              <a:rPr lang="en-US" sz="700" dirty="0"/>
              <a:t> </a:t>
            </a:r>
            <a:r>
              <a:rPr lang="en-US" sz="700" dirty="0" err="1"/>
              <a:t>साथ</a:t>
            </a:r>
            <a:r>
              <a:rPr lang="en-US" sz="700" dirty="0"/>
              <a:t> </a:t>
            </a:r>
            <a:r>
              <a:rPr lang="en-US" sz="700" dirty="0" err="1"/>
              <a:t>मिलाकर</a:t>
            </a:r>
            <a:r>
              <a:rPr lang="en-US" sz="700" dirty="0"/>
              <a:t> </a:t>
            </a:r>
            <a:r>
              <a:rPr lang="en-US" sz="700" dirty="0" err="1"/>
              <a:t>उन्होंने</a:t>
            </a:r>
            <a:r>
              <a:rPr lang="en-US" sz="700" dirty="0"/>
              <a:t> </a:t>
            </a:r>
            <a:r>
              <a:rPr lang="en-US" sz="700" dirty="0" err="1"/>
              <a:t>एक</a:t>
            </a:r>
            <a:r>
              <a:rPr lang="en-US" sz="700" dirty="0"/>
              <a:t> "</a:t>
            </a:r>
            <a:r>
              <a:rPr lang="en-US" sz="700" dirty="0" err="1"/>
              <a:t>रगड़ने</a:t>
            </a:r>
            <a:r>
              <a:rPr lang="en-US" sz="700" dirty="0"/>
              <a:t>" </a:t>
            </a:r>
            <a:r>
              <a:rPr lang="en-US" sz="700" dirty="0" err="1"/>
              <a:t>वाला</a:t>
            </a:r>
            <a:r>
              <a:rPr lang="en-US" sz="700" dirty="0"/>
              <a:t> </a:t>
            </a:r>
            <a:r>
              <a:rPr lang="en-US" sz="700" dirty="0" err="1"/>
              <a:t>अब्रेसिव</a:t>
            </a:r>
            <a:r>
              <a:rPr lang="en-US" sz="700" dirty="0"/>
              <a:t> </a:t>
            </a:r>
            <a:r>
              <a:rPr lang="en-US" sz="700" dirty="0" err="1"/>
              <a:t>पेस्ट</a:t>
            </a:r>
            <a:r>
              <a:rPr lang="en-US" sz="700" dirty="0"/>
              <a:t> </a:t>
            </a:r>
            <a:r>
              <a:rPr lang="en-US" sz="700" dirty="0" err="1"/>
              <a:t>तैयार</a:t>
            </a:r>
            <a:r>
              <a:rPr lang="en-US" sz="700" dirty="0"/>
              <a:t> </a:t>
            </a:r>
            <a:r>
              <a:rPr lang="en-US" sz="700" dirty="0" err="1"/>
              <a:t>किया</a:t>
            </a:r>
            <a:r>
              <a:rPr lang="en-US" sz="700" dirty="0"/>
              <a:t>.</a:t>
            </a:r>
          </a:p>
        </p:txBody>
      </p:sp>
      <p:sp>
        <p:nvSpPr>
          <p:cNvPr id="5" name="Rectangle 4"/>
          <p:cNvSpPr/>
          <p:nvPr/>
        </p:nvSpPr>
        <p:spPr>
          <a:xfrm>
            <a:off x="669341" y="1295230"/>
            <a:ext cx="1159459" cy="738664"/>
          </a:xfrm>
          <a:prstGeom prst="rect">
            <a:avLst/>
          </a:prstGeom>
        </p:spPr>
        <p:txBody>
          <a:bodyPr wrap="square">
            <a:spAutoFit/>
          </a:bodyPr>
          <a:lstStyle/>
          <a:p>
            <a:pPr algn="ctr"/>
            <a:r>
              <a:rPr lang="en-US" sz="700" dirty="0" err="1"/>
              <a:t>ऑपरेशन</a:t>
            </a:r>
            <a:r>
              <a:rPr lang="en-US" sz="700" dirty="0"/>
              <a:t> </a:t>
            </a:r>
            <a:r>
              <a:rPr lang="en-US" sz="700" dirty="0" err="1"/>
              <a:t>ख़त्म</a:t>
            </a:r>
            <a:r>
              <a:rPr lang="en-US" sz="700" dirty="0"/>
              <a:t> </a:t>
            </a:r>
            <a:r>
              <a:rPr lang="en-US" sz="700" dirty="0" err="1"/>
              <a:t>होने</a:t>
            </a:r>
            <a:r>
              <a:rPr lang="en-US" sz="700" dirty="0"/>
              <a:t> </a:t>
            </a:r>
            <a:r>
              <a:rPr lang="en-US" sz="700" dirty="0" err="1"/>
              <a:t>के</a:t>
            </a:r>
            <a:r>
              <a:rPr lang="en-US" sz="700" dirty="0"/>
              <a:t> </a:t>
            </a:r>
            <a:r>
              <a:rPr lang="en-US" sz="700" dirty="0" err="1"/>
              <a:t>बाद</a:t>
            </a:r>
            <a:r>
              <a:rPr lang="en-US" sz="700" dirty="0"/>
              <a:t>, </a:t>
            </a:r>
            <a:r>
              <a:rPr lang="en-US" sz="700" dirty="0" err="1"/>
              <a:t>दोनों</a:t>
            </a:r>
            <a:r>
              <a:rPr lang="en-US" sz="700" dirty="0"/>
              <a:t> </a:t>
            </a:r>
            <a:r>
              <a:rPr lang="en-US" sz="700" dirty="0" err="1"/>
              <a:t>ब्लॉकों</a:t>
            </a:r>
            <a:r>
              <a:rPr lang="en-US" sz="700" dirty="0"/>
              <a:t> </a:t>
            </a:r>
            <a:r>
              <a:rPr lang="en-US" sz="700" dirty="0" err="1"/>
              <a:t>को</a:t>
            </a:r>
            <a:r>
              <a:rPr lang="en-US" sz="700" dirty="0"/>
              <a:t> </a:t>
            </a:r>
            <a:r>
              <a:rPr lang="en-US" sz="700" dirty="0" err="1"/>
              <a:t>मज़बूती</a:t>
            </a:r>
            <a:r>
              <a:rPr lang="en-US" sz="700" dirty="0"/>
              <a:t> </a:t>
            </a:r>
            <a:r>
              <a:rPr lang="en-US" sz="700" dirty="0" err="1"/>
              <a:t>से</a:t>
            </a:r>
            <a:r>
              <a:rPr lang="en-US" sz="700" dirty="0"/>
              <a:t> </a:t>
            </a:r>
            <a:r>
              <a:rPr lang="en-US" sz="700" dirty="0" err="1"/>
              <a:t>जोड़ा</a:t>
            </a:r>
            <a:r>
              <a:rPr lang="en-US" sz="700" dirty="0"/>
              <a:t> </a:t>
            </a:r>
            <a:r>
              <a:rPr lang="en-US" sz="700" dirty="0" err="1"/>
              <a:t>गया</a:t>
            </a:r>
            <a:r>
              <a:rPr lang="en-US" sz="700" dirty="0"/>
              <a:t>, </a:t>
            </a:r>
            <a:r>
              <a:rPr lang="en-US" sz="700" dirty="0" err="1"/>
              <a:t>संभवतः</a:t>
            </a:r>
            <a:r>
              <a:rPr lang="en-US" sz="700" dirty="0"/>
              <a:t> </a:t>
            </a:r>
            <a:r>
              <a:rPr lang="en-US" sz="700" dirty="0" err="1"/>
              <a:t>एक</a:t>
            </a:r>
            <a:r>
              <a:rPr lang="en-US" sz="700" dirty="0"/>
              <a:t> </a:t>
            </a:r>
            <a:r>
              <a:rPr lang="en-US" sz="700" dirty="0" err="1"/>
              <a:t>घुमावदार</a:t>
            </a:r>
            <a:r>
              <a:rPr lang="en-US" sz="700" dirty="0"/>
              <a:t> </a:t>
            </a:r>
            <a:r>
              <a:rPr lang="en-US" sz="700" dirty="0" err="1"/>
              <a:t>सतह</a:t>
            </a:r>
            <a:r>
              <a:rPr lang="en-US" sz="700" dirty="0"/>
              <a:t> </a:t>
            </a:r>
            <a:r>
              <a:rPr lang="en-US" sz="700" dirty="0" err="1"/>
              <a:t>द्वारा</a:t>
            </a:r>
            <a:r>
              <a:rPr lang="en-US" sz="700" dirty="0"/>
              <a:t> </a:t>
            </a:r>
            <a:r>
              <a:rPr lang="en-US" sz="700" dirty="0" err="1"/>
              <a:t>जिससे</a:t>
            </a:r>
            <a:r>
              <a:rPr lang="en-US" sz="700" dirty="0"/>
              <a:t> </a:t>
            </a:r>
            <a:r>
              <a:rPr lang="en-US" sz="700" dirty="0" err="1"/>
              <a:t>सूक्ष्म-भूकंप</a:t>
            </a:r>
            <a:r>
              <a:rPr lang="en-US" sz="700" dirty="0"/>
              <a:t> </a:t>
            </a:r>
            <a:r>
              <a:rPr lang="en-US" sz="700" dirty="0" err="1"/>
              <a:t>की</a:t>
            </a:r>
            <a:r>
              <a:rPr lang="en-US" sz="700" dirty="0"/>
              <a:t> </a:t>
            </a:r>
            <a:r>
              <a:rPr lang="en-US" sz="700" dirty="0" err="1"/>
              <a:t>स्थिति</a:t>
            </a:r>
            <a:r>
              <a:rPr lang="en-US" sz="700" dirty="0"/>
              <a:t> </a:t>
            </a:r>
            <a:r>
              <a:rPr lang="en-US" sz="700" dirty="0" err="1"/>
              <a:t>में</a:t>
            </a:r>
            <a:r>
              <a:rPr lang="en-US" sz="700" dirty="0"/>
              <a:t> </a:t>
            </a:r>
            <a:r>
              <a:rPr lang="en-US" sz="700" dirty="0" err="1"/>
              <a:t>भी</a:t>
            </a:r>
            <a:r>
              <a:rPr lang="en-US" sz="700" dirty="0"/>
              <a:t> </a:t>
            </a:r>
            <a:r>
              <a:rPr lang="en-US" sz="700" dirty="0" err="1"/>
              <a:t>उनकी</a:t>
            </a:r>
            <a:r>
              <a:rPr lang="en-US" sz="700" dirty="0"/>
              <a:t> </a:t>
            </a:r>
            <a:r>
              <a:rPr lang="en-US" sz="700" dirty="0" err="1"/>
              <a:t>स्थिरता</a:t>
            </a:r>
            <a:r>
              <a:rPr lang="en-US" sz="700" dirty="0"/>
              <a:t> </a:t>
            </a:r>
            <a:r>
              <a:rPr lang="en-US" sz="700" dirty="0" err="1"/>
              <a:t>बनी</a:t>
            </a:r>
            <a:r>
              <a:rPr lang="en-US" sz="700" dirty="0"/>
              <a:t> </a:t>
            </a:r>
            <a:r>
              <a:rPr lang="en-US" sz="700" dirty="0" err="1"/>
              <a:t>रहती</a:t>
            </a:r>
            <a:r>
              <a:rPr lang="en-US" sz="700" dirty="0"/>
              <a:t>. </a:t>
            </a:r>
          </a:p>
        </p:txBody>
      </p:sp>
      <p:sp>
        <p:nvSpPr>
          <p:cNvPr id="6" name="Rectangle 5"/>
          <p:cNvSpPr/>
          <p:nvPr/>
        </p:nvSpPr>
        <p:spPr>
          <a:xfrm>
            <a:off x="2113212" y="1933867"/>
            <a:ext cx="401072" cy="200055"/>
          </a:xfrm>
          <a:prstGeom prst="rect">
            <a:avLst/>
          </a:prstGeom>
        </p:spPr>
        <p:txBody>
          <a:bodyPr wrap="none">
            <a:spAutoFit/>
          </a:bodyPr>
          <a:lstStyle/>
          <a:p>
            <a:r>
              <a:rPr lang="en-US" sz="700" dirty="0" err="1"/>
              <a:t>गज़ब</a:t>
            </a:r>
            <a:r>
              <a:rPr lang="en-US" sz="700" dirty="0"/>
              <a:t>!</a:t>
            </a:r>
          </a:p>
        </p:txBody>
      </p:sp>
      <p:sp>
        <p:nvSpPr>
          <p:cNvPr id="7" name="Rectangle 6"/>
          <p:cNvSpPr/>
          <p:nvPr/>
        </p:nvSpPr>
        <p:spPr>
          <a:xfrm>
            <a:off x="533400" y="2336006"/>
            <a:ext cx="3429000" cy="415498"/>
          </a:xfrm>
          <a:prstGeom prst="rect">
            <a:avLst/>
          </a:prstGeom>
        </p:spPr>
        <p:txBody>
          <a:bodyPr wrap="square">
            <a:spAutoFit/>
          </a:bodyPr>
          <a:lstStyle/>
          <a:p>
            <a:r>
              <a:rPr lang="en-US" sz="700" dirty="0" err="1"/>
              <a:t>आप</a:t>
            </a:r>
            <a:r>
              <a:rPr lang="en-US" sz="700" dirty="0"/>
              <a:t> </a:t>
            </a:r>
            <a:r>
              <a:rPr lang="en-US" sz="700" dirty="0" err="1"/>
              <a:t>इस</a:t>
            </a:r>
            <a:r>
              <a:rPr lang="en-US" sz="700" dirty="0"/>
              <a:t> </a:t>
            </a:r>
            <a:r>
              <a:rPr lang="en-US" sz="700" dirty="0" err="1"/>
              <a:t>अवधारणा</a:t>
            </a:r>
            <a:r>
              <a:rPr lang="en-US" sz="700" dirty="0"/>
              <a:t> </a:t>
            </a:r>
            <a:r>
              <a:rPr lang="en-US" sz="700" dirty="0" err="1"/>
              <a:t>का</a:t>
            </a:r>
            <a:r>
              <a:rPr lang="en-US" sz="700" dirty="0"/>
              <a:t> </a:t>
            </a:r>
            <a:r>
              <a:rPr lang="en-US" sz="700" dirty="0" err="1"/>
              <a:t>परीक्षण</a:t>
            </a:r>
            <a:r>
              <a:rPr lang="en-US" sz="700" dirty="0"/>
              <a:t> </a:t>
            </a:r>
            <a:r>
              <a:rPr lang="en-US" sz="700" dirty="0" err="1"/>
              <a:t>बालसा</a:t>
            </a:r>
            <a:r>
              <a:rPr lang="en-US" sz="700" dirty="0"/>
              <a:t> </a:t>
            </a:r>
            <a:r>
              <a:rPr lang="en-US" sz="700" dirty="0" err="1"/>
              <a:t>लकड़ी</a:t>
            </a:r>
            <a:r>
              <a:rPr lang="en-US" sz="700" dirty="0"/>
              <a:t> </a:t>
            </a:r>
            <a:r>
              <a:rPr lang="en-US" sz="700" dirty="0" err="1"/>
              <a:t>के</a:t>
            </a:r>
            <a:r>
              <a:rPr lang="en-US" sz="700" dirty="0"/>
              <a:t> </a:t>
            </a:r>
            <a:r>
              <a:rPr lang="en-US" sz="700" dirty="0" err="1"/>
              <a:t>दो</a:t>
            </a:r>
            <a:r>
              <a:rPr lang="en-US" sz="700" dirty="0"/>
              <a:t> </a:t>
            </a:r>
            <a:r>
              <a:rPr lang="en-US" sz="700" dirty="0" err="1"/>
              <a:t>ब्लॉक्स</a:t>
            </a:r>
            <a:r>
              <a:rPr lang="en-US" sz="700" dirty="0"/>
              <a:t> </a:t>
            </a:r>
            <a:r>
              <a:rPr lang="en-US" sz="700" dirty="0" err="1"/>
              <a:t>से</a:t>
            </a:r>
            <a:r>
              <a:rPr lang="en-US" sz="700" dirty="0"/>
              <a:t> </a:t>
            </a:r>
            <a:r>
              <a:rPr lang="en-US" sz="700" dirty="0" err="1"/>
              <a:t>कर</a:t>
            </a:r>
            <a:r>
              <a:rPr lang="en-US" sz="700" dirty="0"/>
              <a:t> </a:t>
            </a:r>
            <a:r>
              <a:rPr lang="en-US" sz="700" dirty="0" err="1"/>
              <a:t>सकते</a:t>
            </a:r>
            <a:r>
              <a:rPr lang="en-US" sz="700" dirty="0"/>
              <a:t> </a:t>
            </a:r>
            <a:r>
              <a:rPr lang="en-US" sz="700" dirty="0" err="1"/>
              <a:t>हैं</a:t>
            </a:r>
            <a:r>
              <a:rPr lang="en-US" sz="700" dirty="0"/>
              <a:t>. </a:t>
            </a:r>
            <a:r>
              <a:rPr lang="en-US" sz="700" dirty="0" err="1"/>
              <a:t>किसी</a:t>
            </a:r>
            <a:r>
              <a:rPr lang="en-US" sz="700" dirty="0"/>
              <a:t> </a:t>
            </a:r>
            <a:r>
              <a:rPr lang="en-US" sz="700" dirty="0" err="1"/>
              <a:t>भी</a:t>
            </a:r>
            <a:r>
              <a:rPr lang="en-US" sz="700" dirty="0"/>
              <a:t> </a:t>
            </a:r>
            <a:r>
              <a:rPr lang="en-US" sz="700" dirty="0" err="1"/>
              <a:t>औज़ार</a:t>
            </a:r>
            <a:r>
              <a:rPr lang="en-US" sz="700" dirty="0"/>
              <a:t> </a:t>
            </a:r>
            <a:r>
              <a:rPr lang="en-US" sz="700" dirty="0" err="1"/>
              <a:t>का</a:t>
            </a:r>
            <a:r>
              <a:rPr lang="en-US" sz="700" dirty="0"/>
              <a:t> </a:t>
            </a:r>
            <a:r>
              <a:rPr lang="en-US" sz="700" dirty="0" err="1"/>
              <a:t>इस्तेमाल</a:t>
            </a:r>
            <a:r>
              <a:rPr lang="en-US" sz="700" dirty="0"/>
              <a:t> </a:t>
            </a:r>
            <a:r>
              <a:rPr lang="en-US" sz="700" dirty="0" err="1"/>
              <a:t>करके</a:t>
            </a:r>
            <a:r>
              <a:rPr lang="en-US" sz="700" dirty="0"/>
              <a:t> </a:t>
            </a:r>
            <a:r>
              <a:rPr lang="en-US" sz="700" dirty="0" err="1"/>
              <a:t>दो</a:t>
            </a:r>
            <a:r>
              <a:rPr lang="en-US" sz="700" dirty="0"/>
              <a:t> </a:t>
            </a:r>
            <a:r>
              <a:rPr lang="en-US" sz="700" dirty="0" err="1"/>
              <a:t>विपरीत</a:t>
            </a:r>
            <a:r>
              <a:rPr lang="en-US" sz="700" dirty="0"/>
              <a:t> </a:t>
            </a:r>
            <a:r>
              <a:rPr lang="en-US" sz="700" dirty="0" err="1"/>
              <a:t>चेहरों</a:t>
            </a:r>
            <a:r>
              <a:rPr lang="en-US" sz="700" dirty="0"/>
              <a:t> </a:t>
            </a:r>
            <a:r>
              <a:rPr lang="en-US" sz="700" dirty="0" err="1"/>
              <a:t>की</a:t>
            </a:r>
            <a:r>
              <a:rPr lang="en-US" sz="700" dirty="0"/>
              <a:t> </a:t>
            </a:r>
            <a:r>
              <a:rPr lang="en-US" sz="700" dirty="0" err="1"/>
              <a:t>समतलता</a:t>
            </a:r>
            <a:r>
              <a:rPr lang="en-US" sz="700" dirty="0"/>
              <a:t> </a:t>
            </a:r>
            <a:r>
              <a:rPr lang="en-US" sz="700" dirty="0" err="1"/>
              <a:t>को</a:t>
            </a:r>
            <a:r>
              <a:rPr lang="en-US" sz="700" dirty="0"/>
              <a:t> </a:t>
            </a:r>
            <a:r>
              <a:rPr lang="en-US" sz="700" dirty="0" err="1"/>
              <a:t>नष्ट</a:t>
            </a:r>
            <a:r>
              <a:rPr lang="en-US" sz="700" dirty="0"/>
              <a:t> </a:t>
            </a:r>
            <a:r>
              <a:rPr lang="en-US" sz="700" dirty="0" err="1"/>
              <a:t>करें</a:t>
            </a:r>
            <a:r>
              <a:rPr lang="en-US" sz="700" dirty="0"/>
              <a:t>. </a:t>
            </a:r>
            <a:r>
              <a:rPr lang="en-US" sz="700" dirty="0" err="1"/>
              <a:t>फिर</a:t>
            </a:r>
            <a:r>
              <a:rPr lang="en-US" sz="700" dirty="0"/>
              <a:t> </a:t>
            </a:r>
            <a:r>
              <a:rPr lang="en-US" sz="700" dirty="0" err="1"/>
              <a:t>दो</a:t>
            </a:r>
            <a:r>
              <a:rPr lang="en-US" sz="700" dirty="0"/>
              <a:t> </a:t>
            </a:r>
            <a:r>
              <a:rPr lang="en-US" sz="700" dirty="0" err="1"/>
              <a:t>रेगमालों</a:t>
            </a:r>
            <a:r>
              <a:rPr lang="en-US" sz="700" dirty="0"/>
              <a:t> </a:t>
            </a:r>
            <a:r>
              <a:rPr lang="en-US" sz="700" dirty="0" err="1"/>
              <a:t>की</a:t>
            </a:r>
            <a:r>
              <a:rPr lang="en-US" sz="700" dirty="0"/>
              <a:t> </a:t>
            </a:r>
            <a:r>
              <a:rPr lang="en-US" sz="700" dirty="0" err="1"/>
              <a:t>चिकनी</a:t>
            </a:r>
            <a:r>
              <a:rPr lang="en-US" sz="700" dirty="0"/>
              <a:t> </a:t>
            </a:r>
            <a:r>
              <a:rPr lang="en-US" sz="700" dirty="0" err="1"/>
              <a:t>सतहों</a:t>
            </a:r>
            <a:r>
              <a:rPr lang="en-US" sz="700" dirty="0"/>
              <a:t> </a:t>
            </a:r>
            <a:r>
              <a:rPr lang="en-US" sz="700" dirty="0" err="1"/>
              <a:t>को</a:t>
            </a:r>
            <a:r>
              <a:rPr lang="en-US" sz="700" dirty="0"/>
              <a:t> </a:t>
            </a:r>
            <a:r>
              <a:rPr lang="en-US" sz="700" dirty="0" err="1"/>
              <a:t>आपस</a:t>
            </a:r>
            <a:r>
              <a:rPr lang="en-US" sz="700" dirty="0"/>
              <a:t> </a:t>
            </a:r>
            <a:r>
              <a:rPr lang="en-US" sz="700" dirty="0" err="1"/>
              <a:t>में</a:t>
            </a:r>
            <a:r>
              <a:rPr lang="en-US" sz="700" dirty="0"/>
              <a:t> </a:t>
            </a:r>
            <a:r>
              <a:rPr lang="en-US" sz="700" dirty="0" err="1"/>
              <a:t>चिपकाकर</a:t>
            </a:r>
            <a:r>
              <a:rPr lang="en-US" sz="700" dirty="0"/>
              <a:t> </a:t>
            </a:r>
            <a:r>
              <a:rPr lang="en-US" sz="700" dirty="0" err="1"/>
              <a:t>उन्हें</a:t>
            </a:r>
            <a:r>
              <a:rPr lang="en-US" sz="700" dirty="0"/>
              <a:t> </a:t>
            </a:r>
            <a:r>
              <a:rPr lang="en-US" sz="700" dirty="0" err="1"/>
              <a:t>ब्लॉक्स</a:t>
            </a:r>
            <a:r>
              <a:rPr lang="en-US" sz="700" dirty="0"/>
              <a:t> </a:t>
            </a:r>
            <a:r>
              <a:rPr lang="en-US" sz="700" dirty="0" err="1"/>
              <a:t>के</a:t>
            </a:r>
            <a:r>
              <a:rPr lang="en-US" sz="700" dirty="0"/>
              <a:t> </a:t>
            </a:r>
            <a:r>
              <a:rPr lang="en-US" sz="700" dirty="0" err="1"/>
              <a:t>बीच</a:t>
            </a:r>
            <a:r>
              <a:rPr lang="en-US" sz="700" dirty="0"/>
              <a:t> </a:t>
            </a:r>
            <a:r>
              <a:rPr lang="en-US" sz="700" dirty="0" err="1"/>
              <a:t>में</a:t>
            </a:r>
            <a:r>
              <a:rPr lang="en-US" sz="700" dirty="0"/>
              <a:t> </a:t>
            </a:r>
            <a:r>
              <a:rPr lang="en-US" sz="700" dirty="0" err="1"/>
              <a:t>रखकर</a:t>
            </a:r>
            <a:r>
              <a:rPr lang="en-US" sz="700" dirty="0"/>
              <a:t> </a:t>
            </a:r>
            <a:r>
              <a:rPr lang="en-US" sz="700" dirty="0" err="1"/>
              <a:t>उनके</a:t>
            </a:r>
            <a:r>
              <a:rPr lang="en-US" sz="700" dirty="0"/>
              <a:t> </a:t>
            </a:r>
            <a:r>
              <a:rPr lang="en-US" sz="700" dirty="0" err="1"/>
              <a:t>दोनों</a:t>
            </a:r>
            <a:r>
              <a:rPr lang="en-US" sz="700" dirty="0"/>
              <a:t> </a:t>
            </a:r>
            <a:r>
              <a:rPr lang="en-US" sz="700" dirty="0" err="1"/>
              <a:t>विरोधी</a:t>
            </a:r>
            <a:r>
              <a:rPr lang="en-US" sz="700" dirty="0"/>
              <a:t> </a:t>
            </a:r>
            <a:r>
              <a:rPr lang="en-US" sz="700" dirty="0" err="1"/>
              <a:t>चेहरों</a:t>
            </a:r>
            <a:r>
              <a:rPr lang="en-US" sz="700" dirty="0"/>
              <a:t> </a:t>
            </a:r>
            <a:r>
              <a:rPr lang="en-US" sz="700" dirty="0" err="1"/>
              <a:t>को</a:t>
            </a:r>
            <a:r>
              <a:rPr lang="en-US" sz="700" dirty="0"/>
              <a:t> </a:t>
            </a:r>
            <a:r>
              <a:rPr lang="en-US" sz="700" dirty="0" err="1"/>
              <a:t>रगड़ें</a:t>
            </a:r>
            <a:r>
              <a:rPr lang="en-US" sz="700" dirty="0"/>
              <a:t>. </a:t>
            </a:r>
          </a:p>
        </p:txBody>
      </p:sp>
    </p:spTree>
    <p:extLst>
      <p:ext uri="{BB962C8B-B14F-4D97-AF65-F5344CB8AC3E}">
        <p14:creationId xmlns:p14="http://schemas.microsoft.com/office/powerpoint/2010/main" val="20309165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4572000" cy="3300413"/>
          </a:xfrm>
          <a:ln/>
        </p:spPr>
        <p:style>
          <a:lnRef idx="2">
            <a:schemeClr val="accent6"/>
          </a:lnRef>
          <a:fillRef idx="1">
            <a:schemeClr val="lt1"/>
          </a:fillRef>
          <a:effectRef idx="0">
            <a:schemeClr val="accent6"/>
          </a:effectRef>
          <a:fontRef idx="minor">
            <a:schemeClr val="dk1"/>
          </a:fontRef>
        </p:style>
        <p:txBody>
          <a:bodyPr/>
          <a:lstStyle/>
          <a:p>
            <a:endParaRPr lang="en-US" dirty="0"/>
          </a:p>
        </p:txBody>
      </p:sp>
      <p:pic>
        <p:nvPicPr>
          <p:cNvPr id="60418" name="Picture 2" descr="C:\Users\HP\Desktop\PYRAMIDS\PYRAMID IMAGES\p0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43000" y="1295470"/>
            <a:ext cx="2286000" cy="215444"/>
          </a:xfrm>
          <a:prstGeom prst="rect">
            <a:avLst/>
          </a:prstGeom>
        </p:spPr>
        <p:txBody>
          <a:bodyPr>
            <a:spAutoFit/>
          </a:bodyPr>
          <a:lstStyle/>
          <a:p>
            <a:r>
              <a:rPr lang="en-US" dirty="0"/>
              <a:t> </a:t>
            </a:r>
          </a:p>
        </p:txBody>
      </p:sp>
      <p:sp>
        <p:nvSpPr>
          <p:cNvPr id="4" name="Rectangle 3"/>
          <p:cNvSpPr/>
          <p:nvPr/>
        </p:nvSpPr>
        <p:spPr>
          <a:xfrm>
            <a:off x="2768600" y="354806"/>
            <a:ext cx="1447800" cy="307777"/>
          </a:xfrm>
          <a:prstGeom prst="rect">
            <a:avLst/>
          </a:prstGeom>
        </p:spPr>
        <p:txBody>
          <a:bodyPr wrap="square">
            <a:spAutoFit/>
          </a:bodyPr>
          <a:lstStyle/>
          <a:p>
            <a:r>
              <a:rPr lang="en-US" sz="700" dirty="0" err="1" smtClean="0"/>
              <a:t>रेगमाल</a:t>
            </a:r>
            <a:r>
              <a:rPr lang="en-US" sz="700" dirty="0" smtClean="0"/>
              <a:t> </a:t>
            </a:r>
            <a:r>
              <a:rPr lang="en-US" sz="700" dirty="0" err="1"/>
              <a:t>की</a:t>
            </a:r>
            <a:r>
              <a:rPr lang="en-US" sz="700" dirty="0"/>
              <a:t> </a:t>
            </a:r>
            <a:r>
              <a:rPr lang="en-US" sz="700" dirty="0" err="1"/>
              <a:t>दो</a:t>
            </a:r>
            <a:r>
              <a:rPr lang="en-US" sz="700" dirty="0"/>
              <a:t> </a:t>
            </a:r>
            <a:r>
              <a:rPr lang="en-US" sz="700" dirty="0" err="1" smtClean="0"/>
              <a:t>पट्टि</a:t>
            </a:r>
            <a:r>
              <a:rPr lang="hi-IN" sz="700" dirty="0" smtClean="0"/>
              <a:t>यों</a:t>
            </a:r>
            <a:r>
              <a:rPr lang="en-US" sz="700" dirty="0" smtClean="0"/>
              <a:t> </a:t>
            </a:r>
            <a:r>
              <a:rPr lang="en-US" sz="700" dirty="0" err="1"/>
              <a:t>की</a:t>
            </a:r>
            <a:r>
              <a:rPr lang="en-US" sz="700" dirty="0"/>
              <a:t> </a:t>
            </a:r>
            <a:r>
              <a:rPr lang="en-US" sz="700" dirty="0" err="1"/>
              <a:t>चिकनी</a:t>
            </a:r>
            <a:r>
              <a:rPr lang="en-US" sz="700" dirty="0"/>
              <a:t> </a:t>
            </a:r>
            <a:r>
              <a:rPr lang="en-US" sz="700" dirty="0" err="1"/>
              <a:t>सतहों</a:t>
            </a:r>
            <a:r>
              <a:rPr lang="en-US" sz="700" dirty="0"/>
              <a:t> </a:t>
            </a:r>
            <a:r>
              <a:rPr lang="en-US" sz="700" dirty="0" err="1"/>
              <a:t>को</a:t>
            </a:r>
            <a:r>
              <a:rPr lang="en-US" sz="700" dirty="0"/>
              <a:t> </a:t>
            </a:r>
            <a:r>
              <a:rPr lang="en-US" sz="700" dirty="0" err="1"/>
              <a:t>आपस</a:t>
            </a:r>
            <a:r>
              <a:rPr lang="en-US" sz="700" dirty="0"/>
              <a:t> </a:t>
            </a:r>
            <a:r>
              <a:rPr lang="en-US" sz="700" dirty="0" err="1"/>
              <a:t>में</a:t>
            </a:r>
            <a:r>
              <a:rPr lang="en-US" sz="700" dirty="0"/>
              <a:t> </a:t>
            </a:r>
            <a:r>
              <a:rPr lang="en-US" sz="700" dirty="0" err="1"/>
              <a:t>चिपकाएं</a:t>
            </a:r>
            <a:r>
              <a:rPr lang="en-US" sz="700" dirty="0"/>
              <a:t>. </a:t>
            </a:r>
          </a:p>
        </p:txBody>
      </p:sp>
      <p:sp>
        <p:nvSpPr>
          <p:cNvPr id="5" name="Rectangle 4"/>
          <p:cNvSpPr/>
          <p:nvPr/>
        </p:nvSpPr>
        <p:spPr>
          <a:xfrm>
            <a:off x="1600200" y="2717006"/>
            <a:ext cx="2286000" cy="307777"/>
          </a:xfrm>
          <a:prstGeom prst="rect">
            <a:avLst/>
          </a:prstGeom>
        </p:spPr>
        <p:txBody>
          <a:bodyPr>
            <a:spAutoFit/>
          </a:bodyPr>
          <a:lstStyle/>
          <a:p>
            <a:r>
              <a:rPr lang="en-US" sz="700" dirty="0" err="1"/>
              <a:t>परिणाम</a:t>
            </a:r>
            <a:r>
              <a:rPr lang="en-US" sz="700" dirty="0"/>
              <a:t>: </a:t>
            </a:r>
            <a:r>
              <a:rPr lang="en-US" sz="700" dirty="0" err="1"/>
              <a:t>दो</a:t>
            </a:r>
            <a:r>
              <a:rPr lang="en-US" sz="700" dirty="0"/>
              <a:t> </a:t>
            </a:r>
            <a:r>
              <a:rPr lang="en-US" sz="700" dirty="0" err="1"/>
              <a:t>ब्लॉकों</a:t>
            </a:r>
            <a:r>
              <a:rPr lang="en-US" sz="700" dirty="0"/>
              <a:t> </a:t>
            </a:r>
            <a:r>
              <a:rPr lang="en-US" sz="700" dirty="0" err="1"/>
              <a:t>की</a:t>
            </a:r>
            <a:r>
              <a:rPr lang="en-US" sz="700" dirty="0"/>
              <a:t> </a:t>
            </a:r>
            <a:r>
              <a:rPr lang="en-US" sz="700" dirty="0" err="1"/>
              <a:t>घुमावदार</a:t>
            </a:r>
            <a:r>
              <a:rPr lang="en-US" sz="700" dirty="0"/>
              <a:t> </a:t>
            </a:r>
            <a:r>
              <a:rPr lang="hi-IN" sz="700" dirty="0"/>
              <a:t>सतहें</a:t>
            </a:r>
            <a:r>
              <a:rPr lang="en-US" sz="700" dirty="0" smtClean="0"/>
              <a:t> </a:t>
            </a:r>
            <a:r>
              <a:rPr lang="en-US" sz="700" dirty="0" err="1"/>
              <a:t>आमने-सामने</a:t>
            </a:r>
            <a:r>
              <a:rPr lang="en-US" sz="700" dirty="0"/>
              <a:t>, </a:t>
            </a:r>
            <a:r>
              <a:rPr lang="en-US" sz="700" dirty="0" err="1"/>
              <a:t>समानांतर</a:t>
            </a:r>
            <a:r>
              <a:rPr lang="en-US" sz="700" dirty="0"/>
              <a:t>, </a:t>
            </a:r>
            <a:r>
              <a:rPr lang="en-US" sz="700" dirty="0" err="1"/>
              <a:t>और</a:t>
            </a:r>
            <a:r>
              <a:rPr lang="en-US" sz="700" dirty="0"/>
              <a:t> </a:t>
            </a:r>
            <a:r>
              <a:rPr lang="en-US" sz="700" dirty="0" err="1"/>
              <a:t>बारीकी</a:t>
            </a:r>
            <a:r>
              <a:rPr lang="en-US" sz="700" dirty="0"/>
              <a:t> </a:t>
            </a:r>
            <a:r>
              <a:rPr lang="en-US" sz="700" dirty="0" err="1"/>
              <a:t>से</a:t>
            </a:r>
            <a:r>
              <a:rPr lang="en-US" sz="700" dirty="0"/>
              <a:t> </a:t>
            </a:r>
            <a:r>
              <a:rPr lang="en-US" sz="700" dirty="0" err="1" smtClean="0"/>
              <a:t>जुड़</a:t>
            </a:r>
            <a:r>
              <a:rPr lang="en-US" sz="700" dirty="0" smtClean="0"/>
              <a:t> </a:t>
            </a:r>
            <a:r>
              <a:rPr lang="hi-IN" sz="700" dirty="0" smtClean="0"/>
              <a:t>जाएंगी</a:t>
            </a:r>
            <a:r>
              <a:rPr lang="en-US" sz="700" dirty="0" smtClean="0"/>
              <a:t>.</a:t>
            </a:r>
            <a:endParaRPr lang="en-US" sz="700" dirty="0"/>
          </a:p>
        </p:txBody>
      </p:sp>
      <p:sp>
        <p:nvSpPr>
          <p:cNvPr id="6" name="Rectangle 5"/>
          <p:cNvSpPr/>
          <p:nvPr/>
        </p:nvSpPr>
        <p:spPr>
          <a:xfrm>
            <a:off x="565709" y="246340"/>
            <a:ext cx="519694" cy="184666"/>
          </a:xfrm>
          <a:prstGeom prst="rect">
            <a:avLst/>
          </a:prstGeom>
        </p:spPr>
        <p:txBody>
          <a:bodyPr wrap="none">
            <a:spAutoFit/>
          </a:bodyPr>
          <a:lstStyle/>
          <a:p>
            <a:pPr algn="ctr"/>
            <a:r>
              <a:rPr lang="en-US" sz="600" dirty="0" err="1"/>
              <a:t>गाइड</a:t>
            </a:r>
            <a:r>
              <a:rPr lang="en-US" sz="600" dirty="0"/>
              <a:t> </a:t>
            </a:r>
            <a:r>
              <a:rPr lang="en-US" sz="600" dirty="0" err="1"/>
              <a:t>कोण</a:t>
            </a:r>
            <a:r>
              <a:rPr lang="en-US" sz="600" dirty="0"/>
              <a:t> </a:t>
            </a:r>
          </a:p>
        </p:txBody>
      </p:sp>
      <p:sp>
        <p:nvSpPr>
          <p:cNvPr id="7" name="Rectangle 6"/>
          <p:cNvSpPr/>
          <p:nvPr/>
        </p:nvSpPr>
        <p:spPr>
          <a:xfrm>
            <a:off x="2020542" y="238540"/>
            <a:ext cx="530915" cy="184666"/>
          </a:xfrm>
          <a:prstGeom prst="rect">
            <a:avLst/>
          </a:prstGeom>
        </p:spPr>
        <p:txBody>
          <a:bodyPr wrap="none">
            <a:spAutoFit/>
          </a:bodyPr>
          <a:lstStyle/>
          <a:p>
            <a:pPr algn="ctr"/>
            <a:r>
              <a:rPr lang="en-US" sz="600" dirty="0" err="1"/>
              <a:t>खुरदुरा</a:t>
            </a:r>
            <a:r>
              <a:rPr lang="en-US" sz="600" dirty="0"/>
              <a:t> </a:t>
            </a:r>
            <a:r>
              <a:rPr lang="en-US" sz="600" dirty="0" err="1"/>
              <a:t>पक्ष</a:t>
            </a:r>
            <a:r>
              <a:rPr lang="en-US" sz="600" dirty="0"/>
              <a:t> </a:t>
            </a:r>
          </a:p>
        </p:txBody>
      </p:sp>
    </p:spTree>
    <p:extLst>
      <p:ext uri="{BB962C8B-B14F-4D97-AF65-F5344CB8AC3E}">
        <p14:creationId xmlns:p14="http://schemas.microsoft.com/office/powerpoint/2010/main" val="1414203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6146" name="Picture 2" descr="C:\Users\HP\Desktop\PYRAMIDS\PYRAMID IMAGES\p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5" y="0"/>
            <a:ext cx="4572000" cy="33004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13594" y="2536457"/>
            <a:ext cx="1199084" cy="415498"/>
          </a:xfrm>
          <a:prstGeom prst="rect">
            <a:avLst/>
          </a:prstGeom>
        </p:spPr>
        <p:txBody>
          <a:bodyPr wrap="square">
            <a:spAutoFit/>
          </a:bodyPr>
          <a:lstStyle/>
          <a:p>
            <a:pPr algn="ctr"/>
            <a:r>
              <a:rPr lang="en-US" sz="700" dirty="0" err="1"/>
              <a:t>वहां</a:t>
            </a:r>
            <a:r>
              <a:rPr lang="en-US" sz="700" dirty="0"/>
              <a:t> </a:t>
            </a:r>
            <a:r>
              <a:rPr lang="en-US" sz="700" dirty="0" err="1"/>
              <a:t>कोई</a:t>
            </a:r>
            <a:r>
              <a:rPr lang="en-US" sz="700" dirty="0"/>
              <a:t> </a:t>
            </a:r>
            <a:r>
              <a:rPr lang="en-US" sz="700" dirty="0" err="1"/>
              <a:t>भी</a:t>
            </a:r>
            <a:r>
              <a:rPr lang="en-US" sz="700" dirty="0"/>
              <a:t> </a:t>
            </a:r>
            <a:r>
              <a:rPr lang="en-US" sz="700" dirty="0" err="1"/>
              <a:t>नहीं</a:t>
            </a:r>
            <a:r>
              <a:rPr lang="en-US" sz="700" dirty="0"/>
              <a:t> </a:t>
            </a:r>
            <a:r>
              <a:rPr lang="en-US" sz="700" dirty="0" err="1"/>
              <a:t>है</a:t>
            </a:r>
            <a:r>
              <a:rPr lang="en-US" sz="700" dirty="0"/>
              <a:t>, </a:t>
            </a:r>
            <a:r>
              <a:rPr lang="en-US" sz="700" dirty="0" err="1"/>
              <a:t>और</a:t>
            </a:r>
            <a:r>
              <a:rPr lang="en-US" sz="700" dirty="0"/>
              <a:t> </a:t>
            </a:r>
            <a:r>
              <a:rPr lang="en-US" sz="700" dirty="0" err="1"/>
              <a:t>पीछे</a:t>
            </a:r>
            <a:r>
              <a:rPr lang="en-US" sz="700" dirty="0"/>
              <a:t> </a:t>
            </a:r>
            <a:r>
              <a:rPr lang="en-US" sz="700" dirty="0" err="1"/>
              <a:t>वाले</a:t>
            </a:r>
            <a:r>
              <a:rPr lang="en-US" sz="700" dirty="0"/>
              <a:t> </a:t>
            </a:r>
            <a:r>
              <a:rPr lang="en-US" sz="700" dirty="0" err="1"/>
              <a:t>कमरे</a:t>
            </a:r>
            <a:r>
              <a:rPr lang="en-US" sz="700" dirty="0"/>
              <a:t> </a:t>
            </a:r>
            <a:r>
              <a:rPr lang="hi-IN" sz="700" dirty="0" smtClean="0"/>
              <a:t>में</a:t>
            </a:r>
            <a:r>
              <a:rPr lang="en-US" sz="700" dirty="0" smtClean="0"/>
              <a:t> </a:t>
            </a:r>
            <a:r>
              <a:rPr lang="en-US" sz="700" dirty="0" err="1" smtClean="0"/>
              <a:t>से</a:t>
            </a:r>
            <a:r>
              <a:rPr lang="en-US" sz="700" dirty="0" smtClean="0"/>
              <a:t> </a:t>
            </a:r>
            <a:r>
              <a:rPr lang="en-US" sz="700" dirty="0" err="1"/>
              <a:t>बाहर</a:t>
            </a:r>
            <a:r>
              <a:rPr lang="en-US" sz="700" dirty="0"/>
              <a:t> </a:t>
            </a:r>
            <a:r>
              <a:rPr lang="en-US" sz="700" dirty="0" err="1"/>
              <a:t>निकलने</a:t>
            </a:r>
            <a:r>
              <a:rPr lang="en-US" sz="700" dirty="0"/>
              <a:t> </a:t>
            </a:r>
            <a:r>
              <a:rPr lang="en-US" sz="700" dirty="0" err="1"/>
              <a:t>का</a:t>
            </a:r>
            <a:r>
              <a:rPr lang="en-US" sz="700" dirty="0"/>
              <a:t> </a:t>
            </a:r>
            <a:r>
              <a:rPr lang="en-US" sz="700" dirty="0" err="1"/>
              <a:t>कोई</a:t>
            </a:r>
            <a:r>
              <a:rPr lang="en-US" sz="700" dirty="0"/>
              <a:t> </a:t>
            </a:r>
            <a:r>
              <a:rPr lang="en-US" sz="700" dirty="0" err="1"/>
              <a:t>रास्ता</a:t>
            </a:r>
            <a:r>
              <a:rPr lang="en-US" sz="700" dirty="0"/>
              <a:t> </a:t>
            </a:r>
            <a:r>
              <a:rPr lang="hi-IN" sz="700" dirty="0" smtClean="0"/>
              <a:t>भी</a:t>
            </a:r>
            <a:r>
              <a:rPr lang="en-US" sz="700" dirty="0" smtClean="0"/>
              <a:t> </a:t>
            </a:r>
            <a:r>
              <a:rPr lang="en-US" sz="700" dirty="0" err="1" smtClean="0"/>
              <a:t>नहीं</a:t>
            </a:r>
            <a:r>
              <a:rPr lang="en-US" sz="700" dirty="0" smtClean="0"/>
              <a:t> </a:t>
            </a:r>
            <a:r>
              <a:rPr lang="en-US" sz="700" dirty="0" err="1"/>
              <a:t>है</a:t>
            </a:r>
            <a:r>
              <a:rPr lang="en-US" sz="700" dirty="0"/>
              <a:t>.</a:t>
            </a:r>
          </a:p>
        </p:txBody>
      </p:sp>
      <p:sp>
        <p:nvSpPr>
          <p:cNvPr id="4" name="Rectangle 3"/>
          <p:cNvSpPr/>
          <p:nvPr/>
        </p:nvSpPr>
        <p:spPr>
          <a:xfrm>
            <a:off x="152400" y="235621"/>
            <a:ext cx="1371599" cy="307777"/>
          </a:xfrm>
          <a:prstGeom prst="rect">
            <a:avLst/>
          </a:prstGeom>
        </p:spPr>
        <p:txBody>
          <a:bodyPr wrap="square">
            <a:spAutoFit/>
          </a:bodyPr>
          <a:lstStyle/>
          <a:p>
            <a:pPr algn="ctr"/>
            <a:r>
              <a:rPr lang="en-US" sz="700" dirty="0" err="1"/>
              <a:t>अनसेल्मे</a:t>
            </a:r>
            <a:r>
              <a:rPr lang="en-US" sz="700" dirty="0"/>
              <a:t>, </a:t>
            </a:r>
            <a:r>
              <a:rPr lang="en-US" sz="700" dirty="0" err="1"/>
              <a:t>बास्तेत</a:t>
            </a:r>
            <a:r>
              <a:rPr lang="en-US" sz="700" dirty="0"/>
              <a:t> </a:t>
            </a:r>
            <a:r>
              <a:rPr lang="en-US" sz="700" dirty="0" err="1"/>
              <a:t>की</a:t>
            </a:r>
            <a:r>
              <a:rPr lang="en-US" sz="700" dirty="0"/>
              <a:t> </a:t>
            </a:r>
            <a:r>
              <a:rPr lang="en-US" sz="700" dirty="0" err="1"/>
              <a:t>इस</a:t>
            </a:r>
            <a:r>
              <a:rPr lang="en-US" sz="700" dirty="0"/>
              <a:t> </a:t>
            </a:r>
            <a:r>
              <a:rPr lang="en-US" sz="700" dirty="0" smtClean="0"/>
              <a:t/>
            </a:r>
            <a:br>
              <a:rPr lang="en-US" sz="700" dirty="0" smtClean="0"/>
            </a:br>
            <a:r>
              <a:rPr lang="en-US" sz="700" dirty="0" err="1" smtClean="0"/>
              <a:t>मूर्ती</a:t>
            </a:r>
            <a:r>
              <a:rPr lang="en-US" sz="700" dirty="0" smtClean="0"/>
              <a:t> </a:t>
            </a:r>
            <a:r>
              <a:rPr lang="en-US" sz="700" dirty="0" err="1"/>
              <a:t>के</a:t>
            </a:r>
            <a:r>
              <a:rPr lang="en-US" sz="700" dirty="0"/>
              <a:t> </a:t>
            </a:r>
            <a:r>
              <a:rPr lang="en-US" sz="700" dirty="0" err="1"/>
              <a:t>बारे</a:t>
            </a:r>
            <a:r>
              <a:rPr lang="en-US" sz="700" dirty="0"/>
              <a:t> </a:t>
            </a:r>
            <a:r>
              <a:rPr lang="en-US" sz="700" dirty="0" err="1"/>
              <a:t>में</a:t>
            </a:r>
            <a:r>
              <a:rPr lang="en-US" sz="700" dirty="0"/>
              <a:t> </a:t>
            </a:r>
            <a:r>
              <a:rPr lang="en-US" sz="700" dirty="0" err="1"/>
              <a:t>तुम्हारी</a:t>
            </a:r>
            <a:r>
              <a:rPr lang="en-US" sz="700" dirty="0"/>
              <a:t> </a:t>
            </a:r>
            <a:r>
              <a:rPr lang="en-US" sz="700" dirty="0" err="1"/>
              <a:t>क्या</a:t>
            </a:r>
            <a:r>
              <a:rPr lang="en-US" sz="700" dirty="0"/>
              <a:t> </a:t>
            </a:r>
            <a:r>
              <a:rPr lang="en-US" sz="700" dirty="0" err="1"/>
              <a:t>राय</a:t>
            </a:r>
            <a:r>
              <a:rPr lang="en-US" sz="700" dirty="0"/>
              <a:t> </a:t>
            </a:r>
            <a:r>
              <a:rPr lang="en-US" sz="700" dirty="0" err="1"/>
              <a:t>है</a:t>
            </a:r>
            <a:r>
              <a:rPr lang="en-US" sz="700" dirty="0"/>
              <a:t>?</a:t>
            </a:r>
          </a:p>
        </p:txBody>
      </p:sp>
      <p:sp>
        <p:nvSpPr>
          <p:cNvPr id="5" name="Rectangle 4"/>
          <p:cNvSpPr/>
          <p:nvPr/>
        </p:nvSpPr>
        <p:spPr>
          <a:xfrm>
            <a:off x="631632" y="1269206"/>
            <a:ext cx="696382" cy="276999"/>
          </a:xfrm>
          <a:prstGeom prst="rect">
            <a:avLst/>
          </a:prstGeom>
        </p:spPr>
        <p:txBody>
          <a:bodyPr wrap="square">
            <a:spAutoFit/>
          </a:bodyPr>
          <a:lstStyle/>
          <a:p>
            <a:pPr algn="ctr"/>
            <a:r>
              <a:rPr lang="en-US" sz="600" dirty="0" err="1"/>
              <a:t>क्या</a:t>
            </a:r>
            <a:r>
              <a:rPr lang="en-US" sz="600" dirty="0"/>
              <a:t> </a:t>
            </a:r>
            <a:r>
              <a:rPr lang="hi-IN" sz="600" dirty="0" smtClean="0"/>
              <a:t>तुम्हें</a:t>
            </a:r>
            <a:r>
              <a:rPr lang="en-US" sz="600" dirty="0" smtClean="0"/>
              <a:t> </a:t>
            </a:r>
            <a:r>
              <a:rPr lang="en-US" sz="600" dirty="0" err="1" smtClean="0"/>
              <a:t>कोई</a:t>
            </a:r>
            <a:r>
              <a:rPr lang="en-US" sz="600" dirty="0" smtClean="0"/>
              <a:t> </a:t>
            </a:r>
            <a:r>
              <a:rPr lang="en-US" sz="600" dirty="0" err="1"/>
              <a:t>मूर्ति</a:t>
            </a:r>
            <a:r>
              <a:rPr lang="en-US" sz="600" dirty="0"/>
              <a:t> </a:t>
            </a:r>
            <a:r>
              <a:rPr lang="en-US" sz="600" dirty="0" err="1" smtClean="0"/>
              <a:t>मिली</a:t>
            </a:r>
            <a:r>
              <a:rPr lang="en-US" sz="600" dirty="0" smtClean="0"/>
              <a:t>?</a:t>
            </a:r>
            <a:endParaRPr lang="en-US" sz="600" dirty="0"/>
          </a:p>
        </p:txBody>
      </p:sp>
      <p:sp>
        <p:nvSpPr>
          <p:cNvPr id="6" name="Rectangle 5"/>
          <p:cNvSpPr/>
          <p:nvPr/>
        </p:nvSpPr>
        <p:spPr>
          <a:xfrm>
            <a:off x="1621403" y="263785"/>
            <a:ext cx="1066800" cy="307777"/>
          </a:xfrm>
          <a:prstGeom prst="rect">
            <a:avLst/>
          </a:prstGeom>
        </p:spPr>
        <p:txBody>
          <a:bodyPr wrap="square">
            <a:spAutoFit/>
          </a:bodyPr>
          <a:lstStyle/>
          <a:p>
            <a:pPr algn="ctr"/>
            <a:r>
              <a:rPr lang="en-US" sz="700" dirty="0" err="1"/>
              <a:t>वहाँ</a:t>
            </a:r>
            <a:r>
              <a:rPr lang="en-US" sz="700" dirty="0"/>
              <a:t> </a:t>
            </a:r>
            <a:r>
              <a:rPr lang="en-US" sz="700" dirty="0" err="1"/>
              <a:t>पर</a:t>
            </a:r>
            <a:r>
              <a:rPr lang="en-US" sz="700" dirty="0"/>
              <a:t> </a:t>
            </a:r>
            <a:r>
              <a:rPr lang="en-US" sz="700" dirty="0" err="1"/>
              <a:t>जो</a:t>
            </a:r>
            <a:r>
              <a:rPr lang="en-US" sz="700" dirty="0"/>
              <a:t> </a:t>
            </a:r>
            <a:r>
              <a:rPr lang="hi-IN" sz="700" dirty="0" smtClean="0"/>
              <a:t>आदमी</a:t>
            </a:r>
            <a:r>
              <a:rPr lang="en-US" sz="700" dirty="0" smtClean="0"/>
              <a:t> </a:t>
            </a:r>
            <a:r>
              <a:rPr lang="hi-IN" sz="700" dirty="0" smtClean="0"/>
              <a:t>था</a:t>
            </a:r>
            <a:r>
              <a:rPr lang="en-US" sz="700" dirty="0" smtClean="0"/>
              <a:t>, </a:t>
            </a:r>
            <a:r>
              <a:rPr lang="en-US" sz="700" dirty="0" err="1"/>
              <a:t>उसने</a:t>
            </a:r>
            <a:r>
              <a:rPr lang="en-US" sz="700" dirty="0"/>
              <a:t> </a:t>
            </a:r>
            <a:r>
              <a:rPr lang="en-US" sz="700" dirty="0" err="1"/>
              <a:t>मुझे</a:t>
            </a:r>
            <a:r>
              <a:rPr lang="en-US" sz="700" dirty="0"/>
              <a:t> </a:t>
            </a:r>
            <a:r>
              <a:rPr lang="en-US" sz="700" dirty="0" err="1"/>
              <a:t>वो</a:t>
            </a:r>
            <a:r>
              <a:rPr lang="en-US" sz="700" dirty="0"/>
              <a:t> </a:t>
            </a:r>
            <a:r>
              <a:rPr lang="en-US" sz="700" dirty="0" err="1"/>
              <a:t>मूर्ति</a:t>
            </a:r>
            <a:r>
              <a:rPr lang="en-US" sz="700" dirty="0"/>
              <a:t> </a:t>
            </a:r>
            <a:r>
              <a:rPr lang="en-US" sz="700" dirty="0" err="1"/>
              <a:t>दी</a:t>
            </a:r>
            <a:r>
              <a:rPr lang="en-US" sz="700" dirty="0"/>
              <a:t> </a:t>
            </a:r>
            <a:r>
              <a:rPr lang="en-US" sz="700" dirty="0" err="1"/>
              <a:t>थी</a:t>
            </a:r>
            <a:r>
              <a:rPr lang="en-US" sz="700" dirty="0"/>
              <a:t>.</a:t>
            </a:r>
          </a:p>
        </p:txBody>
      </p:sp>
      <p:sp>
        <p:nvSpPr>
          <p:cNvPr id="7" name="Rectangle 6"/>
          <p:cNvSpPr/>
          <p:nvPr/>
        </p:nvSpPr>
        <p:spPr>
          <a:xfrm>
            <a:off x="1610185" y="1345406"/>
            <a:ext cx="984996" cy="276999"/>
          </a:xfrm>
          <a:prstGeom prst="rect">
            <a:avLst/>
          </a:prstGeom>
        </p:spPr>
        <p:txBody>
          <a:bodyPr wrap="square">
            <a:spAutoFit/>
          </a:bodyPr>
          <a:lstStyle/>
          <a:p>
            <a:pPr algn="ctr"/>
            <a:r>
              <a:rPr lang="en-US" sz="600" dirty="0" err="1"/>
              <a:t>वो</a:t>
            </a:r>
            <a:r>
              <a:rPr lang="en-US" sz="600" dirty="0"/>
              <a:t> </a:t>
            </a:r>
            <a:r>
              <a:rPr lang="en-US" sz="600" dirty="0" err="1"/>
              <a:t>एक</a:t>
            </a:r>
            <a:r>
              <a:rPr lang="en-US" sz="600" dirty="0"/>
              <a:t> </a:t>
            </a:r>
            <a:r>
              <a:rPr lang="en-US" sz="600" dirty="0" err="1"/>
              <a:t>गुबरैला</a:t>
            </a:r>
            <a:r>
              <a:rPr lang="en-US" sz="600" dirty="0"/>
              <a:t> (</a:t>
            </a:r>
            <a:r>
              <a:rPr lang="en-US" sz="600" dirty="0" err="1"/>
              <a:t>बीटल</a:t>
            </a:r>
            <a:r>
              <a:rPr lang="en-US" sz="600" dirty="0"/>
              <a:t>) </a:t>
            </a:r>
            <a:r>
              <a:rPr lang="en-US" sz="600" dirty="0" err="1"/>
              <a:t>है</a:t>
            </a:r>
            <a:r>
              <a:rPr lang="en-US" sz="600" dirty="0"/>
              <a:t>. </a:t>
            </a:r>
            <a:r>
              <a:rPr lang="en-US" sz="600" dirty="0" err="1"/>
              <a:t>लेकिन</a:t>
            </a:r>
            <a:r>
              <a:rPr lang="en-US" sz="600" dirty="0"/>
              <a:t> </a:t>
            </a:r>
            <a:r>
              <a:rPr lang="en-US" sz="600" dirty="0" err="1"/>
              <a:t>वो</a:t>
            </a:r>
            <a:r>
              <a:rPr lang="en-US" sz="600" dirty="0"/>
              <a:t> </a:t>
            </a:r>
            <a:r>
              <a:rPr lang="hi-IN" sz="600" dirty="0"/>
              <a:t>आदमी</a:t>
            </a:r>
            <a:r>
              <a:rPr lang="en-US" sz="600" dirty="0" smtClean="0"/>
              <a:t>?</a:t>
            </a:r>
            <a:endParaRPr lang="en-US" sz="600" dirty="0"/>
          </a:p>
        </p:txBody>
      </p:sp>
      <p:sp>
        <p:nvSpPr>
          <p:cNvPr id="8" name="Rectangle 7"/>
          <p:cNvSpPr/>
          <p:nvPr/>
        </p:nvSpPr>
        <p:spPr>
          <a:xfrm>
            <a:off x="2848909" y="278606"/>
            <a:ext cx="685800" cy="415498"/>
          </a:xfrm>
          <a:prstGeom prst="rect">
            <a:avLst/>
          </a:prstGeom>
        </p:spPr>
        <p:txBody>
          <a:bodyPr wrap="square">
            <a:spAutoFit/>
          </a:bodyPr>
          <a:lstStyle/>
          <a:p>
            <a:pPr algn="ctr"/>
            <a:r>
              <a:rPr lang="hi-IN" sz="700" dirty="0"/>
              <a:t>वो</a:t>
            </a:r>
            <a:r>
              <a:rPr lang="en-US" sz="700" dirty="0" smtClean="0"/>
              <a:t> </a:t>
            </a:r>
            <a:r>
              <a:rPr lang="en-US" sz="700" dirty="0" err="1"/>
              <a:t>कोई</a:t>
            </a:r>
            <a:r>
              <a:rPr lang="en-US" sz="700" dirty="0"/>
              <a:t> </a:t>
            </a:r>
            <a:r>
              <a:rPr lang="en-US" sz="700" dirty="0" smtClean="0"/>
              <a:t/>
            </a:r>
            <a:br>
              <a:rPr lang="en-US" sz="700" dirty="0" smtClean="0"/>
            </a:br>
            <a:r>
              <a:rPr lang="en-US" sz="700" dirty="0" err="1" smtClean="0"/>
              <a:t>सेल्समैन</a:t>
            </a:r>
            <a:r>
              <a:rPr lang="en-US" sz="700" dirty="0" smtClean="0"/>
              <a:t> </a:t>
            </a:r>
          </a:p>
          <a:p>
            <a:pPr algn="ctr"/>
            <a:r>
              <a:rPr lang="en-US" sz="700" dirty="0" err="1" smtClean="0"/>
              <a:t>होगा</a:t>
            </a:r>
            <a:r>
              <a:rPr lang="en-US" sz="700" dirty="0" smtClean="0"/>
              <a:t> </a:t>
            </a:r>
            <a:r>
              <a:rPr lang="en-US" sz="700" dirty="0"/>
              <a:t>...</a:t>
            </a:r>
          </a:p>
        </p:txBody>
      </p:sp>
      <p:sp>
        <p:nvSpPr>
          <p:cNvPr id="9" name="Rectangle 8"/>
          <p:cNvSpPr/>
          <p:nvPr/>
        </p:nvSpPr>
        <p:spPr>
          <a:xfrm>
            <a:off x="263194" y="2528050"/>
            <a:ext cx="1150010" cy="415498"/>
          </a:xfrm>
          <a:prstGeom prst="rect">
            <a:avLst/>
          </a:prstGeom>
        </p:spPr>
        <p:txBody>
          <a:bodyPr wrap="square">
            <a:spAutoFit/>
          </a:bodyPr>
          <a:lstStyle/>
          <a:p>
            <a:pPr algn="ctr"/>
            <a:r>
              <a:rPr lang="en-US" sz="700" dirty="0" err="1"/>
              <a:t>मेरे</a:t>
            </a:r>
            <a:r>
              <a:rPr lang="en-US" sz="700" dirty="0"/>
              <a:t> </a:t>
            </a:r>
            <a:r>
              <a:rPr lang="en-US" sz="700" dirty="0" err="1"/>
              <a:t>यहाँ</a:t>
            </a:r>
            <a:r>
              <a:rPr lang="en-US" sz="700" dirty="0"/>
              <a:t> </a:t>
            </a:r>
            <a:r>
              <a:rPr lang="en-US" sz="700" dirty="0" err="1" smtClean="0"/>
              <a:t>कोई</a:t>
            </a:r>
            <a:r>
              <a:rPr lang="en-US" sz="700" dirty="0"/>
              <a:t> </a:t>
            </a:r>
            <a:r>
              <a:rPr lang="hi-IN" sz="700" dirty="0" smtClean="0"/>
              <a:t>भी</a:t>
            </a:r>
            <a:r>
              <a:rPr lang="en-US" sz="700" dirty="0" smtClean="0"/>
              <a:t> </a:t>
            </a:r>
            <a:r>
              <a:rPr lang="en-US" sz="700" dirty="0" err="1" smtClean="0"/>
              <a:t>सेल्समैन</a:t>
            </a:r>
            <a:r>
              <a:rPr lang="en-US" sz="700" dirty="0" smtClean="0"/>
              <a:t> </a:t>
            </a:r>
            <a:r>
              <a:rPr lang="en-US" sz="700" dirty="0" err="1"/>
              <a:t>नहीं</a:t>
            </a:r>
            <a:r>
              <a:rPr lang="en-US" sz="700" dirty="0"/>
              <a:t> </a:t>
            </a:r>
            <a:r>
              <a:rPr lang="en-US" sz="700" dirty="0" err="1" smtClean="0"/>
              <a:t>है</a:t>
            </a:r>
            <a:r>
              <a:rPr lang="en-US" sz="700" dirty="0" smtClean="0"/>
              <a:t>. </a:t>
            </a:r>
            <a:r>
              <a:rPr lang="en-US" sz="700" dirty="0" err="1"/>
              <a:t>मैं</a:t>
            </a:r>
            <a:r>
              <a:rPr lang="en-US" sz="700" dirty="0"/>
              <a:t> </a:t>
            </a:r>
            <a:r>
              <a:rPr lang="en-US" sz="700" dirty="0" err="1"/>
              <a:t>अपने</a:t>
            </a:r>
            <a:r>
              <a:rPr lang="en-US" sz="700" dirty="0"/>
              <a:t> </a:t>
            </a:r>
            <a:r>
              <a:rPr lang="en-US" sz="700" dirty="0" err="1"/>
              <a:t>स्टोर</a:t>
            </a:r>
            <a:r>
              <a:rPr lang="en-US" sz="700" dirty="0"/>
              <a:t> </a:t>
            </a:r>
            <a:r>
              <a:rPr lang="en-US" sz="700" dirty="0" err="1"/>
              <a:t>में</a:t>
            </a:r>
            <a:r>
              <a:rPr lang="en-US" sz="700" dirty="0"/>
              <a:t> </a:t>
            </a:r>
            <a:r>
              <a:rPr lang="en-US" sz="700" dirty="0" err="1"/>
              <a:t>अकेले</a:t>
            </a:r>
            <a:r>
              <a:rPr lang="en-US" sz="700" dirty="0"/>
              <a:t> </a:t>
            </a:r>
            <a:r>
              <a:rPr lang="en-US" sz="700" dirty="0" err="1"/>
              <a:t>ही</a:t>
            </a:r>
            <a:r>
              <a:rPr lang="en-US" sz="700" dirty="0"/>
              <a:t> </a:t>
            </a:r>
            <a:r>
              <a:rPr lang="en-US" sz="700" dirty="0" err="1"/>
              <a:t>काम</a:t>
            </a:r>
            <a:r>
              <a:rPr lang="en-US" sz="700" dirty="0"/>
              <a:t> </a:t>
            </a:r>
            <a:r>
              <a:rPr lang="en-US" sz="700" dirty="0" err="1"/>
              <a:t>करता</a:t>
            </a:r>
            <a:r>
              <a:rPr lang="en-US" sz="700" dirty="0"/>
              <a:t> </a:t>
            </a:r>
            <a:r>
              <a:rPr lang="en-US" sz="700" dirty="0" err="1"/>
              <a:t>हूं</a:t>
            </a:r>
            <a:r>
              <a:rPr lang="en-US" sz="700" dirty="0"/>
              <a:t>.</a:t>
            </a:r>
          </a:p>
        </p:txBody>
      </p:sp>
      <p:sp>
        <p:nvSpPr>
          <p:cNvPr id="10" name="Rectangle 9"/>
          <p:cNvSpPr/>
          <p:nvPr/>
        </p:nvSpPr>
        <p:spPr>
          <a:xfrm>
            <a:off x="1676400" y="1650206"/>
            <a:ext cx="858317" cy="307777"/>
          </a:xfrm>
          <a:prstGeom prst="rect">
            <a:avLst/>
          </a:prstGeom>
        </p:spPr>
        <p:txBody>
          <a:bodyPr wrap="square">
            <a:spAutoFit/>
          </a:bodyPr>
          <a:lstStyle/>
          <a:p>
            <a:pPr algn="ctr"/>
            <a:r>
              <a:rPr lang="en-US" sz="700" dirty="0" err="1"/>
              <a:t>शायद</a:t>
            </a:r>
            <a:r>
              <a:rPr lang="en-US" sz="700" dirty="0"/>
              <a:t> </a:t>
            </a:r>
            <a:r>
              <a:rPr lang="en-US" sz="700" dirty="0" err="1"/>
              <a:t>वो</a:t>
            </a:r>
            <a:r>
              <a:rPr lang="en-US" sz="700" dirty="0"/>
              <a:t> </a:t>
            </a:r>
            <a:r>
              <a:rPr lang="en-US" sz="700" dirty="0" err="1"/>
              <a:t>पीछे</a:t>
            </a:r>
            <a:r>
              <a:rPr lang="en-US" sz="700" dirty="0"/>
              <a:t> </a:t>
            </a:r>
            <a:r>
              <a:rPr lang="en-US" sz="700" dirty="0" err="1"/>
              <a:t>वाले</a:t>
            </a:r>
            <a:r>
              <a:rPr lang="en-US" sz="700" dirty="0"/>
              <a:t> </a:t>
            </a:r>
            <a:r>
              <a:rPr lang="en-US" sz="700" dirty="0" err="1"/>
              <a:t>कमरे</a:t>
            </a:r>
            <a:r>
              <a:rPr lang="en-US" sz="700" dirty="0"/>
              <a:t> </a:t>
            </a:r>
            <a:r>
              <a:rPr lang="en-US" sz="700" dirty="0" err="1"/>
              <a:t>में</a:t>
            </a:r>
            <a:r>
              <a:rPr lang="en-US" sz="700" dirty="0"/>
              <a:t> </a:t>
            </a:r>
            <a:r>
              <a:rPr lang="en-US" sz="700" dirty="0" err="1"/>
              <a:t>हो</a:t>
            </a:r>
            <a:r>
              <a:rPr lang="en-US" sz="700" dirty="0"/>
              <a:t>.</a:t>
            </a:r>
          </a:p>
        </p:txBody>
      </p:sp>
      <p:sp>
        <p:nvSpPr>
          <p:cNvPr id="11" name="Rectangle 10"/>
          <p:cNvSpPr/>
          <p:nvPr/>
        </p:nvSpPr>
        <p:spPr>
          <a:xfrm>
            <a:off x="2680242" y="1699223"/>
            <a:ext cx="732894" cy="200055"/>
          </a:xfrm>
          <a:prstGeom prst="rect">
            <a:avLst/>
          </a:prstGeom>
        </p:spPr>
        <p:txBody>
          <a:bodyPr wrap="none">
            <a:spAutoFit/>
          </a:bodyPr>
          <a:lstStyle/>
          <a:p>
            <a:pPr algn="ctr"/>
            <a:r>
              <a:rPr lang="en-US" sz="700" dirty="0" err="1" smtClean="0"/>
              <a:t>वहां</a:t>
            </a:r>
            <a:r>
              <a:rPr lang="en-US" sz="700" dirty="0" smtClean="0"/>
              <a:t> </a:t>
            </a:r>
            <a:r>
              <a:rPr lang="en-US" sz="700" dirty="0" err="1"/>
              <a:t>कोई</a:t>
            </a:r>
            <a:r>
              <a:rPr lang="en-US" sz="700" dirty="0"/>
              <a:t> </a:t>
            </a:r>
            <a:r>
              <a:rPr lang="en-US" sz="700" dirty="0" err="1"/>
              <a:t>नहीं</a:t>
            </a:r>
            <a:r>
              <a:rPr lang="en-US" sz="700" dirty="0"/>
              <a:t> </a:t>
            </a:r>
            <a:r>
              <a:rPr lang="en-US" sz="700" dirty="0" err="1"/>
              <a:t>है</a:t>
            </a:r>
            <a:r>
              <a:rPr lang="en-US" sz="700" dirty="0"/>
              <a:t>!</a:t>
            </a:r>
          </a:p>
        </p:txBody>
      </p:sp>
    </p:spTree>
    <p:extLst>
      <p:ext uri="{BB962C8B-B14F-4D97-AF65-F5344CB8AC3E}">
        <p14:creationId xmlns:p14="http://schemas.microsoft.com/office/powerpoint/2010/main" val="42550633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61442" name="Picture 2" descr="C:\Users\HP\Desktop\PYRAMIDS\PYRAMID IMAGES\p0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95"/>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62684" y="1649054"/>
            <a:ext cx="838200" cy="415498"/>
          </a:xfrm>
          <a:prstGeom prst="rect">
            <a:avLst/>
          </a:prstGeom>
        </p:spPr>
        <p:txBody>
          <a:bodyPr wrap="square">
            <a:spAutoFit/>
          </a:bodyPr>
          <a:lstStyle/>
          <a:p>
            <a:pPr algn="ctr"/>
            <a:r>
              <a:rPr lang="en-US" sz="700" dirty="0"/>
              <a:t> </a:t>
            </a:r>
            <a:r>
              <a:rPr lang="en-US" sz="700" dirty="0" err="1" smtClean="0"/>
              <a:t>मैंने</a:t>
            </a:r>
            <a:r>
              <a:rPr lang="en-US" sz="700" dirty="0" smtClean="0"/>
              <a:t> </a:t>
            </a:r>
            <a:r>
              <a:rPr lang="hi-IN" sz="700" dirty="0" smtClean="0"/>
              <a:t>वहां</a:t>
            </a:r>
            <a:r>
              <a:rPr lang="en-US" sz="700" dirty="0" smtClean="0"/>
              <a:t> ... </a:t>
            </a:r>
          </a:p>
          <a:p>
            <a:pPr algn="ctr"/>
            <a:r>
              <a:rPr lang="en-US" sz="700" dirty="0" err="1" smtClean="0"/>
              <a:t>बहुत</a:t>
            </a:r>
            <a:r>
              <a:rPr lang="en-US" sz="700" dirty="0" smtClean="0"/>
              <a:t> </a:t>
            </a:r>
            <a:r>
              <a:rPr lang="en-US" sz="700" dirty="0" err="1"/>
              <a:t>सारी</a:t>
            </a:r>
            <a:r>
              <a:rPr lang="en-US" sz="700" dirty="0"/>
              <a:t> </a:t>
            </a:r>
            <a:r>
              <a:rPr lang="en-US" sz="700" dirty="0" err="1"/>
              <a:t>चीजें</a:t>
            </a:r>
            <a:r>
              <a:rPr lang="en-US" sz="700" dirty="0"/>
              <a:t> </a:t>
            </a:r>
            <a:r>
              <a:rPr lang="en-US" sz="700" dirty="0" err="1" smtClean="0"/>
              <a:t>देखीं</a:t>
            </a:r>
            <a:r>
              <a:rPr lang="en-US" sz="700" dirty="0" smtClean="0"/>
              <a:t> </a:t>
            </a:r>
            <a:r>
              <a:rPr lang="hi-IN" sz="700" dirty="0" smtClean="0"/>
              <a:t>थीं</a:t>
            </a:r>
            <a:r>
              <a:rPr lang="en-US" sz="700" dirty="0" smtClean="0"/>
              <a:t>...</a:t>
            </a:r>
            <a:endParaRPr lang="en-US" sz="700" dirty="0"/>
          </a:p>
        </p:txBody>
      </p:sp>
      <p:sp>
        <p:nvSpPr>
          <p:cNvPr id="4" name="Rectangle 3"/>
          <p:cNvSpPr/>
          <p:nvPr/>
        </p:nvSpPr>
        <p:spPr>
          <a:xfrm>
            <a:off x="1447800" y="212586"/>
            <a:ext cx="2514600" cy="523220"/>
          </a:xfrm>
          <a:prstGeom prst="rect">
            <a:avLst/>
          </a:prstGeom>
        </p:spPr>
        <p:txBody>
          <a:bodyPr wrap="square">
            <a:spAutoFit/>
          </a:bodyPr>
          <a:lstStyle/>
          <a:p>
            <a:r>
              <a:rPr lang="en-US" sz="700" dirty="0" err="1"/>
              <a:t>दक्षिण</a:t>
            </a:r>
            <a:r>
              <a:rPr lang="en-US" sz="700" dirty="0"/>
              <a:t> </a:t>
            </a:r>
            <a:r>
              <a:rPr lang="en-US" sz="700" dirty="0" err="1"/>
              <a:t>अमेरिका</a:t>
            </a:r>
            <a:r>
              <a:rPr lang="en-US" sz="700" dirty="0"/>
              <a:t> </a:t>
            </a:r>
            <a:r>
              <a:rPr lang="en-US" sz="700" dirty="0" err="1"/>
              <a:t>में</a:t>
            </a:r>
            <a:r>
              <a:rPr lang="en-US" sz="700" dirty="0"/>
              <a:t> </a:t>
            </a:r>
            <a:r>
              <a:rPr lang="en-US" sz="700" dirty="0" err="1"/>
              <a:t>प्राचीन</a:t>
            </a:r>
            <a:r>
              <a:rPr lang="en-US" sz="700" dirty="0"/>
              <a:t> </a:t>
            </a:r>
            <a:r>
              <a:rPr lang="en-US" sz="700" dirty="0" err="1"/>
              <a:t>निर्माणों</a:t>
            </a:r>
            <a:r>
              <a:rPr lang="en-US" sz="700" dirty="0"/>
              <a:t> </a:t>
            </a:r>
            <a:r>
              <a:rPr lang="en-US" sz="700" dirty="0" err="1"/>
              <a:t>के</a:t>
            </a:r>
            <a:r>
              <a:rPr lang="en-US" sz="700" dirty="0"/>
              <a:t> </a:t>
            </a:r>
            <a:r>
              <a:rPr lang="en-US" sz="700" dirty="0" err="1"/>
              <a:t>अध्ययन</a:t>
            </a:r>
            <a:r>
              <a:rPr lang="en-US" sz="700" dirty="0"/>
              <a:t> </a:t>
            </a:r>
            <a:r>
              <a:rPr lang="en-US" sz="700" dirty="0" err="1"/>
              <a:t>के</a:t>
            </a:r>
            <a:r>
              <a:rPr lang="en-US" sz="700" dirty="0"/>
              <a:t> </a:t>
            </a:r>
            <a:r>
              <a:rPr lang="en-US" sz="700" dirty="0" err="1"/>
              <a:t>बाद</a:t>
            </a:r>
            <a:r>
              <a:rPr lang="en-US" sz="700" dirty="0"/>
              <a:t> </a:t>
            </a:r>
            <a:r>
              <a:rPr lang="en-US" sz="700" dirty="0" err="1"/>
              <a:t>जीन-पियरे</a:t>
            </a:r>
            <a:r>
              <a:rPr lang="en-US" sz="700" dirty="0"/>
              <a:t> </a:t>
            </a:r>
            <a:r>
              <a:rPr lang="en-US" sz="700" dirty="0" err="1"/>
              <a:t>पेटिट</a:t>
            </a:r>
            <a:r>
              <a:rPr lang="en-US" sz="700" dirty="0"/>
              <a:t> </a:t>
            </a:r>
            <a:r>
              <a:rPr lang="en-US" sz="700" dirty="0" err="1"/>
              <a:t>ने</a:t>
            </a:r>
            <a:r>
              <a:rPr lang="en-US" sz="700" dirty="0"/>
              <a:t> (2004) </a:t>
            </a:r>
            <a:r>
              <a:rPr lang="en-US" sz="700" dirty="0" err="1"/>
              <a:t>में</a:t>
            </a:r>
            <a:r>
              <a:rPr lang="en-US" sz="700" dirty="0"/>
              <a:t> </a:t>
            </a:r>
            <a:r>
              <a:rPr lang="hi-IN" sz="700" dirty="0" smtClean="0"/>
              <a:t>एक</a:t>
            </a:r>
            <a:r>
              <a:rPr lang="en-US" sz="700" dirty="0" smtClean="0"/>
              <a:t> </a:t>
            </a:r>
            <a:r>
              <a:rPr lang="en-US" sz="700" dirty="0" err="1" smtClean="0"/>
              <a:t>सुझाव</a:t>
            </a:r>
            <a:r>
              <a:rPr lang="en-US" sz="700" dirty="0" smtClean="0"/>
              <a:t> </a:t>
            </a:r>
            <a:r>
              <a:rPr lang="en-US" sz="700" dirty="0" err="1"/>
              <a:t>दिया</a:t>
            </a:r>
            <a:r>
              <a:rPr lang="en-US" sz="700" dirty="0"/>
              <a:t> </a:t>
            </a:r>
            <a:r>
              <a:rPr lang="en-US" sz="700" dirty="0" err="1" smtClean="0"/>
              <a:t>कि</a:t>
            </a:r>
            <a:r>
              <a:rPr lang="en-US" sz="700" dirty="0" smtClean="0"/>
              <a:t> </a:t>
            </a:r>
            <a:r>
              <a:rPr lang="hi-IN" sz="700" dirty="0" smtClean="0"/>
              <a:t>पत्थरों</a:t>
            </a:r>
            <a:r>
              <a:rPr lang="en-US" sz="700" dirty="0" smtClean="0"/>
              <a:t> </a:t>
            </a:r>
            <a:r>
              <a:rPr lang="hi-IN" sz="700" dirty="0"/>
              <a:t>के</a:t>
            </a:r>
            <a:r>
              <a:rPr lang="en-US" sz="700" dirty="0" smtClean="0"/>
              <a:t> </a:t>
            </a:r>
            <a:r>
              <a:rPr lang="en-US" sz="700" dirty="0" err="1"/>
              <a:t>दो</a:t>
            </a:r>
            <a:r>
              <a:rPr lang="en-US" sz="700" dirty="0"/>
              <a:t> </a:t>
            </a:r>
            <a:r>
              <a:rPr lang="en-US" sz="700" dirty="0" err="1"/>
              <a:t>विपरीत</a:t>
            </a:r>
            <a:r>
              <a:rPr lang="en-US" sz="700" dirty="0"/>
              <a:t> </a:t>
            </a:r>
            <a:r>
              <a:rPr lang="en-US" sz="700" dirty="0" err="1"/>
              <a:t>चेहरों</a:t>
            </a:r>
            <a:r>
              <a:rPr lang="en-US" sz="700" dirty="0"/>
              <a:t> </a:t>
            </a:r>
            <a:r>
              <a:rPr lang="en-US" sz="700" dirty="0" err="1" smtClean="0"/>
              <a:t>को</a:t>
            </a:r>
            <a:r>
              <a:rPr lang="en-US" sz="700" dirty="0" smtClean="0"/>
              <a:t> </a:t>
            </a:r>
            <a:r>
              <a:rPr lang="en-US" sz="700" dirty="0" err="1"/>
              <a:t>अब्रेसिव</a:t>
            </a:r>
            <a:r>
              <a:rPr lang="en-US" sz="700" dirty="0"/>
              <a:t> </a:t>
            </a:r>
            <a:r>
              <a:rPr lang="en-US" sz="700" dirty="0" err="1"/>
              <a:t>पाउडर</a:t>
            </a:r>
            <a:r>
              <a:rPr lang="en-US" sz="700" dirty="0"/>
              <a:t> </a:t>
            </a:r>
            <a:r>
              <a:rPr lang="en-US" sz="700" dirty="0" err="1"/>
              <a:t>से</a:t>
            </a:r>
            <a:r>
              <a:rPr lang="en-US" sz="700" dirty="0"/>
              <a:t> </a:t>
            </a:r>
            <a:r>
              <a:rPr lang="en-US" sz="700" dirty="0" err="1"/>
              <a:t>भरे</a:t>
            </a:r>
            <a:r>
              <a:rPr lang="en-US" sz="700" dirty="0"/>
              <a:t> </a:t>
            </a:r>
            <a:r>
              <a:rPr lang="en-US" sz="700" dirty="0" err="1"/>
              <a:t>एक</a:t>
            </a:r>
            <a:r>
              <a:rPr lang="en-US" sz="700" dirty="0"/>
              <a:t> </a:t>
            </a:r>
            <a:r>
              <a:rPr lang="en-US" sz="700" dirty="0" err="1"/>
              <a:t>ऊनी</a:t>
            </a:r>
            <a:r>
              <a:rPr lang="en-US" sz="700" dirty="0"/>
              <a:t> </a:t>
            </a:r>
            <a:r>
              <a:rPr lang="en-US" sz="700" dirty="0" err="1"/>
              <a:t>कंबल</a:t>
            </a:r>
            <a:r>
              <a:rPr lang="en-US" sz="700" dirty="0"/>
              <a:t> </a:t>
            </a:r>
            <a:r>
              <a:rPr lang="en-US" sz="700" dirty="0" err="1"/>
              <a:t>से</a:t>
            </a:r>
            <a:r>
              <a:rPr lang="en-US" sz="700" dirty="0"/>
              <a:t> </a:t>
            </a:r>
            <a:r>
              <a:rPr lang="hi-IN" sz="700" dirty="0" smtClean="0"/>
              <a:t>रगड़कर</a:t>
            </a:r>
            <a:r>
              <a:rPr lang="en-US" sz="700" dirty="0" smtClean="0"/>
              <a:t> </a:t>
            </a:r>
            <a:r>
              <a:rPr lang="hi-IN" sz="700" dirty="0" smtClean="0"/>
              <a:t>उन्हें</a:t>
            </a:r>
            <a:r>
              <a:rPr lang="en-US" sz="700" dirty="0" smtClean="0"/>
              <a:t> </a:t>
            </a:r>
            <a:r>
              <a:rPr lang="hi-IN" sz="700" dirty="0" smtClean="0"/>
              <a:t>खुरदुरा</a:t>
            </a:r>
            <a:r>
              <a:rPr lang="en-US" sz="700" dirty="0" smtClean="0"/>
              <a:t> </a:t>
            </a:r>
            <a:r>
              <a:rPr lang="hi-IN" sz="700" dirty="0"/>
              <a:t>बनाया </a:t>
            </a:r>
            <a:r>
              <a:rPr lang="en-US" sz="700" dirty="0" err="1" smtClean="0"/>
              <a:t>जा</a:t>
            </a:r>
            <a:r>
              <a:rPr lang="en-US" sz="700" dirty="0" smtClean="0"/>
              <a:t> </a:t>
            </a:r>
            <a:r>
              <a:rPr lang="en-US" sz="700" dirty="0" err="1"/>
              <a:t>सकता</a:t>
            </a:r>
            <a:r>
              <a:rPr lang="en-US" sz="700" dirty="0"/>
              <a:t> </a:t>
            </a:r>
            <a:r>
              <a:rPr lang="en-US" sz="700" dirty="0" err="1"/>
              <a:t>था</a:t>
            </a:r>
            <a:r>
              <a:rPr lang="en-US" sz="700" dirty="0"/>
              <a:t>.</a:t>
            </a:r>
          </a:p>
        </p:txBody>
      </p:sp>
      <p:sp>
        <p:nvSpPr>
          <p:cNvPr id="5" name="Rectangle 4"/>
          <p:cNvSpPr/>
          <p:nvPr/>
        </p:nvSpPr>
        <p:spPr>
          <a:xfrm>
            <a:off x="1295399" y="812006"/>
            <a:ext cx="775683" cy="307777"/>
          </a:xfrm>
          <a:prstGeom prst="rect">
            <a:avLst/>
          </a:prstGeom>
        </p:spPr>
        <p:txBody>
          <a:bodyPr wrap="square">
            <a:spAutoFit/>
          </a:bodyPr>
          <a:lstStyle/>
          <a:p>
            <a:pPr algn="ctr"/>
            <a:r>
              <a:rPr lang="en-US" sz="700" dirty="0" err="1"/>
              <a:t>इसका</a:t>
            </a:r>
            <a:r>
              <a:rPr lang="en-US" sz="700" dirty="0"/>
              <a:t> </a:t>
            </a:r>
            <a:r>
              <a:rPr lang="en-US" sz="700" dirty="0" err="1"/>
              <a:t>परीक्षण</a:t>
            </a:r>
            <a:r>
              <a:rPr lang="en-US" sz="700" dirty="0"/>
              <a:t> </a:t>
            </a:r>
            <a:r>
              <a:rPr lang="en-US" sz="700" dirty="0" err="1"/>
              <a:t>होना</a:t>
            </a:r>
            <a:r>
              <a:rPr lang="en-US" sz="700" dirty="0"/>
              <a:t> </a:t>
            </a:r>
            <a:r>
              <a:rPr lang="en-US" sz="700" dirty="0" err="1"/>
              <a:t>चाहिए</a:t>
            </a:r>
            <a:r>
              <a:rPr lang="en-US" sz="700" dirty="0"/>
              <a:t>. </a:t>
            </a:r>
          </a:p>
        </p:txBody>
      </p:sp>
      <p:sp>
        <p:nvSpPr>
          <p:cNvPr id="6" name="Rectangle 5"/>
          <p:cNvSpPr/>
          <p:nvPr/>
        </p:nvSpPr>
        <p:spPr>
          <a:xfrm>
            <a:off x="1433779" y="1265565"/>
            <a:ext cx="1377300" cy="200055"/>
          </a:xfrm>
          <a:prstGeom prst="rect">
            <a:avLst/>
          </a:prstGeom>
        </p:spPr>
        <p:txBody>
          <a:bodyPr wrap="none">
            <a:spAutoFit/>
          </a:bodyPr>
          <a:lstStyle/>
          <a:p>
            <a:pPr algn="ctr"/>
            <a:r>
              <a:rPr lang="hi-IN" sz="700" dirty="0" smtClean="0"/>
              <a:t>तुम्हें</a:t>
            </a:r>
            <a:r>
              <a:rPr lang="en-US" sz="700" dirty="0" smtClean="0"/>
              <a:t> </a:t>
            </a:r>
            <a:r>
              <a:rPr lang="en-US" sz="700" dirty="0" err="1" smtClean="0"/>
              <a:t>अभी</a:t>
            </a:r>
            <a:r>
              <a:rPr lang="en-US" sz="700" dirty="0"/>
              <a:t> </a:t>
            </a:r>
            <a:r>
              <a:rPr lang="en-US" sz="700" dirty="0" err="1" smtClean="0"/>
              <a:t>क्या-क्या</a:t>
            </a:r>
            <a:r>
              <a:rPr lang="en-US" sz="700" dirty="0" smtClean="0"/>
              <a:t> </a:t>
            </a:r>
            <a:r>
              <a:rPr lang="en-US" sz="700" dirty="0" err="1" smtClean="0"/>
              <a:t>याद</a:t>
            </a:r>
            <a:r>
              <a:rPr lang="en-US" sz="700" dirty="0" smtClean="0"/>
              <a:t> </a:t>
            </a:r>
            <a:r>
              <a:rPr lang="hi-IN" sz="700" dirty="0" smtClean="0"/>
              <a:t>आ</a:t>
            </a:r>
            <a:r>
              <a:rPr lang="en-US" sz="700" dirty="0" smtClean="0"/>
              <a:t> </a:t>
            </a:r>
            <a:r>
              <a:rPr lang="hi-IN" sz="700" dirty="0" smtClean="0"/>
              <a:t>रहा</a:t>
            </a:r>
            <a:r>
              <a:rPr lang="en-US" sz="700" dirty="0" smtClean="0"/>
              <a:t> </a:t>
            </a:r>
            <a:r>
              <a:rPr lang="en-US" sz="700" dirty="0" err="1"/>
              <a:t>है</a:t>
            </a:r>
            <a:r>
              <a:rPr lang="en-US" sz="700" dirty="0"/>
              <a:t>?</a:t>
            </a:r>
          </a:p>
        </p:txBody>
      </p:sp>
    </p:spTree>
    <p:extLst>
      <p:ext uri="{BB962C8B-B14F-4D97-AF65-F5344CB8AC3E}">
        <p14:creationId xmlns:p14="http://schemas.microsoft.com/office/powerpoint/2010/main" val="38372798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62466" name="Picture 2" descr="C:\Users\HP\Desktop\PYRAMIDS\PYRAMID IMAGES\p0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3004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86200" y="735806"/>
            <a:ext cx="2286000" cy="461665"/>
          </a:xfrm>
          <a:prstGeom prst="rect">
            <a:avLst/>
          </a:prstGeom>
        </p:spPr>
        <p:txBody>
          <a:bodyPr>
            <a:spAutoFit/>
          </a:bodyPr>
          <a:lstStyle/>
          <a:p>
            <a:r>
              <a:rPr lang="en-US" dirty="0"/>
              <a:t> </a:t>
            </a:r>
          </a:p>
          <a:p>
            <a:r>
              <a:rPr lang="en-US" dirty="0"/>
              <a:t> </a:t>
            </a:r>
          </a:p>
          <a:p>
            <a:r>
              <a:rPr lang="en-US" dirty="0"/>
              <a:t> </a:t>
            </a:r>
          </a:p>
        </p:txBody>
      </p:sp>
      <p:sp>
        <p:nvSpPr>
          <p:cNvPr id="4" name="Rectangle 3"/>
          <p:cNvSpPr/>
          <p:nvPr/>
        </p:nvSpPr>
        <p:spPr>
          <a:xfrm>
            <a:off x="2548756" y="420335"/>
            <a:ext cx="1542898" cy="630942"/>
          </a:xfrm>
          <a:prstGeom prst="rect">
            <a:avLst/>
          </a:prstGeom>
        </p:spPr>
        <p:txBody>
          <a:bodyPr wrap="square">
            <a:spAutoFit/>
          </a:bodyPr>
          <a:lstStyle/>
          <a:p>
            <a:pPr lvl="0" algn="ctr"/>
            <a:r>
              <a:rPr lang="en-US" sz="700" dirty="0" err="1">
                <a:solidFill>
                  <a:prstClr val="black"/>
                </a:solidFill>
              </a:rPr>
              <a:t>जब</a:t>
            </a:r>
            <a:r>
              <a:rPr lang="en-US" sz="700" dirty="0">
                <a:solidFill>
                  <a:prstClr val="black"/>
                </a:solidFill>
              </a:rPr>
              <a:t> </a:t>
            </a:r>
            <a:r>
              <a:rPr lang="en-US" sz="700" dirty="0" err="1">
                <a:solidFill>
                  <a:prstClr val="black"/>
                </a:solidFill>
              </a:rPr>
              <a:t>ये</a:t>
            </a:r>
            <a:r>
              <a:rPr lang="en-US" sz="700" dirty="0">
                <a:solidFill>
                  <a:prstClr val="black"/>
                </a:solidFill>
              </a:rPr>
              <a:t> </a:t>
            </a:r>
            <a:r>
              <a:rPr lang="en-US" sz="700" dirty="0" err="1">
                <a:solidFill>
                  <a:prstClr val="black"/>
                </a:solidFill>
              </a:rPr>
              <a:t>दोनों</a:t>
            </a:r>
            <a:r>
              <a:rPr lang="en-US" sz="700" dirty="0">
                <a:solidFill>
                  <a:prstClr val="black"/>
                </a:solidFill>
              </a:rPr>
              <a:t> </a:t>
            </a:r>
            <a:r>
              <a:rPr lang="en-US" sz="700" dirty="0" err="1">
                <a:solidFill>
                  <a:prstClr val="black"/>
                </a:solidFill>
              </a:rPr>
              <a:t>मशीनें</a:t>
            </a:r>
            <a:r>
              <a:rPr lang="en-US" sz="700" dirty="0">
                <a:solidFill>
                  <a:prstClr val="black"/>
                </a:solidFill>
              </a:rPr>
              <a:t> </a:t>
            </a:r>
            <a:r>
              <a:rPr lang="en-US" sz="700" dirty="0" err="1">
                <a:solidFill>
                  <a:prstClr val="black"/>
                </a:solidFill>
              </a:rPr>
              <a:t>बारी-बारी</a:t>
            </a:r>
            <a:r>
              <a:rPr lang="en-US" sz="700" dirty="0">
                <a:solidFill>
                  <a:prstClr val="black"/>
                </a:solidFill>
              </a:rPr>
              <a:t> </a:t>
            </a:r>
            <a:r>
              <a:rPr lang="en-US" sz="700" dirty="0" err="1">
                <a:solidFill>
                  <a:prstClr val="black"/>
                </a:solidFill>
              </a:rPr>
              <a:t>से</a:t>
            </a:r>
            <a:r>
              <a:rPr lang="en-US" sz="700" dirty="0">
                <a:solidFill>
                  <a:prstClr val="black"/>
                </a:solidFill>
              </a:rPr>
              <a:t> </a:t>
            </a:r>
            <a:r>
              <a:rPr lang="en-US" sz="700" dirty="0" err="1">
                <a:solidFill>
                  <a:prstClr val="black"/>
                </a:solidFill>
              </a:rPr>
              <a:t>काम</a:t>
            </a:r>
            <a:r>
              <a:rPr lang="en-US" sz="700" dirty="0">
                <a:solidFill>
                  <a:prstClr val="black"/>
                </a:solidFill>
              </a:rPr>
              <a:t> </a:t>
            </a:r>
            <a:r>
              <a:rPr lang="en-US" sz="700" dirty="0" err="1">
                <a:solidFill>
                  <a:prstClr val="black"/>
                </a:solidFill>
              </a:rPr>
              <a:t>कर</a:t>
            </a:r>
            <a:r>
              <a:rPr lang="en-US" sz="700" dirty="0">
                <a:solidFill>
                  <a:prstClr val="black"/>
                </a:solidFill>
              </a:rPr>
              <a:t> </a:t>
            </a:r>
            <a:r>
              <a:rPr lang="en-US" sz="700" dirty="0" err="1">
                <a:solidFill>
                  <a:prstClr val="black"/>
                </a:solidFill>
              </a:rPr>
              <a:t>रही</a:t>
            </a:r>
            <a:r>
              <a:rPr lang="en-US" sz="700" dirty="0">
                <a:solidFill>
                  <a:prstClr val="black"/>
                </a:solidFill>
              </a:rPr>
              <a:t> </a:t>
            </a:r>
            <a:r>
              <a:rPr lang="en-US" sz="700" dirty="0" err="1">
                <a:solidFill>
                  <a:prstClr val="black"/>
                </a:solidFill>
              </a:rPr>
              <a:t>थीं</a:t>
            </a:r>
            <a:r>
              <a:rPr lang="en-US" sz="700" dirty="0">
                <a:solidFill>
                  <a:prstClr val="black"/>
                </a:solidFill>
              </a:rPr>
              <a:t> </a:t>
            </a:r>
            <a:r>
              <a:rPr lang="en-US" sz="700" dirty="0" err="1">
                <a:solidFill>
                  <a:prstClr val="black"/>
                </a:solidFill>
              </a:rPr>
              <a:t>और</a:t>
            </a:r>
            <a:r>
              <a:rPr lang="en-US" sz="700" dirty="0">
                <a:solidFill>
                  <a:prstClr val="black"/>
                </a:solidFill>
              </a:rPr>
              <a:t> </a:t>
            </a:r>
            <a:r>
              <a:rPr lang="en-US" sz="700" dirty="0" err="1">
                <a:solidFill>
                  <a:prstClr val="black"/>
                </a:solidFill>
              </a:rPr>
              <a:t>लकड़ी</a:t>
            </a:r>
            <a:r>
              <a:rPr lang="en-US" sz="700" dirty="0">
                <a:solidFill>
                  <a:prstClr val="black"/>
                </a:solidFill>
              </a:rPr>
              <a:t> </a:t>
            </a:r>
            <a:r>
              <a:rPr lang="en-US" sz="700" dirty="0" err="1">
                <a:solidFill>
                  <a:prstClr val="black"/>
                </a:solidFill>
              </a:rPr>
              <a:t>की</a:t>
            </a:r>
            <a:r>
              <a:rPr lang="en-US" sz="700" dirty="0">
                <a:solidFill>
                  <a:prstClr val="black"/>
                </a:solidFill>
              </a:rPr>
              <a:t> </a:t>
            </a:r>
            <a:r>
              <a:rPr lang="en-US" sz="700" dirty="0" err="1">
                <a:solidFill>
                  <a:prstClr val="black"/>
                </a:solidFill>
              </a:rPr>
              <a:t>गाड़ी</a:t>
            </a:r>
            <a:r>
              <a:rPr lang="en-US" sz="700" dirty="0">
                <a:solidFill>
                  <a:prstClr val="black"/>
                </a:solidFill>
              </a:rPr>
              <a:t> </a:t>
            </a:r>
            <a:r>
              <a:rPr lang="en-US" sz="700" dirty="0" err="1">
                <a:solidFill>
                  <a:prstClr val="black"/>
                </a:solidFill>
              </a:rPr>
              <a:t>को</a:t>
            </a:r>
            <a:r>
              <a:rPr lang="en-US" sz="700" dirty="0">
                <a:solidFill>
                  <a:prstClr val="black"/>
                </a:solidFill>
              </a:rPr>
              <a:t> </a:t>
            </a:r>
            <a:r>
              <a:rPr lang="en-US" sz="700" dirty="0" err="1">
                <a:solidFill>
                  <a:prstClr val="black"/>
                </a:solidFill>
              </a:rPr>
              <a:t>आगे</a:t>
            </a:r>
            <a:r>
              <a:rPr lang="en-US" sz="700" dirty="0">
                <a:solidFill>
                  <a:prstClr val="black"/>
                </a:solidFill>
              </a:rPr>
              <a:t> </a:t>
            </a:r>
            <a:r>
              <a:rPr lang="en-US" sz="700" dirty="0" err="1">
                <a:solidFill>
                  <a:prstClr val="black"/>
                </a:solidFill>
              </a:rPr>
              <a:t>बढ़ा</a:t>
            </a:r>
            <a:r>
              <a:rPr lang="en-US" sz="700" dirty="0">
                <a:solidFill>
                  <a:prstClr val="black"/>
                </a:solidFill>
              </a:rPr>
              <a:t> </a:t>
            </a:r>
            <a:r>
              <a:rPr lang="en-US" sz="700" dirty="0" err="1">
                <a:solidFill>
                  <a:prstClr val="black"/>
                </a:solidFill>
              </a:rPr>
              <a:t>रही</a:t>
            </a:r>
            <a:r>
              <a:rPr lang="en-US" sz="700" dirty="0">
                <a:solidFill>
                  <a:prstClr val="black"/>
                </a:solidFill>
              </a:rPr>
              <a:t> </a:t>
            </a:r>
            <a:r>
              <a:rPr lang="en-US" sz="700" dirty="0" err="1">
                <a:solidFill>
                  <a:prstClr val="black"/>
                </a:solidFill>
              </a:rPr>
              <a:t>थीं</a:t>
            </a:r>
            <a:r>
              <a:rPr lang="en-US" sz="700" dirty="0">
                <a:solidFill>
                  <a:prstClr val="black"/>
                </a:solidFill>
              </a:rPr>
              <a:t>, </a:t>
            </a:r>
            <a:r>
              <a:rPr lang="en-US" sz="700" dirty="0" err="1">
                <a:solidFill>
                  <a:prstClr val="black"/>
                </a:solidFill>
              </a:rPr>
              <a:t>और</a:t>
            </a:r>
            <a:r>
              <a:rPr lang="en-US" sz="700" dirty="0">
                <a:solidFill>
                  <a:prstClr val="black"/>
                </a:solidFill>
              </a:rPr>
              <a:t> </a:t>
            </a:r>
            <a:r>
              <a:rPr lang="en-US" sz="700" dirty="0" err="1">
                <a:solidFill>
                  <a:prstClr val="black"/>
                </a:solidFill>
              </a:rPr>
              <a:t>गीली</a:t>
            </a:r>
            <a:r>
              <a:rPr lang="en-US" sz="700" dirty="0">
                <a:solidFill>
                  <a:prstClr val="black"/>
                </a:solidFill>
              </a:rPr>
              <a:t> </a:t>
            </a:r>
            <a:r>
              <a:rPr lang="en-US" sz="700" dirty="0" err="1">
                <a:solidFill>
                  <a:prstClr val="black"/>
                </a:solidFill>
              </a:rPr>
              <a:t>मिट्टी</a:t>
            </a:r>
            <a:r>
              <a:rPr lang="en-US" sz="700" dirty="0">
                <a:solidFill>
                  <a:prstClr val="black"/>
                </a:solidFill>
              </a:rPr>
              <a:t> </a:t>
            </a:r>
            <a:r>
              <a:rPr lang="en-US" sz="700" dirty="0" err="1">
                <a:solidFill>
                  <a:prstClr val="black"/>
                </a:solidFill>
              </a:rPr>
              <a:t>के</a:t>
            </a:r>
            <a:r>
              <a:rPr lang="en-US" sz="700" dirty="0">
                <a:solidFill>
                  <a:prstClr val="black"/>
                </a:solidFill>
              </a:rPr>
              <a:t> </a:t>
            </a:r>
            <a:r>
              <a:rPr lang="en-US" sz="700" dirty="0" err="1">
                <a:solidFill>
                  <a:prstClr val="black"/>
                </a:solidFill>
              </a:rPr>
              <a:t>बिस्तर</a:t>
            </a:r>
            <a:r>
              <a:rPr lang="en-US" sz="700" dirty="0">
                <a:solidFill>
                  <a:prstClr val="black"/>
                </a:solidFill>
              </a:rPr>
              <a:t> </a:t>
            </a:r>
            <a:r>
              <a:rPr lang="en-US" sz="700" dirty="0" err="1">
                <a:solidFill>
                  <a:prstClr val="black"/>
                </a:solidFill>
              </a:rPr>
              <a:t>पर</a:t>
            </a:r>
            <a:r>
              <a:rPr lang="en-US" sz="700" dirty="0">
                <a:solidFill>
                  <a:prstClr val="black"/>
                </a:solidFill>
              </a:rPr>
              <a:t> </a:t>
            </a:r>
            <a:r>
              <a:rPr lang="en-US" sz="700" dirty="0" err="1" smtClean="0">
                <a:solidFill>
                  <a:prstClr val="black"/>
                </a:solidFill>
              </a:rPr>
              <a:t>फिसल</a:t>
            </a:r>
            <a:r>
              <a:rPr lang="en-US" sz="700" dirty="0" smtClean="0">
                <a:solidFill>
                  <a:prstClr val="black"/>
                </a:solidFill>
              </a:rPr>
              <a:t> </a:t>
            </a:r>
            <a:r>
              <a:rPr lang="en-US" sz="700" dirty="0" err="1">
                <a:solidFill>
                  <a:prstClr val="black"/>
                </a:solidFill>
              </a:rPr>
              <a:t>रही</a:t>
            </a:r>
            <a:r>
              <a:rPr lang="en-US" sz="700" dirty="0">
                <a:solidFill>
                  <a:prstClr val="black"/>
                </a:solidFill>
              </a:rPr>
              <a:t> </a:t>
            </a:r>
            <a:r>
              <a:rPr lang="en-US" sz="700" dirty="0" err="1">
                <a:solidFill>
                  <a:prstClr val="black"/>
                </a:solidFill>
              </a:rPr>
              <a:t>थी</a:t>
            </a:r>
            <a:r>
              <a:rPr lang="en-US" sz="700" dirty="0">
                <a:solidFill>
                  <a:prstClr val="black"/>
                </a:solidFill>
              </a:rPr>
              <a:t>, </a:t>
            </a:r>
            <a:r>
              <a:rPr lang="en-US" sz="700" dirty="0" err="1">
                <a:solidFill>
                  <a:prstClr val="black"/>
                </a:solidFill>
              </a:rPr>
              <a:t>तो</a:t>
            </a:r>
            <a:r>
              <a:rPr lang="en-US" sz="700" dirty="0">
                <a:solidFill>
                  <a:prstClr val="black"/>
                </a:solidFill>
              </a:rPr>
              <a:t> </a:t>
            </a:r>
            <a:r>
              <a:rPr lang="en-US" sz="700" dirty="0" err="1">
                <a:solidFill>
                  <a:prstClr val="black"/>
                </a:solidFill>
              </a:rPr>
              <a:t>मैंने</a:t>
            </a:r>
            <a:r>
              <a:rPr lang="en-US" sz="700" dirty="0">
                <a:solidFill>
                  <a:prstClr val="black"/>
                </a:solidFill>
              </a:rPr>
              <a:t> </a:t>
            </a:r>
            <a:r>
              <a:rPr lang="en-US" sz="700" dirty="0" err="1">
                <a:solidFill>
                  <a:prstClr val="black"/>
                </a:solidFill>
              </a:rPr>
              <a:t>देखा</a:t>
            </a:r>
            <a:r>
              <a:rPr lang="en-US" sz="700" dirty="0">
                <a:solidFill>
                  <a:prstClr val="black"/>
                </a:solidFill>
              </a:rPr>
              <a:t> </a:t>
            </a:r>
            <a:r>
              <a:rPr lang="en-US" sz="700" dirty="0" err="1">
                <a:solidFill>
                  <a:prstClr val="black"/>
                </a:solidFill>
              </a:rPr>
              <a:t>कि</a:t>
            </a:r>
            <a:r>
              <a:rPr lang="en-US" sz="700" dirty="0">
                <a:solidFill>
                  <a:prstClr val="black"/>
                </a:solidFill>
              </a:rPr>
              <a:t> </a:t>
            </a:r>
            <a:r>
              <a:rPr lang="en-US" sz="700" dirty="0" err="1">
                <a:solidFill>
                  <a:prstClr val="black"/>
                </a:solidFill>
              </a:rPr>
              <a:t>रैम्प</a:t>
            </a:r>
            <a:r>
              <a:rPr lang="en-US" sz="700" dirty="0">
                <a:solidFill>
                  <a:prstClr val="black"/>
                </a:solidFill>
              </a:rPr>
              <a:t> (</a:t>
            </a:r>
            <a:r>
              <a:rPr lang="en-US" sz="700" dirty="0" err="1">
                <a:solidFill>
                  <a:prstClr val="black"/>
                </a:solidFill>
              </a:rPr>
              <a:t>ढलान</a:t>
            </a:r>
            <a:r>
              <a:rPr lang="en-US" sz="700" dirty="0">
                <a:solidFill>
                  <a:prstClr val="black"/>
                </a:solidFill>
              </a:rPr>
              <a:t>) </a:t>
            </a:r>
            <a:r>
              <a:rPr lang="en-US" sz="700" dirty="0" err="1">
                <a:solidFill>
                  <a:prstClr val="black"/>
                </a:solidFill>
              </a:rPr>
              <a:t>परतों</a:t>
            </a:r>
            <a:r>
              <a:rPr lang="en-US" sz="700" dirty="0">
                <a:solidFill>
                  <a:prstClr val="black"/>
                </a:solidFill>
              </a:rPr>
              <a:t> </a:t>
            </a:r>
            <a:r>
              <a:rPr lang="hi-IN" sz="700" dirty="0" smtClean="0">
                <a:solidFill>
                  <a:prstClr val="black"/>
                </a:solidFill>
              </a:rPr>
              <a:t>का</a:t>
            </a:r>
            <a:r>
              <a:rPr lang="en-US" sz="700" dirty="0" smtClean="0">
                <a:solidFill>
                  <a:prstClr val="black"/>
                </a:solidFill>
              </a:rPr>
              <a:t> </a:t>
            </a:r>
            <a:r>
              <a:rPr lang="hi-IN" sz="700" dirty="0" smtClean="0">
                <a:solidFill>
                  <a:prstClr val="black"/>
                </a:solidFill>
              </a:rPr>
              <a:t>बना</a:t>
            </a:r>
            <a:r>
              <a:rPr lang="en-US" sz="700" dirty="0" smtClean="0">
                <a:solidFill>
                  <a:prstClr val="black"/>
                </a:solidFill>
              </a:rPr>
              <a:t> </a:t>
            </a:r>
            <a:r>
              <a:rPr lang="hi-IN" sz="700" dirty="0" smtClean="0">
                <a:solidFill>
                  <a:prstClr val="black"/>
                </a:solidFill>
              </a:rPr>
              <a:t>था</a:t>
            </a:r>
            <a:r>
              <a:rPr lang="hi-IN" sz="700" dirty="0">
                <a:solidFill>
                  <a:prstClr val="black"/>
                </a:solidFill>
              </a:rPr>
              <a:t>. </a:t>
            </a:r>
            <a:endParaRPr lang="en-US" sz="700" dirty="0">
              <a:solidFill>
                <a:prstClr val="black"/>
              </a:solidFill>
            </a:endParaRPr>
          </a:p>
        </p:txBody>
      </p:sp>
      <p:sp>
        <p:nvSpPr>
          <p:cNvPr id="5" name="Rectangle 4"/>
          <p:cNvSpPr/>
          <p:nvPr/>
        </p:nvSpPr>
        <p:spPr>
          <a:xfrm>
            <a:off x="713096" y="1442457"/>
            <a:ext cx="1676400" cy="415498"/>
          </a:xfrm>
          <a:prstGeom prst="rect">
            <a:avLst/>
          </a:prstGeom>
        </p:spPr>
        <p:txBody>
          <a:bodyPr wrap="square">
            <a:spAutoFit/>
          </a:bodyPr>
          <a:lstStyle/>
          <a:p>
            <a:pPr algn="ctr"/>
            <a:r>
              <a:rPr lang="en-US" sz="700" dirty="0" err="1"/>
              <a:t>इन</a:t>
            </a:r>
            <a:r>
              <a:rPr lang="en-US" sz="700" dirty="0"/>
              <a:t> </a:t>
            </a:r>
            <a:r>
              <a:rPr lang="en-US" sz="700" dirty="0" err="1"/>
              <a:t>रैम्प</a:t>
            </a:r>
            <a:r>
              <a:rPr lang="en-US" sz="700" dirty="0"/>
              <a:t> </a:t>
            </a:r>
            <a:r>
              <a:rPr lang="en-US" sz="700" dirty="0" err="1"/>
              <a:t>प्रणालियों</a:t>
            </a:r>
            <a:r>
              <a:rPr lang="en-US" sz="700" dirty="0"/>
              <a:t> </a:t>
            </a:r>
            <a:r>
              <a:rPr lang="en-US" sz="700" dirty="0" err="1"/>
              <a:t>में</a:t>
            </a:r>
            <a:r>
              <a:rPr lang="en-US" sz="700" dirty="0"/>
              <a:t> </a:t>
            </a:r>
            <a:r>
              <a:rPr lang="en-US" sz="700" dirty="0" err="1"/>
              <a:t>हमें</a:t>
            </a:r>
            <a:r>
              <a:rPr lang="en-US" sz="700" dirty="0"/>
              <a:t> </a:t>
            </a:r>
            <a:r>
              <a:rPr lang="en-US" sz="700" dirty="0" err="1"/>
              <a:t>हमेशा</a:t>
            </a:r>
            <a:r>
              <a:rPr lang="en-US" sz="700" dirty="0"/>
              <a:t> </a:t>
            </a:r>
            <a:r>
              <a:rPr lang="en-US" sz="700" dirty="0" err="1"/>
              <a:t>एक</a:t>
            </a:r>
            <a:r>
              <a:rPr lang="en-US" sz="700" dirty="0"/>
              <a:t> </a:t>
            </a:r>
            <a:r>
              <a:rPr lang="en-US" sz="700" dirty="0" err="1"/>
              <a:t>ही</a:t>
            </a:r>
            <a:r>
              <a:rPr lang="en-US" sz="700" dirty="0"/>
              <a:t> </a:t>
            </a:r>
            <a:r>
              <a:rPr lang="en-US" sz="700" dirty="0" err="1"/>
              <a:t>समस्या</a:t>
            </a:r>
            <a:r>
              <a:rPr lang="en-US" sz="700" dirty="0"/>
              <a:t> </a:t>
            </a:r>
            <a:r>
              <a:rPr lang="en-US" sz="700" dirty="0" err="1"/>
              <a:t>होती</a:t>
            </a:r>
            <a:r>
              <a:rPr lang="en-US" sz="700" dirty="0"/>
              <a:t> </a:t>
            </a:r>
            <a:r>
              <a:rPr lang="en-US" sz="700" dirty="0" err="1"/>
              <a:t>है</a:t>
            </a:r>
            <a:r>
              <a:rPr lang="en-US" sz="700" dirty="0"/>
              <a:t>: </a:t>
            </a:r>
            <a:r>
              <a:rPr lang="en-US" sz="700" dirty="0" err="1"/>
              <a:t>उन्हें</a:t>
            </a:r>
            <a:r>
              <a:rPr lang="en-US" sz="700" dirty="0"/>
              <a:t> 52-</a:t>
            </a:r>
            <a:r>
              <a:rPr lang="en-US" sz="700" dirty="0" err="1"/>
              <a:t>डिग्री</a:t>
            </a:r>
            <a:r>
              <a:rPr lang="en-US" sz="700" dirty="0"/>
              <a:t> </a:t>
            </a:r>
            <a:r>
              <a:rPr lang="en-US" sz="700" dirty="0" err="1"/>
              <a:t>के</a:t>
            </a:r>
            <a:r>
              <a:rPr lang="en-US" sz="700" dirty="0"/>
              <a:t> </a:t>
            </a:r>
            <a:r>
              <a:rPr lang="en-US" sz="700" dirty="0" err="1"/>
              <a:t>ढलान</a:t>
            </a:r>
            <a:r>
              <a:rPr lang="en-US" sz="700" dirty="0"/>
              <a:t> </a:t>
            </a:r>
            <a:r>
              <a:rPr lang="en-US" sz="700" dirty="0" err="1"/>
              <a:t>पर</a:t>
            </a:r>
            <a:r>
              <a:rPr lang="en-US" sz="700" dirty="0"/>
              <a:t> </a:t>
            </a:r>
            <a:r>
              <a:rPr lang="en-US" sz="700" dirty="0" err="1"/>
              <a:t>नींव</a:t>
            </a:r>
            <a:r>
              <a:rPr lang="en-US" sz="700" dirty="0"/>
              <a:t> </a:t>
            </a:r>
            <a:r>
              <a:rPr lang="en-US" sz="700" dirty="0" err="1"/>
              <a:t>से</a:t>
            </a:r>
            <a:r>
              <a:rPr lang="en-US" sz="700" dirty="0"/>
              <a:t> </a:t>
            </a:r>
            <a:r>
              <a:rPr lang="en-US" sz="700" dirty="0" err="1"/>
              <a:t>कैसे</a:t>
            </a:r>
            <a:r>
              <a:rPr lang="en-US" sz="700" dirty="0"/>
              <a:t> </a:t>
            </a:r>
            <a:r>
              <a:rPr lang="en-US" sz="700" dirty="0" err="1"/>
              <a:t>लटकाएं</a:t>
            </a:r>
            <a:r>
              <a:rPr lang="en-US" sz="700" dirty="0"/>
              <a:t>?</a:t>
            </a:r>
          </a:p>
        </p:txBody>
      </p:sp>
      <p:sp>
        <p:nvSpPr>
          <p:cNvPr id="6" name="Rectangle 5"/>
          <p:cNvSpPr/>
          <p:nvPr/>
        </p:nvSpPr>
        <p:spPr>
          <a:xfrm>
            <a:off x="1963509" y="2107406"/>
            <a:ext cx="1099981" cy="200055"/>
          </a:xfrm>
          <a:prstGeom prst="rect">
            <a:avLst/>
          </a:prstGeom>
        </p:spPr>
        <p:txBody>
          <a:bodyPr wrap="none">
            <a:spAutoFit/>
          </a:bodyPr>
          <a:lstStyle/>
          <a:p>
            <a:pPr algn="ctr"/>
            <a:r>
              <a:rPr lang="en-US" sz="700" dirty="0" err="1"/>
              <a:t>वो</a:t>
            </a:r>
            <a:r>
              <a:rPr lang="en-US" sz="700" dirty="0"/>
              <a:t> </a:t>
            </a:r>
            <a:r>
              <a:rPr lang="en-US" sz="700" dirty="0" err="1"/>
              <a:t>रैम्प</a:t>
            </a:r>
            <a:r>
              <a:rPr lang="en-US" sz="700" dirty="0"/>
              <a:t>, </a:t>
            </a:r>
            <a:r>
              <a:rPr lang="en-US" sz="700" dirty="0" err="1"/>
              <a:t>पत्थर</a:t>
            </a:r>
            <a:r>
              <a:rPr lang="en-US" sz="700" dirty="0"/>
              <a:t> </a:t>
            </a:r>
            <a:r>
              <a:rPr lang="en-US" sz="700" dirty="0" err="1"/>
              <a:t>का</a:t>
            </a:r>
            <a:r>
              <a:rPr lang="en-US" sz="700" dirty="0"/>
              <a:t> </a:t>
            </a:r>
            <a:r>
              <a:rPr lang="en-US" sz="700" dirty="0" err="1"/>
              <a:t>बना</a:t>
            </a:r>
            <a:r>
              <a:rPr lang="en-US" sz="700" dirty="0"/>
              <a:t> </a:t>
            </a:r>
            <a:r>
              <a:rPr lang="en-US" sz="700" dirty="0" err="1"/>
              <a:t>था</a:t>
            </a:r>
            <a:r>
              <a:rPr lang="en-US" sz="700" dirty="0"/>
              <a:t>. </a:t>
            </a:r>
          </a:p>
        </p:txBody>
      </p:sp>
      <p:sp>
        <p:nvSpPr>
          <p:cNvPr id="7" name="Rectangle 6"/>
          <p:cNvSpPr/>
          <p:nvPr/>
        </p:nvSpPr>
        <p:spPr>
          <a:xfrm>
            <a:off x="1558156" y="2583905"/>
            <a:ext cx="1981200" cy="415498"/>
          </a:xfrm>
          <a:prstGeom prst="rect">
            <a:avLst/>
          </a:prstGeom>
        </p:spPr>
        <p:txBody>
          <a:bodyPr wrap="square">
            <a:spAutoFit/>
          </a:bodyPr>
          <a:lstStyle/>
          <a:p>
            <a:pPr algn="ctr"/>
            <a:r>
              <a:rPr lang="en-US" sz="700" dirty="0" err="1"/>
              <a:t>ठीक</a:t>
            </a:r>
            <a:r>
              <a:rPr lang="en-US" sz="700" dirty="0"/>
              <a:t> </a:t>
            </a:r>
            <a:r>
              <a:rPr lang="en-US" sz="700" dirty="0" err="1"/>
              <a:t>है</a:t>
            </a:r>
            <a:r>
              <a:rPr lang="en-US" sz="700" dirty="0"/>
              <a:t>, </a:t>
            </a:r>
            <a:r>
              <a:rPr lang="en-US" sz="700" dirty="0" err="1"/>
              <a:t>लेकिन</a:t>
            </a:r>
            <a:r>
              <a:rPr lang="en-US" sz="700" dirty="0"/>
              <a:t> </a:t>
            </a:r>
            <a:r>
              <a:rPr lang="en-US" sz="700" dirty="0" err="1"/>
              <a:t>उसके</a:t>
            </a:r>
            <a:r>
              <a:rPr lang="en-US" sz="700" dirty="0"/>
              <a:t> </a:t>
            </a:r>
            <a:r>
              <a:rPr lang="en-US" sz="700" dirty="0" err="1"/>
              <a:t>निर्माण</a:t>
            </a:r>
            <a:r>
              <a:rPr lang="en-US" sz="700" dirty="0"/>
              <a:t> </a:t>
            </a:r>
            <a:r>
              <a:rPr lang="en-US" sz="700" dirty="0" err="1"/>
              <a:t>में</a:t>
            </a:r>
            <a:r>
              <a:rPr lang="en-US" sz="700" dirty="0"/>
              <a:t> </a:t>
            </a:r>
            <a:r>
              <a:rPr lang="en-US" sz="700" dirty="0" err="1"/>
              <a:t>सैकड़ों-हज़ारों</a:t>
            </a:r>
            <a:r>
              <a:rPr lang="en-US" sz="700" dirty="0"/>
              <a:t> </a:t>
            </a:r>
            <a:r>
              <a:rPr lang="en-US" sz="700" dirty="0" err="1"/>
              <a:t>क्यूबिक</a:t>
            </a:r>
            <a:r>
              <a:rPr lang="en-US" sz="700" dirty="0"/>
              <a:t> </a:t>
            </a:r>
            <a:r>
              <a:rPr lang="en-US" sz="700" dirty="0" err="1"/>
              <a:t>मीटर</a:t>
            </a:r>
            <a:r>
              <a:rPr lang="en-US" sz="700" dirty="0"/>
              <a:t> </a:t>
            </a:r>
            <a:r>
              <a:rPr lang="en-US" sz="700" dirty="0" err="1"/>
              <a:t>माल</a:t>
            </a:r>
            <a:r>
              <a:rPr lang="en-US" sz="700" dirty="0"/>
              <a:t> </a:t>
            </a:r>
            <a:r>
              <a:rPr lang="en-US" sz="700" dirty="0" err="1"/>
              <a:t>लगा</a:t>
            </a:r>
            <a:r>
              <a:rPr lang="en-US" sz="700" dirty="0"/>
              <a:t> </a:t>
            </a:r>
            <a:r>
              <a:rPr lang="en-US" sz="700" dirty="0" err="1"/>
              <a:t>होगा</a:t>
            </a:r>
            <a:r>
              <a:rPr lang="en-US" sz="700" dirty="0"/>
              <a:t>. </a:t>
            </a:r>
            <a:r>
              <a:rPr lang="en-US" sz="700" dirty="0" err="1"/>
              <a:t>फिर</a:t>
            </a:r>
            <a:r>
              <a:rPr lang="en-US" sz="700" dirty="0"/>
              <a:t> </a:t>
            </a:r>
            <a:r>
              <a:rPr lang="en-US" sz="700" dirty="0" err="1"/>
              <a:t>पत्थर</a:t>
            </a:r>
            <a:r>
              <a:rPr lang="en-US" sz="700" dirty="0"/>
              <a:t> </a:t>
            </a:r>
            <a:r>
              <a:rPr lang="en-US" sz="700" dirty="0" err="1"/>
              <a:t>की</a:t>
            </a:r>
            <a:r>
              <a:rPr lang="en-US" sz="700" dirty="0"/>
              <a:t> </a:t>
            </a:r>
            <a:r>
              <a:rPr lang="en-US" sz="700" dirty="0" err="1"/>
              <a:t>इस</a:t>
            </a:r>
            <a:r>
              <a:rPr lang="en-US" sz="700" dirty="0"/>
              <a:t> </a:t>
            </a:r>
            <a:r>
              <a:rPr lang="en-US" sz="700" dirty="0" err="1"/>
              <a:t>मचान</a:t>
            </a:r>
            <a:r>
              <a:rPr lang="en-US" sz="700" dirty="0"/>
              <a:t> </a:t>
            </a:r>
            <a:r>
              <a:rPr lang="en-US" sz="700" dirty="0" err="1"/>
              <a:t>को</a:t>
            </a:r>
            <a:r>
              <a:rPr lang="en-US" sz="700" dirty="0"/>
              <a:t> </a:t>
            </a:r>
            <a:r>
              <a:rPr lang="en-US" sz="700" dirty="0" err="1"/>
              <a:t>हटाने</a:t>
            </a:r>
            <a:r>
              <a:rPr lang="en-US" sz="700" dirty="0"/>
              <a:t> </a:t>
            </a:r>
            <a:r>
              <a:rPr lang="en-US" sz="700" dirty="0" err="1"/>
              <a:t>के</a:t>
            </a:r>
            <a:r>
              <a:rPr lang="en-US" sz="700" dirty="0"/>
              <a:t> </a:t>
            </a:r>
            <a:r>
              <a:rPr lang="en-US" sz="700" dirty="0" err="1"/>
              <a:t>बाद</a:t>
            </a:r>
            <a:r>
              <a:rPr lang="en-US" sz="700" dirty="0"/>
              <a:t> </a:t>
            </a:r>
            <a:r>
              <a:rPr lang="en-US" sz="700" dirty="0" err="1"/>
              <a:t>में</a:t>
            </a:r>
            <a:r>
              <a:rPr lang="en-US" sz="700" dirty="0"/>
              <a:t> </a:t>
            </a:r>
            <a:r>
              <a:rPr lang="en-US" sz="700" dirty="0" err="1"/>
              <a:t>क्या</a:t>
            </a:r>
            <a:r>
              <a:rPr lang="en-US" sz="700" dirty="0"/>
              <a:t> </a:t>
            </a:r>
            <a:r>
              <a:rPr lang="en-US" sz="700" dirty="0" err="1"/>
              <a:t>बचेगा</a:t>
            </a:r>
            <a:r>
              <a:rPr lang="en-US" sz="700" dirty="0"/>
              <a:t>?</a:t>
            </a:r>
          </a:p>
        </p:txBody>
      </p:sp>
    </p:spTree>
    <p:extLst>
      <p:ext uri="{BB962C8B-B14F-4D97-AF65-F5344CB8AC3E}">
        <p14:creationId xmlns:p14="http://schemas.microsoft.com/office/powerpoint/2010/main" val="40872389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63490" name="Picture 2" descr="C:\Users\HP\Desktop\PYRAMIDS\PYRAMID IMAGES\p0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3004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200400" y="2716884"/>
            <a:ext cx="1143000" cy="184666"/>
          </a:xfrm>
          <a:prstGeom prst="rect">
            <a:avLst/>
          </a:prstGeom>
        </p:spPr>
        <p:txBody>
          <a:bodyPr wrap="square">
            <a:spAutoFit/>
          </a:bodyPr>
          <a:lstStyle/>
          <a:p>
            <a:pPr algn="ctr"/>
            <a:r>
              <a:rPr lang="en-US" sz="600" dirty="0" err="1" smtClean="0"/>
              <a:t>बेंट</a:t>
            </a:r>
            <a:r>
              <a:rPr lang="en-US" sz="600" dirty="0" smtClean="0"/>
              <a:t> </a:t>
            </a:r>
            <a:r>
              <a:rPr lang="en-US" sz="600" dirty="0" err="1"/>
              <a:t>पिरामिड</a:t>
            </a:r>
            <a:r>
              <a:rPr lang="en-US" sz="600" dirty="0"/>
              <a:t> </a:t>
            </a:r>
            <a:r>
              <a:rPr lang="en-US" sz="600" dirty="0" err="1"/>
              <a:t>की</a:t>
            </a:r>
            <a:r>
              <a:rPr lang="en-US" sz="600" dirty="0"/>
              <a:t> "</a:t>
            </a:r>
            <a:r>
              <a:rPr lang="en-US" sz="600" dirty="0" err="1"/>
              <a:t>कोटिंग</a:t>
            </a:r>
            <a:r>
              <a:rPr lang="en-US" sz="600" dirty="0"/>
              <a:t>"</a:t>
            </a:r>
          </a:p>
        </p:txBody>
      </p:sp>
      <p:sp>
        <p:nvSpPr>
          <p:cNvPr id="4" name="Rectangle 3"/>
          <p:cNvSpPr/>
          <p:nvPr/>
        </p:nvSpPr>
        <p:spPr>
          <a:xfrm>
            <a:off x="1794462" y="431006"/>
            <a:ext cx="1828800" cy="738664"/>
          </a:xfrm>
          <a:prstGeom prst="rect">
            <a:avLst/>
          </a:prstGeom>
        </p:spPr>
        <p:txBody>
          <a:bodyPr wrap="square">
            <a:spAutoFit/>
          </a:bodyPr>
          <a:lstStyle/>
          <a:p>
            <a:pPr algn="ctr"/>
            <a:r>
              <a:rPr lang="en-US" sz="700" dirty="0" err="1"/>
              <a:t>पठार</a:t>
            </a:r>
            <a:r>
              <a:rPr lang="en-US" sz="700" dirty="0"/>
              <a:t> </a:t>
            </a:r>
            <a:r>
              <a:rPr lang="en-US" sz="700" dirty="0" err="1"/>
              <a:t>पर</a:t>
            </a:r>
            <a:r>
              <a:rPr lang="en-US" sz="700" dirty="0"/>
              <a:t> </a:t>
            </a:r>
            <a:r>
              <a:rPr lang="en-US" sz="700" dirty="0" err="1"/>
              <a:t>मैंने</a:t>
            </a:r>
            <a:r>
              <a:rPr lang="en-US" sz="700" dirty="0"/>
              <a:t> </a:t>
            </a:r>
            <a:r>
              <a:rPr lang="en-US" sz="700" dirty="0" err="1"/>
              <a:t>बहुत</a:t>
            </a:r>
            <a:r>
              <a:rPr lang="en-US" sz="700" dirty="0"/>
              <a:t> </a:t>
            </a:r>
            <a:r>
              <a:rPr lang="en-US" sz="700" dirty="0" err="1"/>
              <a:t>से</a:t>
            </a:r>
            <a:r>
              <a:rPr lang="en-US" sz="700" dirty="0"/>
              <a:t> </a:t>
            </a:r>
            <a:r>
              <a:rPr lang="en-US" sz="700" dirty="0" err="1"/>
              <a:t>ब्लॉक</a:t>
            </a:r>
            <a:r>
              <a:rPr lang="en-US" sz="700" dirty="0"/>
              <a:t> </a:t>
            </a:r>
            <a:r>
              <a:rPr lang="en-US" sz="700" dirty="0" err="1"/>
              <a:t>देखे</a:t>
            </a:r>
            <a:r>
              <a:rPr lang="en-US" sz="700" dirty="0"/>
              <a:t>, </a:t>
            </a:r>
            <a:r>
              <a:rPr lang="en-US" sz="700" dirty="0" err="1"/>
              <a:t>जो</a:t>
            </a:r>
            <a:r>
              <a:rPr lang="en-US" sz="700" dirty="0"/>
              <a:t> </a:t>
            </a:r>
            <a:r>
              <a:rPr lang="hi-IN" sz="700" dirty="0"/>
              <a:t>छांट</a:t>
            </a:r>
            <a:r>
              <a:rPr lang="en-US" sz="700" dirty="0" smtClean="0"/>
              <a:t> </a:t>
            </a:r>
            <a:r>
              <a:rPr lang="en-US" sz="700" dirty="0" err="1"/>
              <a:t>कर</a:t>
            </a:r>
            <a:r>
              <a:rPr lang="en-US" sz="700" dirty="0"/>
              <a:t> </a:t>
            </a:r>
            <a:r>
              <a:rPr lang="en-US" sz="700" dirty="0" err="1"/>
              <a:t>व्यवस्थित</a:t>
            </a:r>
            <a:r>
              <a:rPr lang="en-US" sz="700" dirty="0"/>
              <a:t> </a:t>
            </a:r>
            <a:r>
              <a:rPr lang="en-US" sz="700" dirty="0" err="1"/>
              <a:t>तरीके</a:t>
            </a:r>
            <a:r>
              <a:rPr lang="en-US" sz="700" dirty="0"/>
              <a:t> </a:t>
            </a:r>
            <a:r>
              <a:rPr lang="en-US" sz="700" dirty="0" err="1"/>
              <a:t>से</a:t>
            </a:r>
            <a:r>
              <a:rPr lang="en-US" sz="700" dirty="0"/>
              <a:t> </a:t>
            </a:r>
            <a:r>
              <a:rPr lang="en-US" sz="700" dirty="0" err="1"/>
              <a:t>रखे</a:t>
            </a:r>
            <a:r>
              <a:rPr lang="en-US" sz="700" dirty="0"/>
              <a:t> </a:t>
            </a:r>
            <a:r>
              <a:rPr lang="en-US" sz="700" dirty="0" err="1"/>
              <a:t>थे</a:t>
            </a:r>
            <a:r>
              <a:rPr lang="en-US" sz="700" dirty="0"/>
              <a:t>. </a:t>
            </a:r>
            <a:r>
              <a:rPr lang="en-US" sz="700" dirty="0" err="1"/>
              <a:t>कुछ</a:t>
            </a:r>
            <a:r>
              <a:rPr lang="en-US" sz="700" dirty="0"/>
              <a:t>, </a:t>
            </a:r>
            <a:r>
              <a:rPr lang="en-US" sz="700" dirty="0" err="1"/>
              <a:t>चूने-पत्थर</a:t>
            </a:r>
            <a:r>
              <a:rPr lang="en-US" sz="700" dirty="0"/>
              <a:t> </a:t>
            </a:r>
            <a:r>
              <a:rPr lang="en-US" sz="700" dirty="0" err="1"/>
              <a:t>में</a:t>
            </a:r>
            <a:r>
              <a:rPr lang="en-US" sz="700" dirty="0"/>
              <a:t> </a:t>
            </a:r>
            <a:r>
              <a:rPr lang="en-US" sz="700" dirty="0" err="1"/>
              <a:t>सावधानी</a:t>
            </a:r>
            <a:r>
              <a:rPr lang="en-US" sz="700" dirty="0"/>
              <a:t> </a:t>
            </a:r>
            <a:r>
              <a:rPr lang="en-US" sz="700" dirty="0" err="1"/>
              <a:t>से</a:t>
            </a:r>
            <a:r>
              <a:rPr lang="en-US" sz="700" dirty="0"/>
              <a:t> </a:t>
            </a:r>
            <a:r>
              <a:rPr lang="en-US" sz="700" dirty="0" err="1"/>
              <a:t>काटे</a:t>
            </a:r>
            <a:r>
              <a:rPr lang="en-US" sz="700" dirty="0"/>
              <a:t> </a:t>
            </a:r>
            <a:r>
              <a:rPr lang="en-US" sz="700" dirty="0" err="1"/>
              <a:t>गए</a:t>
            </a:r>
            <a:r>
              <a:rPr lang="en-US" sz="700" dirty="0"/>
              <a:t> </a:t>
            </a:r>
            <a:r>
              <a:rPr lang="en-US" sz="700" dirty="0" err="1"/>
              <a:t>थे</a:t>
            </a:r>
            <a:r>
              <a:rPr lang="en-US" sz="700" dirty="0"/>
              <a:t>. </a:t>
            </a:r>
            <a:r>
              <a:rPr lang="en-US" sz="700" dirty="0" err="1"/>
              <a:t>कुछ</a:t>
            </a:r>
            <a:r>
              <a:rPr lang="en-US" sz="700" dirty="0"/>
              <a:t> </a:t>
            </a:r>
            <a:r>
              <a:rPr lang="en-US" sz="700" dirty="0" err="1"/>
              <a:t>अन्य</a:t>
            </a:r>
            <a:r>
              <a:rPr lang="en-US" sz="700" dirty="0"/>
              <a:t>, </a:t>
            </a:r>
            <a:r>
              <a:rPr lang="en-US" sz="700" dirty="0" err="1"/>
              <a:t>मोटे</a:t>
            </a:r>
            <a:r>
              <a:rPr lang="en-US" sz="700" dirty="0"/>
              <a:t> </a:t>
            </a:r>
            <a:r>
              <a:rPr lang="en-US" sz="700" dirty="0" err="1"/>
              <a:t>चूने-पत्थर</a:t>
            </a:r>
            <a:r>
              <a:rPr lang="en-US" sz="700" dirty="0"/>
              <a:t> </a:t>
            </a:r>
            <a:r>
              <a:rPr lang="en-US" sz="700" dirty="0" err="1"/>
              <a:t>से</a:t>
            </a:r>
            <a:r>
              <a:rPr lang="en-US" sz="700" dirty="0"/>
              <a:t> </a:t>
            </a:r>
            <a:r>
              <a:rPr lang="en-US" sz="700" dirty="0" err="1"/>
              <a:t>बने</a:t>
            </a:r>
            <a:r>
              <a:rPr lang="en-US" sz="700" dirty="0"/>
              <a:t> </a:t>
            </a:r>
            <a:r>
              <a:rPr lang="en-US" sz="700" dirty="0" err="1"/>
              <a:t>थे</a:t>
            </a:r>
            <a:r>
              <a:rPr lang="en-US" sz="700" dirty="0"/>
              <a:t> </a:t>
            </a:r>
            <a:r>
              <a:rPr lang="en-US" sz="700" dirty="0" err="1"/>
              <a:t>और</a:t>
            </a:r>
            <a:r>
              <a:rPr lang="en-US" sz="700" dirty="0"/>
              <a:t> </a:t>
            </a:r>
            <a:r>
              <a:rPr lang="en-US" sz="700" dirty="0" err="1"/>
              <a:t>उनमें</a:t>
            </a:r>
            <a:r>
              <a:rPr lang="en-US" sz="700" dirty="0"/>
              <a:t> </a:t>
            </a:r>
            <a:r>
              <a:rPr lang="en-US" sz="700" dirty="0" err="1"/>
              <a:t>केवल</a:t>
            </a:r>
            <a:r>
              <a:rPr lang="en-US" sz="700" dirty="0"/>
              <a:t> </a:t>
            </a:r>
            <a:r>
              <a:rPr lang="en-US" sz="700" dirty="0" err="1"/>
              <a:t>दो</a:t>
            </a:r>
            <a:r>
              <a:rPr lang="en-US" sz="700" dirty="0"/>
              <a:t> </a:t>
            </a:r>
            <a:r>
              <a:rPr lang="en-US" sz="700" dirty="0" err="1"/>
              <a:t>समानांतर</a:t>
            </a:r>
            <a:r>
              <a:rPr lang="en-US" sz="700" dirty="0"/>
              <a:t> </a:t>
            </a:r>
            <a:r>
              <a:rPr lang="en-US" sz="700" dirty="0" err="1"/>
              <a:t>और</a:t>
            </a:r>
            <a:r>
              <a:rPr lang="en-US" sz="700" dirty="0"/>
              <a:t> </a:t>
            </a:r>
            <a:r>
              <a:rPr lang="en-US" sz="700" dirty="0" err="1"/>
              <a:t>सपाट</a:t>
            </a:r>
            <a:r>
              <a:rPr lang="en-US" sz="700" dirty="0"/>
              <a:t> </a:t>
            </a:r>
            <a:r>
              <a:rPr lang="en-US" sz="700" dirty="0" err="1"/>
              <a:t>क्षैतिज</a:t>
            </a:r>
            <a:r>
              <a:rPr lang="en-US" sz="700" dirty="0"/>
              <a:t> </a:t>
            </a:r>
            <a:r>
              <a:rPr lang="en-US" sz="700" dirty="0" err="1"/>
              <a:t>चेहरे</a:t>
            </a:r>
            <a:r>
              <a:rPr lang="en-US" sz="700" dirty="0"/>
              <a:t> </a:t>
            </a:r>
            <a:r>
              <a:rPr lang="en-US" sz="700" dirty="0" err="1"/>
              <a:t>थे</a:t>
            </a:r>
            <a:r>
              <a:rPr lang="en-US" sz="700" dirty="0"/>
              <a:t>. </a:t>
            </a:r>
            <a:r>
              <a:rPr lang="en-US" sz="700" dirty="0" err="1"/>
              <a:t>काफी</a:t>
            </a:r>
            <a:r>
              <a:rPr lang="en-US" sz="700" dirty="0"/>
              <a:t> </a:t>
            </a:r>
            <a:r>
              <a:rPr lang="en-US" sz="700" dirty="0" err="1"/>
              <a:t>मलबा</a:t>
            </a:r>
            <a:r>
              <a:rPr lang="en-US" sz="700" dirty="0"/>
              <a:t> </a:t>
            </a:r>
            <a:r>
              <a:rPr lang="en-US" sz="700" dirty="0" err="1"/>
              <a:t>भी</a:t>
            </a:r>
            <a:r>
              <a:rPr lang="en-US" sz="700" dirty="0"/>
              <a:t> </a:t>
            </a:r>
            <a:r>
              <a:rPr lang="en-US" sz="700" dirty="0" err="1"/>
              <a:t>था</a:t>
            </a:r>
            <a:r>
              <a:rPr lang="en-US" sz="700" dirty="0"/>
              <a:t> </a:t>
            </a:r>
            <a:r>
              <a:rPr lang="en-US" sz="700" dirty="0" err="1"/>
              <a:t>जिसे</a:t>
            </a:r>
            <a:r>
              <a:rPr lang="en-US" sz="700" dirty="0"/>
              <a:t> </a:t>
            </a:r>
            <a:r>
              <a:rPr lang="en-US" sz="700" dirty="0" err="1"/>
              <a:t>मज़दूरों</a:t>
            </a:r>
            <a:r>
              <a:rPr lang="en-US" sz="700" dirty="0"/>
              <a:t> </a:t>
            </a:r>
            <a:r>
              <a:rPr lang="en-US" sz="700" dirty="0" err="1"/>
              <a:t>ने</a:t>
            </a:r>
            <a:r>
              <a:rPr lang="en-US" sz="700" dirty="0"/>
              <a:t> </a:t>
            </a:r>
            <a:r>
              <a:rPr lang="en-US" sz="700" dirty="0" err="1"/>
              <a:t>बोरों</a:t>
            </a:r>
            <a:r>
              <a:rPr lang="en-US" sz="700" dirty="0"/>
              <a:t> </a:t>
            </a:r>
            <a:r>
              <a:rPr lang="en-US" sz="700" dirty="0" err="1"/>
              <a:t>में</a:t>
            </a:r>
            <a:r>
              <a:rPr lang="en-US" sz="700" dirty="0"/>
              <a:t> </a:t>
            </a:r>
            <a:r>
              <a:rPr lang="en-US" sz="700" dirty="0" err="1"/>
              <a:t>भरा</a:t>
            </a:r>
            <a:r>
              <a:rPr lang="en-US" sz="700" dirty="0"/>
              <a:t> </a:t>
            </a:r>
            <a:r>
              <a:rPr lang="en-US" sz="700" dirty="0" err="1"/>
              <a:t>था</a:t>
            </a:r>
            <a:r>
              <a:rPr lang="en-US" sz="700" dirty="0"/>
              <a:t>.</a:t>
            </a:r>
          </a:p>
        </p:txBody>
      </p:sp>
      <p:sp>
        <p:nvSpPr>
          <p:cNvPr id="5" name="Rectangle 4"/>
          <p:cNvSpPr/>
          <p:nvPr/>
        </p:nvSpPr>
        <p:spPr>
          <a:xfrm>
            <a:off x="1732311" y="1423845"/>
            <a:ext cx="1695734" cy="630942"/>
          </a:xfrm>
          <a:prstGeom prst="rect">
            <a:avLst/>
          </a:prstGeom>
        </p:spPr>
        <p:txBody>
          <a:bodyPr wrap="square">
            <a:spAutoFit/>
          </a:bodyPr>
          <a:lstStyle/>
          <a:p>
            <a:pPr algn="ctr"/>
            <a:r>
              <a:rPr lang="en-US" sz="700" dirty="0" err="1"/>
              <a:t>अब</a:t>
            </a:r>
            <a:r>
              <a:rPr lang="en-US" sz="700" dirty="0"/>
              <a:t> </a:t>
            </a:r>
            <a:r>
              <a:rPr lang="en-US" sz="700" dirty="0" err="1"/>
              <a:t>हम</a:t>
            </a:r>
            <a:r>
              <a:rPr lang="en-US" sz="700" dirty="0"/>
              <a:t> </a:t>
            </a:r>
            <a:r>
              <a:rPr lang="en-US" sz="700" dirty="0" err="1"/>
              <a:t>उनका</a:t>
            </a:r>
            <a:r>
              <a:rPr lang="en-US" sz="700" dirty="0"/>
              <a:t> </a:t>
            </a:r>
            <a:r>
              <a:rPr lang="en-US" sz="700" dirty="0" err="1"/>
              <a:t>वास्तुशास्त्र</a:t>
            </a:r>
            <a:r>
              <a:rPr lang="en-US" sz="700" dirty="0"/>
              <a:t> </a:t>
            </a:r>
            <a:r>
              <a:rPr lang="en-US" sz="700" dirty="0" err="1"/>
              <a:t>वाला</a:t>
            </a:r>
            <a:r>
              <a:rPr lang="en-US" sz="700" dirty="0"/>
              <a:t> </a:t>
            </a:r>
            <a:r>
              <a:rPr lang="en-US" sz="700" dirty="0" err="1"/>
              <a:t>पक्ष</a:t>
            </a:r>
            <a:r>
              <a:rPr lang="en-US" sz="700" dirty="0"/>
              <a:t> </a:t>
            </a:r>
            <a:r>
              <a:rPr lang="en-US" sz="700" dirty="0" err="1"/>
              <a:t>देखेंगे</a:t>
            </a:r>
            <a:r>
              <a:rPr lang="en-US" sz="700" dirty="0"/>
              <a:t>. </a:t>
            </a:r>
            <a:r>
              <a:rPr lang="en-US" sz="700" dirty="0" err="1"/>
              <a:t>हमें</a:t>
            </a:r>
            <a:r>
              <a:rPr lang="en-US" sz="700" dirty="0"/>
              <a:t> </a:t>
            </a:r>
            <a:r>
              <a:rPr lang="en-US" sz="700" dirty="0" err="1"/>
              <a:t>साइट</a:t>
            </a:r>
            <a:r>
              <a:rPr lang="en-US" sz="700" dirty="0"/>
              <a:t> </a:t>
            </a:r>
            <a:r>
              <a:rPr lang="en-US" sz="700" dirty="0" err="1"/>
              <a:t>पर</a:t>
            </a:r>
            <a:r>
              <a:rPr lang="en-US" sz="700" dirty="0"/>
              <a:t> </a:t>
            </a:r>
            <a:r>
              <a:rPr lang="en-US" sz="700" dirty="0" err="1"/>
              <a:t>ऐसे</a:t>
            </a:r>
            <a:r>
              <a:rPr lang="en-US" sz="700" dirty="0"/>
              <a:t> </a:t>
            </a:r>
            <a:r>
              <a:rPr lang="en-US" sz="700" dirty="0" err="1"/>
              <a:t>कई</a:t>
            </a:r>
            <a:r>
              <a:rPr lang="en-US" sz="700" dirty="0"/>
              <a:t> </a:t>
            </a:r>
            <a:r>
              <a:rPr lang="en-US" sz="700" dirty="0" err="1"/>
              <a:t>पत्थर</a:t>
            </a:r>
            <a:r>
              <a:rPr lang="en-US" sz="700" dirty="0"/>
              <a:t> </a:t>
            </a:r>
            <a:r>
              <a:rPr lang="en-US" sz="700" dirty="0" err="1" smtClean="0"/>
              <a:t>मिले</a:t>
            </a:r>
            <a:r>
              <a:rPr lang="en-US" sz="700" dirty="0" smtClean="0"/>
              <a:t> </a:t>
            </a:r>
            <a:br>
              <a:rPr lang="en-US" sz="700" dirty="0" smtClean="0"/>
            </a:br>
            <a:r>
              <a:rPr lang="hi-IN" sz="700" dirty="0" smtClean="0"/>
              <a:t>जि</a:t>
            </a:r>
            <a:r>
              <a:rPr lang="en-US" sz="700" dirty="0" err="1" smtClean="0"/>
              <a:t>ससे</a:t>
            </a:r>
            <a:r>
              <a:rPr lang="en-US" sz="700" dirty="0" smtClean="0"/>
              <a:t> </a:t>
            </a:r>
            <a:r>
              <a:rPr lang="en-US" sz="700" dirty="0" err="1" smtClean="0"/>
              <a:t>लगता</a:t>
            </a:r>
            <a:r>
              <a:rPr lang="en-US" sz="700" dirty="0" smtClean="0"/>
              <a:t> </a:t>
            </a:r>
            <a:r>
              <a:rPr lang="en-US" sz="700" dirty="0" err="1"/>
              <a:t>है</a:t>
            </a:r>
            <a:r>
              <a:rPr lang="en-US" sz="700" dirty="0"/>
              <a:t> </a:t>
            </a:r>
            <a:r>
              <a:rPr lang="en-US" sz="700" dirty="0" err="1"/>
              <a:t>कि</a:t>
            </a:r>
            <a:r>
              <a:rPr lang="en-US" sz="700" dirty="0"/>
              <a:t> "</a:t>
            </a:r>
            <a:r>
              <a:rPr lang="en-US" sz="700" dirty="0" err="1"/>
              <a:t>कोटिंग</a:t>
            </a:r>
            <a:r>
              <a:rPr lang="en-US" sz="700" dirty="0"/>
              <a:t>" </a:t>
            </a:r>
            <a:r>
              <a:rPr lang="en-US" sz="700" dirty="0" err="1"/>
              <a:t>वाले</a:t>
            </a:r>
            <a:r>
              <a:rPr lang="en-US" sz="700" dirty="0"/>
              <a:t> </a:t>
            </a:r>
            <a:r>
              <a:rPr lang="en-US" sz="700" dirty="0" err="1"/>
              <a:t>पत्थरों</a:t>
            </a:r>
            <a:r>
              <a:rPr lang="en-US" sz="700" dirty="0"/>
              <a:t> </a:t>
            </a:r>
            <a:r>
              <a:rPr lang="en-US" sz="700" dirty="0" err="1"/>
              <a:t>को</a:t>
            </a:r>
            <a:r>
              <a:rPr lang="en-US" sz="700" dirty="0"/>
              <a:t> </a:t>
            </a:r>
            <a:r>
              <a:rPr lang="en-US" sz="700" dirty="0" err="1"/>
              <a:t>किसी</a:t>
            </a:r>
            <a:r>
              <a:rPr lang="en-US" sz="700" dirty="0"/>
              <a:t> </a:t>
            </a:r>
            <a:r>
              <a:rPr lang="en-US" sz="700" dirty="0" err="1"/>
              <a:t>अन्य</a:t>
            </a:r>
            <a:r>
              <a:rPr lang="en-US" sz="700" dirty="0"/>
              <a:t> </a:t>
            </a:r>
            <a:r>
              <a:rPr lang="en-US" sz="700" dirty="0" err="1"/>
              <a:t>स्थान</a:t>
            </a:r>
            <a:r>
              <a:rPr lang="en-US" sz="700" dirty="0"/>
              <a:t> </a:t>
            </a:r>
            <a:r>
              <a:rPr lang="en-US" sz="700" dirty="0" err="1"/>
              <a:t>से</a:t>
            </a:r>
            <a:r>
              <a:rPr lang="en-US" sz="700" dirty="0"/>
              <a:t> </a:t>
            </a:r>
            <a:r>
              <a:rPr lang="en-US" sz="700" dirty="0" err="1"/>
              <a:t>तराशकर</a:t>
            </a:r>
            <a:r>
              <a:rPr lang="en-US" sz="700" dirty="0"/>
              <a:t> </a:t>
            </a:r>
            <a:r>
              <a:rPr lang="en-US" sz="700" dirty="0" err="1"/>
              <a:t>इस</a:t>
            </a:r>
            <a:r>
              <a:rPr lang="en-US" sz="700" dirty="0"/>
              <a:t> </a:t>
            </a:r>
            <a:r>
              <a:rPr lang="en-US" sz="700" dirty="0" err="1"/>
              <a:t>साइट</a:t>
            </a:r>
            <a:r>
              <a:rPr lang="en-US" sz="700" dirty="0"/>
              <a:t> </a:t>
            </a:r>
            <a:r>
              <a:rPr lang="en-US" sz="700" dirty="0" err="1"/>
              <a:t>पर</a:t>
            </a:r>
            <a:r>
              <a:rPr lang="en-US" sz="700" dirty="0"/>
              <a:t> </a:t>
            </a:r>
            <a:r>
              <a:rPr lang="en-US" sz="700" dirty="0" err="1"/>
              <a:t>लाया</a:t>
            </a:r>
            <a:r>
              <a:rPr lang="en-US" sz="700" dirty="0"/>
              <a:t> </a:t>
            </a:r>
            <a:r>
              <a:rPr lang="en-US" sz="700" dirty="0" err="1"/>
              <a:t>गया</a:t>
            </a:r>
            <a:r>
              <a:rPr lang="en-US" sz="700" dirty="0"/>
              <a:t> </a:t>
            </a:r>
            <a:r>
              <a:rPr lang="hi-IN" sz="700" dirty="0" smtClean="0"/>
              <a:t>होगा</a:t>
            </a:r>
            <a:r>
              <a:rPr lang="en-US" sz="700" dirty="0" smtClean="0"/>
              <a:t>.</a:t>
            </a:r>
            <a:endParaRPr lang="en-US" sz="700" dirty="0"/>
          </a:p>
        </p:txBody>
      </p:sp>
      <p:sp>
        <p:nvSpPr>
          <p:cNvPr id="6" name="Rectangle 5"/>
          <p:cNvSpPr/>
          <p:nvPr/>
        </p:nvSpPr>
        <p:spPr>
          <a:xfrm>
            <a:off x="383532" y="2926525"/>
            <a:ext cx="1385316" cy="184666"/>
          </a:xfrm>
          <a:prstGeom prst="rect">
            <a:avLst/>
          </a:prstGeom>
        </p:spPr>
        <p:txBody>
          <a:bodyPr wrap="none">
            <a:spAutoFit/>
          </a:bodyPr>
          <a:lstStyle/>
          <a:p>
            <a:pPr algn="ctr"/>
            <a:r>
              <a:rPr lang="en-US" sz="600" dirty="0" err="1"/>
              <a:t>सक़ारा</a:t>
            </a:r>
            <a:r>
              <a:rPr lang="en-US" sz="600" dirty="0"/>
              <a:t> </a:t>
            </a:r>
            <a:r>
              <a:rPr lang="en-US" sz="600" dirty="0" err="1"/>
              <a:t>में</a:t>
            </a:r>
            <a:r>
              <a:rPr lang="en-US" sz="600" dirty="0"/>
              <a:t> </a:t>
            </a:r>
            <a:r>
              <a:rPr lang="en-US" sz="600" dirty="0" err="1"/>
              <a:t>ऊनास</a:t>
            </a:r>
            <a:r>
              <a:rPr lang="en-US" sz="600" dirty="0"/>
              <a:t> </a:t>
            </a:r>
            <a:r>
              <a:rPr lang="en-US" sz="600" dirty="0" err="1"/>
              <a:t>के</a:t>
            </a:r>
            <a:r>
              <a:rPr lang="en-US" sz="600" dirty="0"/>
              <a:t> </a:t>
            </a:r>
            <a:r>
              <a:rPr lang="en-US" sz="600" dirty="0" err="1"/>
              <a:t>पिरामिड</a:t>
            </a:r>
            <a:r>
              <a:rPr lang="en-US" sz="600" dirty="0"/>
              <a:t> </a:t>
            </a:r>
            <a:r>
              <a:rPr lang="en-US" sz="600" dirty="0" err="1"/>
              <a:t>की</a:t>
            </a:r>
            <a:r>
              <a:rPr lang="en-US" sz="600" dirty="0"/>
              <a:t> "</a:t>
            </a:r>
            <a:r>
              <a:rPr lang="en-US" sz="600" dirty="0" err="1"/>
              <a:t>कोटिंग</a:t>
            </a:r>
            <a:r>
              <a:rPr lang="en-US" sz="600" dirty="0"/>
              <a:t>"</a:t>
            </a:r>
          </a:p>
        </p:txBody>
      </p:sp>
      <p:sp>
        <p:nvSpPr>
          <p:cNvPr id="7" name="Rectangle 6"/>
          <p:cNvSpPr/>
          <p:nvPr/>
        </p:nvSpPr>
        <p:spPr>
          <a:xfrm>
            <a:off x="2220946" y="2896891"/>
            <a:ext cx="718465" cy="184666"/>
          </a:xfrm>
          <a:prstGeom prst="rect">
            <a:avLst/>
          </a:prstGeom>
        </p:spPr>
        <p:txBody>
          <a:bodyPr wrap="none">
            <a:spAutoFit/>
          </a:bodyPr>
          <a:lstStyle/>
          <a:p>
            <a:pPr algn="ctr"/>
            <a:r>
              <a:rPr lang="en-US" sz="600" dirty="0" err="1"/>
              <a:t>चेओप्स</a:t>
            </a:r>
            <a:r>
              <a:rPr lang="en-US" sz="600" dirty="0"/>
              <a:t> </a:t>
            </a:r>
            <a:r>
              <a:rPr lang="en-US" sz="600" dirty="0" err="1"/>
              <a:t>का</a:t>
            </a:r>
            <a:r>
              <a:rPr lang="en-US" sz="600" dirty="0"/>
              <a:t> </a:t>
            </a:r>
            <a:r>
              <a:rPr lang="en-US" sz="600" dirty="0" err="1"/>
              <a:t>आधार</a:t>
            </a:r>
            <a:endParaRPr lang="en-US" sz="600" dirty="0"/>
          </a:p>
        </p:txBody>
      </p:sp>
    </p:spTree>
    <p:extLst>
      <p:ext uri="{BB962C8B-B14F-4D97-AF65-F5344CB8AC3E}">
        <p14:creationId xmlns:p14="http://schemas.microsoft.com/office/powerpoint/2010/main" val="42550633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64514" name="Picture 2" descr="C:\Users\HP\Desktop\PYRAMIDS\PYRAMID IMAGES\p0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7" y="0"/>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14800" y="1116806"/>
            <a:ext cx="2286000" cy="461665"/>
          </a:xfrm>
          <a:prstGeom prst="rect">
            <a:avLst/>
          </a:prstGeom>
        </p:spPr>
        <p:txBody>
          <a:bodyPr>
            <a:spAutoFit/>
          </a:bodyPr>
          <a:lstStyle/>
          <a:p>
            <a:r>
              <a:rPr lang="en-US" dirty="0"/>
              <a:t> </a:t>
            </a:r>
          </a:p>
          <a:p>
            <a:r>
              <a:rPr lang="en-US" dirty="0"/>
              <a:t> </a:t>
            </a:r>
          </a:p>
          <a:p>
            <a:r>
              <a:rPr lang="en-US" dirty="0"/>
              <a:t> </a:t>
            </a:r>
          </a:p>
        </p:txBody>
      </p:sp>
      <p:sp>
        <p:nvSpPr>
          <p:cNvPr id="4" name="Rectangle 3"/>
          <p:cNvSpPr/>
          <p:nvPr/>
        </p:nvSpPr>
        <p:spPr>
          <a:xfrm>
            <a:off x="983776" y="400431"/>
            <a:ext cx="1066800" cy="415498"/>
          </a:xfrm>
          <a:prstGeom prst="rect">
            <a:avLst/>
          </a:prstGeom>
        </p:spPr>
        <p:txBody>
          <a:bodyPr wrap="square">
            <a:spAutoFit/>
          </a:bodyPr>
          <a:lstStyle/>
          <a:p>
            <a:pPr algn="ctr"/>
            <a:r>
              <a:rPr lang="en-US" sz="700" dirty="0" err="1"/>
              <a:t>गीज़ा</a:t>
            </a:r>
            <a:r>
              <a:rPr lang="en-US" sz="700" dirty="0"/>
              <a:t> </a:t>
            </a:r>
            <a:r>
              <a:rPr lang="en-US" sz="700" dirty="0" err="1"/>
              <a:t>साइट</a:t>
            </a:r>
            <a:r>
              <a:rPr lang="en-US" sz="700" dirty="0"/>
              <a:t> </a:t>
            </a:r>
            <a:r>
              <a:rPr lang="en-US" sz="700" dirty="0" err="1"/>
              <a:t>पर</a:t>
            </a:r>
            <a:r>
              <a:rPr lang="en-US" sz="700" dirty="0"/>
              <a:t>, </a:t>
            </a:r>
            <a:r>
              <a:rPr lang="en-US" sz="700" dirty="0" smtClean="0"/>
              <a:t/>
            </a:r>
            <a:br>
              <a:rPr lang="en-US" sz="700" dirty="0" smtClean="0"/>
            </a:br>
            <a:r>
              <a:rPr lang="en-US" sz="700" dirty="0" err="1" smtClean="0"/>
              <a:t>हम</a:t>
            </a:r>
            <a:r>
              <a:rPr lang="en-US" sz="700" dirty="0" smtClean="0"/>
              <a:t> </a:t>
            </a:r>
            <a:r>
              <a:rPr lang="en-US" sz="700" dirty="0" err="1" smtClean="0"/>
              <a:t>ने</a:t>
            </a:r>
            <a:r>
              <a:rPr lang="en-US" sz="700" dirty="0" smtClean="0"/>
              <a:t> </a:t>
            </a:r>
            <a:r>
              <a:rPr lang="en-US" sz="700" dirty="0" err="1"/>
              <a:t>बहुतायत</a:t>
            </a:r>
            <a:r>
              <a:rPr lang="en-US" sz="700" dirty="0"/>
              <a:t> </a:t>
            </a:r>
            <a:r>
              <a:rPr lang="en-US" sz="700" dirty="0" err="1"/>
              <a:t>में</a:t>
            </a:r>
            <a:r>
              <a:rPr lang="en-US" sz="700" dirty="0"/>
              <a:t> </a:t>
            </a:r>
            <a:r>
              <a:rPr lang="en-US" sz="700" dirty="0" err="1"/>
              <a:t>तिकोने</a:t>
            </a:r>
            <a:r>
              <a:rPr lang="en-US" sz="700" dirty="0"/>
              <a:t> </a:t>
            </a:r>
            <a:r>
              <a:rPr lang="en-US" sz="700" dirty="0" err="1"/>
              <a:t>आकर</a:t>
            </a:r>
            <a:r>
              <a:rPr lang="en-US" sz="700" dirty="0"/>
              <a:t> </a:t>
            </a:r>
            <a:r>
              <a:rPr lang="en-US" sz="700" dirty="0" err="1"/>
              <a:t>के</a:t>
            </a:r>
            <a:r>
              <a:rPr lang="en-US" sz="700" dirty="0"/>
              <a:t> </a:t>
            </a:r>
            <a:r>
              <a:rPr lang="en-US" sz="700" dirty="0" err="1"/>
              <a:t>पत्थर</a:t>
            </a:r>
            <a:r>
              <a:rPr lang="en-US" sz="700" dirty="0"/>
              <a:t> </a:t>
            </a:r>
            <a:r>
              <a:rPr lang="en-US" sz="700" dirty="0" err="1"/>
              <a:t>पाए</a:t>
            </a:r>
            <a:r>
              <a:rPr lang="en-US" sz="700" dirty="0"/>
              <a:t>.</a:t>
            </a:r>
          </a:p>
        </p:txBody>
      </p:sp>
      <p:sp>
        <p:nvSpPr>
          <p:cNvPr id="5" name="Rectangle 4"/>
          <p:cNvSpPr/>
          <p:nvPr/>
        </p:nvSpPr>
        <p:spPr>
          <a:xfrm>
            <a:off x="685800" y="1269206"/>
            <a:ext cx="2286000" cy="415498"/>
          </a:xfrm>
          <a:prstGeom prst="rect">
            <a:avLst/>
          </a:prstGeom>
        </p:spPr>
        <p:txBody>
          <a:bodyPr>
            <a:spAutoFit/>
          </a:bodyPr>
          <a:lstStyle/>
          <a:p>
            <a:pPr algn="ctr"/>
            <a:r>
              <a:rPr lang="en-US" sz="700" dirty="0" err="1"/>
              <a:t>यह</a:t>
            </a:r>
            <a:r>
              <a:rPr lang="en-US" sz="700" dirty="0"/>
              <a:t> </a:t>
            </a:r>
            <a:r>
              <a:rPr lang="en-US" sz="700" dirty="0" err="1"/>
              <a:t>साइट</a:t>
            </a:r>
            <a:r>
              <a:rPr lang="en-US" sz="700" dirty="0"/>
              <a:t> </a:t>
            </a:r>
            <a:r>
              <a:rPr lang="en-US" sz="700" dirty="0" err="1"/>
              <a:t>काहिरा</a:t>
            </a:r>
            <a:r>
              <a:rPr lang="en-US" sz="700" dirty="0"/>
              <a:t> </a:t>
            </a:r>
            <a:r>
              <a:rPr lang="en-US" sz="700" dirty="0" err="1"/>
              <a:t>शहर</a:t>
            </a:r>
            <a:r>
              <a:rPr lang="en-US" sz="700" dirty="0"/>
              <a:t> </a:t>
            </a:r>
            <a:r>
              <a:rPr lang="en-US" sz="700" dirty="0" err="1"/>
              <a:t>के</a:t>
            </a:r>
            <a:r>
              <a:rPr lang="en-US" sz="700" dirty="0"/>
              <a:t> </a:t>
            </a:r>
            <a:r>
              <a:rPr lang="en-US" sz="700" dirty="0" err="1"/>
              <a:t>बहुत</a:t>
            </a:r>
            <a:r>
              <a:rPr lang="en-US" sz="700" dirty="0"/>
              <a:t> </a:t>
            </a:r>
            <a:r>
              <a:rPr lang="en-US" sz="700" dirty="0" err="1"/>
              <a:t>करीब</a:t>
            </a:r>
            <a:r>
              <a:rPr lang="en-US" sz="700" dirty="0"/>
              <a:t> </a:t>
            </a:r>
            <a:r>
              <a:rPr lang="en-US" sz="700" dirty="0" err="1"/>
              <a:t>कभी</a:t>
            </a:r>
            <a:r>
              <a:rPr lang="en-US" sz="700" dirty="0"/>
              <a:t> </a:t>
            </a:r>
            <a:r>
              <a:rPr lang="en-US" sz="700" dirty="0" err="1"/>
              <a:t>एक</a:t>
            </a:r>
            <a:r>
              <a:rPr lang="en-US" sz="700" dirty="0"/>
              <a:t> </a:t>
            </a:r>
            <a:r>
              <a:rPr lang="en-US" sz="700" dirty="0" err="1"/>
              <a:t>खदान</a:t>
            </a:r>
            <a:r>
              <a:rPr lang="en-US" sz="700" dirty="0"/>
              <a:t> </a:t>
            </a:r>
            <a:r>
              <a:rPr lang="en-US" sz="700" dirty="0" err="1"/>
              <a:t>हुआ</a:t>
            </a:r>
            <a:r>
              <a:rPr lang="en-US" sz="700" dirty="0"/>
              <a:t> </a:t>
            </a:r>
            <a:r>
              <a:rPr lang="en-US" sz="700" dirty="0" err="1"/>
              <a:t>करती</a:t>
            </a:r>
            <a:r>
              <a:rPr lang="en-US" sz="700" dirty="0"/>
              <a:t> </a:t>
            </a:r>
            <a:r>
              <a:rPr lang="en-US" sz="700" dirty="0" err="1"/>
              <a:t>थी</a:t>
            </a:r>
            <a:r>
              <a:rPr lang="en-US" sz="700" dirty="0"/>
              <a:t>. </a:t>
            </a:r>
            <a:r>
              <a:rPr lang="en-US" sz="700" dirty="0" err="1"/>
              <a:t>क्योंकि</a:t>
            </a:r>
            <a:r>
              <a:rPr lang="en-US" sz="700" dirty="0"/>
              <a:t> </a:t>
            </a:r>
            <a:r>
              <a:rPr lang="en-US" sz="700" dirty="0" err="1"/>
              <a:t>उन</a:t>
            </a:r>
            <a:r>
              <a:rPr lang="en-US" sz="700" dirty="0"/>
              <a:t> </a:t>
            </a:r>
            <a:r>
              <a:rPr lang="en-US" sz="700" dirty="0" err="1"/>
              <a:t>पत्थरों</a:t>
            </a:r>
            <a:r>
              <a:rPr lang="en-US" sz="700" dirty="0"/>
              <a:t> </a:t>
            </a:r>
            <a:r>
              <a:rPr lang="en-US" sz="700" dirty="0" err="1"/>
              <a:t>से</a:t>
            </a:r>
            <a:r>
              <a:rPr lang="en-US" sz="700" dirty="0"/>
              <a:t> </a:t>
            </a:r>
            <a:r>
              <a:rPr lang="en-US" sz="700" dirty="0" err="1"/>
              <a:t>कोई</a:t>
            </a:r>
            <a:r>
              <a:rPr lang="en-US" sz="700" dirty="0"/>
              <a:t> </a:t>
            </a:r>
            <a:r>
              <a:rPr lang="en-US" sz="700" dirty="0" err="1"/>
              <a:t>कुछ</a:t>
            </a:r>
            <a:r>
              <a:rPr lang="en-US" sz="700" dirty="0"/>
              <a:t> </a:t>
            </a:r>
            <a:r>
              <a:rPr lang="en-US" sz="700" dirty="0" err="1"/>
              <a:t>नहीं</a:t>
            </a:r>
            <a:r>
              <a:rPr lang="en-US" sz="700" dirty="0"/>
              <a:t> </a:t>
            </a:r>
            <a:r>
              <a:rPr lang="hi-IN" sz="700" dirty="0" smtClean="0"/>
              <a:t>कर</a:t>
            </a:r>
            <a:r>
              <a:rPr lang="en-US" sz="700" dirty="0" smtClean="0"/>
              <a:t> </a:t>
            </a:r>
            <a:r>
              <a:rPr lang="en-US" sz="700" dirty="0" err="1" smtClean="0"/>
              <a:t>सकता</a:t>
            </a:r>
            <a:r>
              <a:rPr lang="en-US" sz="700" dirty="0" smtClean="0"/>
              <a:t> </a:t>
            </a:r>
            <a:r>
              <a:rPr lang="en-US" sz="700" dirty="0" err="1"/>
              <a:t>था</a:t>
            </a:r>
            <a:r>
              <a:rPr lang="en-US" sz="700" dirty="0"/>
              <a:t> </a:t>
            </a:r>
            <a:r>
              <a:rPr lang="en-US" sz="700" dirty="0" err="1"/>
              <a:t>इसलिए</a:t>
            </a:r>
            <a:r>
              <a:rPr lang="en-US" sz="700" dirty="0"/>
              <a:t> </a:t>
            </a:r>
            <a:r>
              <a:rPr lang="en-US" sz="700" dirty="0" err="1"/>
              <a:t>वे</a:t>
            </a:r>
            <a:r>
              <a:rPr lang="en-US" sz="700" dirty="0"/>
              <a:t> </a:t>
            </a:r>
            <a:r>
              <a:rPr lang="en-US" sz="700" dirty="0" err="1" smtClean="0"/>
              <a:t>वहीँ</a:t>
            </a:r>
            <a:r>
              <a:rPr lang="en-US" sz="700" dirty="0" smtClean="0"/>
              <a:t> </a:t>
            </a:r>
            <a:r>
              <a:rPr lang="en-US" sz="700" dirty="0" err="1"/>
              <a:t>पड़े</a:t>
            </a:r>
            <a:r>
              <a:rPr lang="en-US" sz="700" dirty="0"/>
              <a:t> </a:t>
            </a:r>
            <a:r>
              <a:rPr lang="en-US" sz="700" dirty="0" err="1"/>
              <a:t>रहे</a:t>
            </a:r>
            <a:r>
              <a:rPr lang="en-US" sz="700" dirty="0"/>
              <a:t>. </a:t>
            </a:r>
          </a:p>
        </p:txBody>
      </p:sp>
      <p:sp>
        <p:nvSpPr>
          <p:cNvPr id="6" name="Rectangle 5"/>
          <p:cNvSpPr/>
          <p:nvPr/>
        </p:nvSpPr>
        <p:spPr>
          <a:xfrm>
            <a:off x="979227" y="1839602"/>
            <a:ext cx="1371600" cy="307777"/>
          </a:xfrm>
          <a:prstGeom prst="rect">
            <a:avLst/>
          </a:prstGeom>
        </p:spPr>
        <p:txBody>
          <a:bodyPr wrap="square">
            <a:spAutoFit/>
          </a:bodyPr>
          <a:lstStyle/>
          <a:p>
            <a:pPr algn="ctr"/>
            <a:r>
              <a:rPr lang="hi-IN" sz="700" dirty="0" smtClean="0"/>
              <a:t>उन</a:t>
            </a:r>
            <a:r>
              <a:rPr lang="en-US" sz="700" dirty="0" smtClean="0"/>
              <a:t> </a:t>
            </a:r>
            <a:r>
              <a:rPr lang="en-US" sz="700" dirty="0" err="1"/>
              <a:t>पत्थरों</a:t>
            </a:r>
            <a:r>
              <a:rPr lang="en-US" sz="700" dirty="0"/>
              <a:t> </a:t>
            </a:r>
            <a:r>
              <a:rPr lang="en-US" sz="700" dirty="0" err="1"/>
              <a:t>को</a:t>
            </a:r>
            <a:r>
              <a:rPr lang="en-US" sz="700" dirty="0"/>
              <a:t> "</a:t>
            </a:r>
            <a:r>
              <a:rPr lang="en-US" sz="700" dirty="0" err="1"/>
              <a:t>कोटिंग</a:t>
            </a:r>
            <a:r>
              <a:rPr lang="en-US" sz="700" dirty="0"/>
              <a:t>" </a:t>
            </a:r>
            <a:r>
              <a:rPr lang="en-US" sz="700" dirty="0" err="1"/>
              <a:t>के</a:t>
            </a:r>
            <a:r>
              <a:rPr lang="en-US" sz="700" dirty="0"/>
              <a:t> </a:t>
            </a:r>
            <a:r>
              <a:rPr lang="en-US" sz="700" dirty="0" err="1"/>
              <a:t>लिए</a:t>
            </a:r>
            <a:r>
              <a:rPr lang="en-US" sz="700" dirty="0"/>
              <a:t> </a:t>
            </a:r>
            <a:r>
              <a:rPr lang="en-US" sz="700" dirty="0" err="1"/>
              <a:t>उपयोग</a:t>
            </a:r>
            <a:r>
              <a:rPr lang="en-US" sz="700" dirty="0"/>
              <a:t> </a:t>
            </a:r>
            <a:r>
              <a:rPr lang="en-US" sz="700" dirty="0" err="1"/>
              <a:t>करना</a:t>
            </a:r>
            <a:r>
              <a:rPr lang="en-US" sz="700" dirty="0"/>
              <a:t> </a:t>
            </a:r>
            <a:r>
              <a:rPr lang="en-US" sz="700" dirty="0" err="1"/>
              <a:t>असंभव</a:t>
            </a:r>
            <a:r>
              <a:rPr lang="en-US" sz="700" dirty="0"/>
              <a:t> </a:t>
            </a:r>
            <a:r>
              <a:rPr lang="en-US" sz="700" dirty="0" err="1"/>
              <a:t>था</a:t>
            </a:r>
            <a:r>
              <a:rPr lang="en-US" sz="700" dirty="0"/>
              <a:t>. </a:t>
            </a:r>
          </a:p>
        </p:txBody>
      </p:sp>
      <p:sp>
        <p:nvSpPr>
          <p:cNvPr id="7" name="Rectangle 6"/>
          <p:cNvSpPr/>
          <p:nvPr/>
        </p:nvSpPr>
        <p:spPr>
          <a:xfrm>
            <a:off x="1565453" y="2435269"/>
            <a:ext cx="1371600" cy="307777"/>
          </a:xfrm>
          <a:prstGeom prst="rect">
            <a:avLst/>
          </a:prstGeom>
        </p:spPr>
        <p:txBody>
          <a:bodyPr wrap="square">
            <a:spAutoFit/>
          </a:bodyPr>
          <a:lstStyle/>
          <a:p>
            <a:pPr algn="ctr"/>
            <a:r>
              <a:rPr lang="hi-IN" sz="700" dirty="0" smtClean="0"/>
              <a:t>वो</a:t>
            </a:r>
            <a:r>
              <a:rPr lang="en-US" sz="700" dirty="0" smtClean="0"/>
              <a:t> </a:t>
            </a:r>
            <a:r>
              <a:rPr lang="en-US" sz="700" dirty="0" err="1"/>
              <a:t>पत्थर</a:t>
            </a:r>
            <a:r>
              <a:rPr lang="en-US" sz="700" dirty="0"/>
              <a:t> </a:t>
            </a:r>
            <a:r>
              <a:rPr lang="en-US" sz="700" dirty="0" err="1"/>
              <a:t>शायद</a:t>
            </a:r>
            <a:r>
              <a:rPr lang="en-US" sz="700" dirty="0"/>
              <a:t> </a:t>
            </a:r>
            <a:r>
              <a:rPr lang="en-US" sz="700" dirty="0" err="1"/>
              <a:t>रैम्प</a:t>
            </a:r>
            <a:r>
              <a:rPr lang="en-US" sz="700" dirty="0"/>
              <a:t> </a:t>
            </a:r>
            <a:r>
              <a:rPr lang="en-US" sz="700" dirty="0" err="1"/>
              <a:t>बनाते</a:t>
            </a:r>
            <a:r>
              <a:rPr lang="en-US" sz="700" dirty="0"/>
              <a:t> </a:t>
            </a:r>
            <a:r>
              <a:rPr lang="en-US" sz="700" dirty="0" smtClean="0"/>
              <a:t/>
            </a:r>
            <a:br>
              <a:rPr lang="en-US" sz="700" dirty="0" smtClean="0"/>
            </a:br>
            <a:r>
              <a:rPr lang="en-US" sz="700" dirty="0" err="1" smtClean="0"/>
              <a:t>समय</a:t>
            </a:r>
            <a:r>
              <a:rPr lang="en-US" sz="700" dirty="0" smtClean="0"/>
              <a:t> </a:t>
            </a:r>
            <a:r>
              <a:rPr lang="en-US" sz="700" dirty="0" err="1"/>
              <a:t>के</a:t>
            </a:r>
            <a:r>
              <a:rPr lang="en-US" sz="700" dirty="0"/>
              <a:t> </a:t>
            </a:r>
            <a:r>
              <a:rPr lang="en-US" sz="700" dirty="0" err="1"/>
              <a:t>अवशेष</a:t>
            </a:r>
            <a:r>
              <a:rPr lang="en-US" sz="700" dirty="0"/>
              <a:t> </a:t>
            </a:r>
            <a:r>
              <a:rPr lang="en-US" sz="700" dirty="0" err="1"/>
              <a:t>हो</a:t>
            </a:r>
            <a:r>
              <a:rPr lang="en-US" sz="700" dirty="0"/>
              <a:t> </a:t>
            </a:r>
            <a:r>
              <a:rPr lang="en-US" sz="700" dirty="0" err="1"/>
              <a:t>सकते</a:t>
            </a:r>
            <a:r>
              <a:rPr lang="en-US" sz="700" dirty="0"/>
              <a:t> </a:t>
            </a:r>
            <a:r>
              <a:rPr lang="en-US" sz="700" dirty="0" err="1"/>
              <a:t>हैं</a:t>
            </a:r>
            <a:r>
              <a:rPr lang="en-US" sz="700" dirty="0"/>
              <a:t>.</a:t>
            </a:r>
          </a:p>
        </p:txBody>
      </p:sp>
    </p:spTree>
    <p:extLst>
      <p:ext uri="{BB962C8B-B14F-4D97-AF65-F5344CB8AC3E}">
        <p14:creationId xmlns:p14="http://schemas.microsoft.com/office/powerpoint/2010/main" val="17259151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65538" name="Picture 2" descr="C:\Users\HP\Desktop\PYRAMIDS\PYRAMID IMAGES\p0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038600" y="1040606"/>
            <a:ext cx="2286000" cy="461665"/>
          </a:xfrm>
          <a:prstGeom prst="rect">
            <a:avLst/>
          </a:prstGeom>
        </p:spPr>
        <p:txBody>
          <a:bodyPr>
            <a:spAutoFit/>
          </a:bodyPr>
          <a:lstStyle/>
          <a:p>
            <a:r>
              <a:rPr lang="en-US" dirty="0"/>
              <a:t> </a:t>
            </a:r>
          </a:p>
          <a:p>
            <a:r>
              <a:rPr lang="en-US" dirty="0"/>
              <a:t> </a:t>
            </a:r>
          </a:p>
          <a:p>
            <a:r>
              <a:rPr lang="en-US" dirty="0"/>
              <a:t> </a:t>
            </a:r>
          </a:p>
        </p:txBody>
      </p:sp>
      <p:sp>
        <p:nvSpPr>
          <p:cNvPr id="4" name="Rectangle 3"/>
          <p:cNvSpPr/>
          <p:nvPr/>
        </p:nvSpPr>
        <p:spPr>
          <a:xfrm>
            <a:off x="3200400" y="659606"/>
            <a:ext cx="1066800" cy="738664"/>
          </a:xfrm>
          <a:prstGeom prst="rect">
            <a:avLst/>
          </a:prstGeom>
        </p:spPr>
        <p:txBody>
          <a:bodyPr wrap="square">
            <a:spAutoFit/>
          </a:bodyPr>
          <a:lstStyle/>
          <a:p>
            <a:pPr algn="ctr"/>
            <a:r>
              <a:rPr lang="en-US" sz="700" dirty="0" err="1"/>
              <a:t>आप</a:t>
            </a:r>
            <a:r>
              <a:rPr lang="en-US" sz="700" dirty="0"/>
              <a:t> </a:t>
            </a:r>
            <a:r>
              <a:rPr lang="en-US" sz="700" dirty="0" err="1"/>
              <a:t>उस</a:t>
            </a:r>
            <a:r>
              <a:rPr lang="en-US" sz="700" dirty="0"/>
              <a:t> </a:t>
            </a:r>
            <a:r>
              <a:rPr lang="en-US" sz="700" dirty="0" err="1"/>
              <a:t>रैम्प</a:t>
            </a:r>
            <a:r>
              <a:rPr lang="en-US" sz="700" dirty="0"/>
              <a:t> </a:t>
            </a:r>
            <a:r>
              <a:rPr lang="en-US" sz="700" dirty="0" err="1"/>
              <a:t>मॉडल</a:t>
            </a:r>
            <a:r>
              <a:rPr lang="en-US" sz="700" dirty="0"/>
              <a:t> </a:t>
            </a:r>
            <a:r>
              <a:rPr lang="en-US" sz="700" dirty="0" err="1"/>
              <a:t>के</a:t>
            </a:r>
            <a:r>
              <a:rPr lang="en-US" sz="700" dirty="0"/>
              <a:t> </a:t>
            </a:r>
            <a:r>
              <a:rPr lang="en-US" sz="700" dirty="0" err="1"/>
              <a:t>बारे</a:t>
            </a:r>
            <a:r>
              <a:rPr lang="en-US" sz="700" dirty="0"/>
              <a:t> </a:t>
            </a:r>
            <a:r>
              <a:rPr lang="en-US" sz="700" dirty="0" err="1"/>
              <a:t>में</a:t>
            </a:r>
            <a:r>
              <a:rPr lang="en-US" sz="700" dirty="0"/>
              <a:t> </a:t>
            </a:r>
            <a:r>
              <a:rPr lang="en-US" sz="700" dirty="0" err="1"/>
              <a:t>क्या</a:t>
            </a:r>
            <a:r>
              <a:rPr lang="en-US" sz="700" dirty="0"/>
              <a:t> </a:t>
            </a:r>
            <a:r>
              <a:rPr lang="en-US" sz="700" dirty="0" err="1"/>
              <a:t>कहेंगे</a:t>
            </a:r>
            <a:r>
              <a:rPr lang="en-US" sz="700" dirty="0"/>
              <a:t>, </a:t>
            </a:r>
            <a:r>
              <a:rPr lang="en-US" sz="700" dirty="0" err="1"/>
              <a:t>जिसमें</a:t>
            </a:r>
            <a:r>
              <a:rPr lang="en-US" sz="700" dirty="0"/>
              <a:t> </a:t>
            </a:r>
            <a:r>
              <a:rPr lang="en-US" sz="700" dirty="0" err="1"/>
              <a:t>तीन</a:t>
            </a:r>
            <a:r>
              <a:rPr lang="en-US" sz="700" dirty="0"/>
              <a:t> </a:t>
            </a:r>
            <a:r>
              <a:rPr lang="en-US" sz="700" dirty="0" err="1"/>
              <a:t>घटक</a:t>
            </a:r>
            <a:r>
              <a:rPr lang="en-US" sz="700" dirty="0"/>
              <a:t> </a:t>
            </a:r>
            <a:r>
              <a:rPr lang="en-US" sz="700" dirty="0" err="1"/>
              <a:t>हों</a:t>
            </a:r>
            <a:r>
              <a:rPr lang="en-US" sz="700" dirty="0"/>
              <a:t> : A </a:t>
            </a:r>
            <a:r>
              <a:rPr lang="en-US" sz="700" dirty="0" err="1"/>
              <a:t>और</a:t>
            </a:r>
            <a:r>
              <a:rPr lang="en-US" sz="700" dirty="0"/>
              <a:t> B </a:t>
            </a:r>
            <a:r>
              <a:rPr lang="en-US" sz="700" dirty="0" err="1"/>
              <a:t>ब्लॉक</a:t>
            </a:r>
            <a:r>
              <a:rPr lang="en-US" sz="700" dirty="0"/>
              <a:t> </a:t>
            </a:r>
            <a:r>
              <a:rPr lang="en-US" sz="700" dirty="0" err="1"/>
              <a:t>और</a:t>
            </a:r>
            <a:r>
              <a:rPr lang="en-US" sz="700" dirty="0"/>
              <a:t> </a:t>
            </a:r>
            <a:r>
              <a:rPr lang="en-US" sz="700" dirty="0" err="1"/>
              <a:t>एक</a:t>
            </a:r>
            <a:r>
              <a:rPr lang="en-US" sz="700" dirty="0"/>
              <a:t> </a:t>
            </a:r>
            <a:r>
              <a:rPr lang="en-US" sz="700" dirty="0" err="1"/>
              <a:t>समानांतर</a:t>
            </a:r>
            <a:r>
              <a:rPr lang="en-US" sz="700" dirty="0"/>
              <a:t> </a:t>
            </a:r>
            <a:r>
              <a:rPr lang="en-US" sz="700" dirty="0" err="1"/>
              <a:t>चतुर्भुज</a:t>
            </a:r>
            <a:r>
              <a:rPr lang="en-US" sz="700" dirty="0"/>
              <a:t> P. </a:t>
            </a:r>
            <a:r>
              <a:rPr lang="en-US" sz="700" dirty="0" err="1"/>
              <a:t>उन्हें</a:t>
            </a:r>
            <a:r>
              <a:rPr lang="en-US" sz="700" dirty="0"/>
              <a:t> </a:t>
            </a:r>
            <a:r>
              <a:rPr lang="en-US" sz="700" dirty="0" err="1"/>
              <a:t>मैंने</a:t>
            </a:r>
            <a:r>
              <a:rPr lang="en-US" sz="700" dirty="0"/>
              <a:t> </a:t>
            </a:r>
            <a:r>
              <a:rPr lang="en-US" sz="700" dirty="0" err="1"/>
              <a:t>अपने</a:t>
            </a:r>
            <a:r>
              <a:rPr lang="en-US" sz="700" dirty="0"/>
              <a:t> </a:t>
            </a:r>
            <a:r>
              <a:rPr lang="en-US" sz="700" dirty="0" err="1"/>
              <a:t>सपने</a:t>
            </a:r>
            <a:r>
              <a:rPr lang="en-US" sz="700" dirty="0"/>
              <a:t> </a:t>
            </a:r>
            <a:r>
              <a:rPr lang="en-US" sz="700" dirty="0" err="1"/>
              <a:t>में</a:t>
            </a:r>
            <a:r>
              <a:rPr lang="en-US" sz="700" dirty="0"/>
              <a:t> </a:t>
            </a:r>
            <a:r>
              <a:rPr lang="en-US" sz="700" dirty="0" err="1"/>
              <a:t>देखा</a:t>
            </a:r>
            <a:r>
              <a:rPr lang="en-US" sz="700" dirty="0"/>
              <a:t>.</a:t>
            </a:r>
          </a:p>
        </p:txBody>
      </p:sp>
      <p:sp>
        <p:nvSpPr>
          <p:cNvPr id="5" name="Rectangle 4"/>
          <p:cNvSpPr/>
          <p:nvPr/>
        </p:nvSpPr>
        <p:spPr>
          <a:xfrm>
            <a:off x="381000" y="1714233"/>
            <a:ext cx="1524000" cy="630942"/>
          </a:xfrm>
          <a:prstGeom prst="rect">
            <a:avLst/>
          </a:prstGeom>
        </p:spPr>
        <p:txBody>
          <a:bodyPr wrap="square">
            <a:spAutoFit/>
          </a:bodyPr>
          <a:lstStyle/>
          <a:p>
            <a:pPr algn="ctr"/>
            <a:r>
              <a:rPr lang="en-US" sz="700" dirty="0" err="1"/>
              <a:t>जब</a:t>
            </a:r>
            <a:r>
              <a:rPr lang="en-US" sz="700" dirty="0"/>
              <a:t> </a:t>
            </a:r>
            <a:r>
              <a:rPr lang="en-US" sz="700" dirty="0" err="1"/>
              <a:t>पिरामिड</a:t>
            </a:r>
            <a:r>
              <a:rPr lang="en-US" sz="700" dirty="0"/>
              <a:t> </a:t>
            </a:r>
            <a:r>
              <a:rPr lang="en-US" sz="700" dirty="0" err="1"/>
              <a:t>पूरा</a:t>
            </a:r>
            <a:r>
              <a:rPr lang="en-US" sz="700" dirty="0"/>
              <a:t> </a:t>
            </a:r>
            <a:r>
              <a:rPr lang="en-US" sz="700" dirty="0" err="1"/>
              <a:t>हो</a:t>
            </a:r>
            <a:r>
              <a:rPr lang="en-US" sz="700" dirty="0"/>
              <a:t> </a:t>
            </a:r>
            <a:r>
              <a:rPr lang="en-US" sz="700" dirty="0" err="1"/>
              <a:t>जाए</a:t>
            </a:r>
            <a:r>
              <a:rPr lang="en-US" sz="700" dirty="0"/>
              <a:t>, </a:t>
            </a:r>
            <a:r>
              <a:rPr lang="en-US" sz="700" dirty="0" smtClean="0"/>
              <a:t/>
            </a:r>
            <a:br>
              <a:rPr lang="en-US" sz="700" dirty="0" smtClean="0"/>
            </a:br>
            <a:r>
              <a:rPr lang="en-US" sz="700" dirty="0" err="1" smtClean="0"/>
              <a:t>तो</a:t>
            </a:r>
            <a:r>
              <a:rPr lang="en-US" sz="700" dirty="0" smtClean="0"/>
              <a:t> </a:t>
            </a:r>
            <a:r>
              <a:rPr lang="en-US" sz="700" dirty="0" err="1"/>
              <a:t>हमें</a:t>
            </a:r>
            <a:r>
              <a:rPr lang="en-US" sz="700" dirty="0"/>
              <a:t> </a:t>
            </a:r>
            <a:r>
              <a:rPr lang="en-US" sz="700" dirty="0" err="1"/>
              <a:t>बस</a:t>
            </a:r>
            <a:r>
              <a:rPr lang="en-US" sz="700" dirty="0"/>
              <a:t> A </a:t>
            </a:r>
            <a:r>
              <a:rPr lang="en-US" sz="700" dirty="0" err="1"/>
              <a:t>और</a:t>
            </a:r>
            <a:r>
              <a:rPr lang="en-US" sz="700" dirty="0"/>
              <a:t> B </a:t>
            </a:r>
            <a:r>
              <a:rPr lang="en-US" sz="700" dirty="0" err="1"/>
              <a:t>दोनों</a:t>
            </a:r>
            <a:r>
              <a:rPr lang="en-US" sz="700" dirty="0"/>
              <a:t> </a:t>
            </a:r>
            <a:r>
              <a:rPr lang="en-US" sz="700" dirty="0" err="1"/>
              <a:t>घटकों</a:t>
            </a:r>
            <a:r>
              <a:rPr lang="en-US" sz="700" dirty="0"/>
              <a:t> </a:t>
            </a:r>
            <a:r>
              <a:rPr lang="en-US" sz="700" dirty="0" err="1"/>
              <a:t>को</a:t>
            </a:r>
            <a:r>
              <a:rPr lang="en-US" sz="700" dirty="0"/>
              <a:t> </a:t>
            </a:r>
            <a:r>
              <a:rPr lang="en-US" sz="700" dirty="0" err="1"/>
              <a:t>निकालकर</a:t>
            </a:r>
            <a:r>
              <a:rPr lang="en-US" sz="700" dirty="0"/>
              <a:t> </a:t>
            </a:r>
            <a:r>
              <a:rPr lang="en-US" sz="700" dirty="0" err="1"/>
              <a:t>सिर्फ</a:t>
            </a:r>
            <a:r>
              <a:rPr lang="en-US" sz="700" dirty="0"/>
              <a:t> </a:t>
            </a:r>
            <a:r>
              <a:rPr lang="en-US" sz="700" dirty="0" err="1"/>
              <a:t>छायांकित</a:t>
            </a:r>
            <a:r>
              <a:rPr lang="en-US" sz="700" dirty="0"/>
              <a:t> </a:t>
            </a:r>
            <a:r>
              <a:rPr lang="en-US" sz="700" dirty="0" err="1"/>
              <a:t>क्षेत्र</a:t>
            </a:r>
            <a:r>
              <a:rPr lang="en-US" sz="700" dirty="0"/>
              <a:t> </a:t>
            </a:r>
            <a:r>
              <a:rPr lang="en-US" sz="700" dirty="0" err="1"/>
              <a:t>को</a:t>
            </a:r>
            <a:r>
              <a:rPr lang="en-US" sz="700" dirty="0"/>
              <a:t> </a:t>
            </a:r>
            <a:r>
              <a:rPr lang="en-US" sz="700" dirty="0" err="1"/>
              <a:t>काटना</a:t>
            </a:r>
            <a:r>
              <a:rPr lang="en-US" sz="700" dirty="0"/>
              <a:t> </a:t>
            </a:r>
            <a:r>
              <a:rPr lang="en-US" sz="700" dirty="0" err="1"/>
              <a:t>होगा</a:t>
            </a:r>
            <a:r>
              <a:rPr lang="en-US" sz="700" dirty="0"/>
              <a:t>. </a:t>
            </a:r>
            <a:r>
              <a:rPr lang="en-US" sz="700" dirty="0" err="1"/>
              <a:t>उससे</a:t>
            </a:r>
            <a:r>
              <a:rPr lang="en-US" sz="700" dirty="0"/>
              <a:t> </a:t>
            </a:r>
            <a:r>
              <a:rPr lang="en-US" sz="700" dirty="0" err="1"/>
              <a:t>हमें</a:t>
            </a:r>
            <a:r>
              <a:rPr lang="en-US" sz="700" dirty="0"/>
              <a:t> </a:t>
            </a:r>
            <a:r>
              <a:rPr lang="en-US" sz="700" dirty="0" err="1"/>
              <a:t>पिरामिड</a:t>
            </a:r>
            <a:r>
              <a:rPr lang="en-US" sz="700" dirty="0"/>
              <a:t> </a:t>
            </a:r>
            <a:r>
              <a:rPr lang="en-US" sz="700" dirty="0" err="1"/>
              <a:t>का</a:t>
            </a:r>
            <a:r>
              <a:rPr lang="en-US" sz="700" dirty="0"/>
              <a:t> </a:t>
            </a:r>
            <a:r>
              <a:rPr lang="en-US" sz="700" dirty="0" err="1"/>
              <a:t>चेहरा</a:t>
            </a:r>
            <a:r>
              <a:rPr lang="en-US" sz="700" dirty="0"/>
              <a:t> </a:t>
            </a:r>
            <a:r>
              <a:rPr lang="en-US" sz="700" dirty="0" err="1"/>
              <a:t>मिलेगा</a:t>
            </a:r>
            <a:r>
              <a:rPr lang="en-US" sz="700" dirty="0"/>
              <a:t>. </a:t>
            </a:r>
          </a:p>
        </p:txBody>
      </p:sp>
      <p:sp>
        <p:nvSpPr>
          <p:cNvPr id="6" name="Rectangle 5"/>
          <p:cNvSpPr/>
          <p:nvPr/>
        </p:nvSpPr>
        <p:spPr>
          <a:xfrm>
            <a:off x="2286000" y="2530108"/>
            <a:ext cx="964997" cy="415498"/>
          </a:xfrm>
          <a:prstGeom prst="rect">
            <a:avLst/>
          </a:prstGeom>
        </p:spPr>
        <p:txBody>
          <a:bodyPr wrap="square">
            <a:spAutoFit/>
          </a:bodyPr>
          <a:lstStyle/>
          <a:p>
            <a:pPr algn="ctr"/>
            <a:r>
              <a:rPr lang="en-US" sz="700" dirty="0" err="1"/>
              <a:t>इस</a:t>
            </a:r>
            <a:r>
              <a:rPr lang="en-US" sz="700" dirty="0"/>
              <a:t> </a:t>
            </a:r>
            <a:r>
              <a:rPr lang="en-US" sz="700" dirty="0" err="1"/>
              <a:t>तरह</a:t>
            </a:r>
            <a:r>
              <a:rPr lang="en-US" sz="700" dirty="0"/>
              <a:t> </a:t>
            </a:r>
            <a:r>
              <a:rPr lang="en-US" sz="700" dirty="0" err="1"/>
              <a:t>हम</a:t>
            </a:r>
            <a:r>
              <a:rPr lang="en-US" sz="700" dirty="0"/>
              <a:t> </a:t>
            </a:r>
            <a:r>
              <a:rPr lang="en-US" sz="700" dirty="0" err="1"/>
              <a:t>त्रिकोणीय</a:t>
            </a:r>
            <a:r>
              <a:rPr lang="en-US" sz="700" dirty="0"/>
              <a:t> </a:t>
            </a:r>
            <a:r>
              <a:rPr lang="en-US" sz="700" dirty="0" err="1"/>
              <a:t>ब्लॉक्स</a:t>
            </a:r>
            <a:r>
              <a:rPr lang="en-US" sz="700" dirty="0"/>
              <a:t> </a:t>
            </a:r>
            <a:r>
              <a:rPr lang="en-US" sz="700" dirty="0" err="1"/>
              <a:t>की</a:t>
            </a:r>
            <a:r>
              <a:rPr lang="en-US" sz="700" dirty="0"/>
              <a:t> </a:t>
            </a:r>
            <a:r>
              <a:rPr lang="en-US" sz="700" dirty="0" err="1"/>
              <a:t>उपस्थिति</a:t>
            </a:r>
            <a:r>
              <a:rPr lang="en-US" sz="700" dirty="0"/>
              <a:t> </a:t>
            </a:r>
            <a:r>
              <a:rPr lang="en-US" sz="700" dirty="0" err="1"/>
              <a:t>को</a:t>
            </a:r>
            <a:r>
              <a:rPr lang="en-US" sz="700" dirty="0"/>
              <a:t> </a:t>
            </a:r>
            <a:r>
              <a:rPr lang="en-US" sz="700" dirty="0" err="1"/>
              <a:t>समझ</a:t>
            </a:r>
            <a:r>
              <a:rPr lang="en-US" sz="700" dirty="0"/>
              <a:t> </a:t>
            </a:r>
            <a:r>
              <a:rPr lang="en-US" sz="700" dirty="0" err="1"/>
              <a:t>पाएंगे</a:t>
            </a:r>
            <a:r>
              <a:rPr lang="en-US" sz="700" dirty="0"/>
              <a:t>. </a:t>
            </a:r>
          </a:p>
        </p:txBody>
      </p:sp>
      <p:sp>
        <p:nvSpPr>
          <p:cNvPr id="7" name="Rectangle 6"/>
          <p:cNvSpPr/>
          <p:nvPr/>
        </p:nvSpPr>
        <p:spPr>
          <a:xfrm>
            <a:off x="3048000" y="1714233"/>
            <a:ext cx="1146582" cy="304800"/>
          </a:xfrm>
          <a:prstGeom prst="rect">
            <a:avLst/>
          </a:prstGeom>
        </p:spPr>
        <p:txBody>
          <a:bodyPr wrap="square">
            <a:spAutoFit/>
          </a:bodyPr>
          <a:lstStyle/>
          <a:p>
            <a:pPr algn="ctr"/>
            <a:r>
              <a:rPr lang="en-US" sz="700" dirty="0" err="1"/>
              <a:t>लेकिन</a:t>
            </a:r>
            <a:r>
              <a:rPr lang="en-US" sz="700" dirty="0"/>
              <a:t> </a:t>
            </a:r>
            <a:r>
              <a:rPr lang="en-US" sz="700" dirty="0" err="1"/>
              <a:t>हम</a:t>
            </a:r>
            <a:r>
              <a:rPr lang="en-US" sz="700" dirty="0"/>
              <a:t> </a:t>
            </a:r>
            <a:r>
              <a:rPr lang="en-US" sz="700" dirty="0" err="1"/>
              <a:t>फिर</a:t>
            </a:r>
            <a:r>
              <a:rPr lang="en-US" sz="700" dirty="0"/>
              <a:t> </a:t>
            </a:r>
            <a:r>
              <a:rPr lang="en-US" sz="700" dirty="0" err="1"/>
              <a:t>ब्लॉक्स</a:t>
            </a:r>
            <a:r>
              <a:rPr lang="en-US" sz="700" dirty="0"/>
              <a:t> </a:t>
            </a:r>
            <a:r>
              <a:rPr lang="en-US" sz="700" dirty="0" smtClean="0"/>
              <a:t/>
            </a:r>
            <a:br>
              <a:rPr lang="en-US" sz="700" dirty="0" smtClean="0"/>
            </a:br>
            <a:r>
              <a:rPr lang="en-US" sz="700" dirty="0" smtClean="0"/>
              <a:t>A </a:t>
            </a:r>
            <a:r>
              <a:rPr lang="en-US" sz="700" dirty="0" err="1"/>
              <a:t>और</a:t>
            </a:r>
            <a:r>
              <a:rPr lang="en-US" sz="700" dirty="0"/>
              <a:t> B </a:t>
            </a:r>
            <a:r>
              <a:rPr lang="en-US" sz="700" dirty="0" err="1"/>
              <a:t>के</a:t>
            </a:r>
            <a:r>
              <a:rPr lang="en-US" sz="700" dirty="0"/>
              <a:t> </a:t>
            </a:r>
            <a:r>
              <a:rPr lang="en-US" sz="700" dirty="0" err="1"/>
              <a:t>साथ</a:t>
            </a:r>
            <a:r>
              <a:rPr lang="en-US" sz="700" dirty="0"/>
              <a:t> </a:t>
            </a:r>
            <a:r>
              <a:rPr lang="en-US" sz="700" dirty="0" err="1"/>
              <a:t>क्या</a:t>
            </a:r>
            <a:r>
              <a:rPr lang="en-US" sz="700" dirty="0"/>
              <a:t> </a:t>
            </a:r>
            <a:r>
              <a:rPr lang="en-US" sz="700" dirty="0" err="1"/>
              <a:t>करेंगे</a:t>
            </a:r>
            <a:r>
              <a:rPr lang="en-US" sz="700" dirty="0"/>
              <a:t>?</a:t>
            </a:r>
          </a:p>
        </p:txBody>
      </p:sp>
    </p:spTree>
    <p:extLst>
      <p:ext uri="{BB962C8B-B14F-4D97-AF65-F5344CB8AC3E}">
        <p14:creationId xmlns:p14="http://schemas.microsoft.com/office/powerpoint/2010/main" val="23445860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66562" name="Picture 2" descr="C:\Users\HP\Desktop\PYRAMIDS\PYRAMID IMAGES\p0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3" y="0"/>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05200" y="659606"/>
            <a:ext cx="2286000" cy="707886"/>
          </a:xfrm>
          <a:prstGeom prst="rect">
            <a:avLst/>
          </a:prstGeom>
        </p:spPr>
        <p:txBody>
          <a:bodyPr>
            <a:spAutoFit/>
          </a:bodyPr>
          <a:lstStyle/>
          <a:p>
            <a:r>
              <a:rPr lang="en-US" dirty="0"/>
              <a:t> </a:t>
            </a:r>
          </a:p>
          <a:p>
            <a:r>
              <a:rPr lang="en-US" dirty="0"/>
              <a:t> </a:t>
            </a:r>
          </a:p>
          <a:p>
            <a:r>
              <a:rPr lang="en-US" dirty="0"/>
              <a:t> </a:t>
            </a:r>
          </a:p>
          <a:p>
            <a:r>
              <a:rPr lang="en-US" dirty="0"/>
              <a:t> </a:t>
            </a:r>
          </a:p>
          <a:p>
            <a:r>
              <a:rPr lang="en-US" dirty="0"/>
              <a:t> </a:t>
            </a:r>
          </a:p>
        </p:txBody>
      </p:sp>
      <p:sp>
        <p:nvSpPr>
          <p:cNvPr id="4" name="Rectangle 3"/>
          <p:cNvSpPr/>
          <p:nvPr/>
        </p:nvSpPr>
        <p:spPr>
          <a:xfrm>
            <a:off x="228600" y="278606"/>
            <a:ext cx="1126813" cy="307777"/>
          </a:xfrm>
          <a:prstGeom prst="rect">
            <a:avLst/>
          </a:prstGeom>
        </p:spPr>
        <p:txBody>
          <a:bodyPr wrap="square">
            <a:spAutoFit/>
          </a:bodyPr>
          <a:lstStyle/>
          <a:p>
            <a:pPr algn="ctr"/>
            <a:r>
              <a:rPr lang="en-US" sz="700" dirty="0" err="1"/>
              <a:t>हम</a:t>
            </a:r>
            <a:r>
              <a:rPr lang="en-US" sz="700" dirty="0"/>
              <a:t> </a:t>
            </a:r>
            <a:r>
              <a:rPr lang="en-US" sz="700" dirty="0" err="1"/>
              <a:t>उन्हें</a:t>
            </a:r>
            <a:r>
              <a:rPr lang="en-US" sz="700" dirty="0"/>
              <a:t> </a:t>
            </a:r>
            <a:r>
              <a:rPr lang="en-US" sz="700" dirty="0" err="1"/>
              <a:t>अगली</a:t>
            </a:r>
            <a:r>
              <a:rPr lang="en-US" sz="700" dirty="0"/>
              <a:t> </a:t>
            </a:r>
            <a:r>
              <a:rPr lang="en-US" sz="700" dirty="0" err="1"/>
              <a:t>पिरामिड</a:t>
            </a:r>
            <a:r>
              <a:rPr lang="en-US" sz="700" dirty="0"/>
              <a:t> </a:t>
            </a:r>
            <a:r>
              <a:rPr lang="en-US" sz="700" dirty="0" smtClean="0"/>
              <a:t/>
            </a:r>
            <a:br>
              <a:rPr lang="en-US" sz="700" dirty="0" smtClean="0"/>
            </a:br>
            <a:r>
              <a:rPr lang="en-US" sz="700" dirty="0" err="1" smtClean="0"/>
              <a:t>के</a:t>
            </a:r>
            <a:r>
              <a:rPr lang="en-US" sz="700" dirty="0" smtClean="0"/>
              <a:t> </a:t>
            </a:r>
            <a:r>
              <a:rPr lang="en-US" sz="700" dirty="0" err="1"/>
              <a:t>निर्माण</a:t>
            </a:r>
            <a:r>
              <a:rPr lang="en-US" sz="700" dirty="0"/>
              <a:t> </a:t>
            </a:r>
            <a:r>
              <a:rPr lang="en-US" sz="700" dirty="0" err="1"/>
              <a:t>लिए</a:t>
            </a:r>
            <a:r>
              <a:rPr lang="en-US" sz="700" dirty="0"/>
              <a:t> </a:t>
            </a:r>
            <a:r>
              <a:rPr lang="en-US" sz="700" dirty="0" err="1"/>
              <a:t>रखेंगे</a:t>
            </a:r>
            <a:r>
              <a:rPr lang="en-US" sz="700" dirty="0"/>
              <a:t>!</a:t>
            </a:r>
          </a:p>
        </p:txBody>
      </p:sp>
      <p:sp>
        <p:nvSpPr>
          <p:cNvPr id="5" name="Rectangle 4"/>
          <p:cNvSpPr/>
          <p:nvPr/>
        </p:nvSpPr>
        <p:spPr>
          <a:xfrm>
            <a:off x="2743200" y="286550"/>
            <a:ext cx="1374887" cy="415498"/>
          </a:xfrm>
          <a:prstGeom prst="rect">
            <a:avLst/>
          </a:prstGeom>
        </p:spPr>
        <p:txBody>
          <a:bodyPr wrap="square">
            <a:spAutoFit/>
          </a:bodyPr>
          <a:lstStyle/>
          <a:p>
            <a:pPr algn="ctr"/>
            <a:r>
              <a:rPr lang="en-US" sz="700" dirty="0" err="1"/>
              <a:t>टायरसिआस</a:t>
            </a:r>
            <a:r>
              <a:rPr lang="en-US" sz="700" dirty="0"/>
              <a:t>, </a:t>
            </a:r>
            <a:r>
              <a:rPr lang="en-US" sz="700" dirty="0" err="1"/>
              <a:t>तुम</a:t>
            </a:r>
            <a:r>
              <a:rPr lang="en-US" sz="700" dirty="0"/>
              <a:t> </a:t>
            </a:r>
            <a:r>
              <a:rPr lang="en-US" sz="700" dirty="0" err="1"/>
              <a:t>जो</a:t>
            </a:r>
            <a:r>
              <a:rPr lang="en-US" sz="700" dirty="0"/>
              <a:t> </a:t>
            </a:r>
            <a:r>
              <a:rPr lang="en-US" sz="700" dirty="0" err="1"/>
              <a:t>कह</a:t>
            </a:r>
            <a:r>
              <a:rPr lang="en-US" sz="700" dirty="0"/>
              <a:t> </a:t>
            </a:r>
            <a:r>
              <a:rPr lang="en-US" sz="700" dirty="0" err="1"/>
              <a:t>रहे</a:t>
            </a:r>
            <a:r>
              <a:rPr lang="en-US" sz="700" dirty="0"/>
              <a:t> </a:t>
            </a:r>
            <a:r>
              <a:rPr lang="en-US" sz="700" dirty="0" err="1"/>
              <a:t>हो</a:t>
            </a:r>
            <a:r>
              <a:rPr lang="en-US" sz="700" dirty="0"/>
              <a:t> </a:t>
            </a:r>
            <a:r>
              <a:rPr lang="en-US" sz="700" dirty="0" err="1"/>
              <a:t>उससे</a:t>
            </a:r>
            <a:r>
              <a:rPr lang="en-US" sz="700" dirty="0"/>
              <a:t> </a:t>
            </a:r>
            <a:r>
              <a:rPr lang="en-US" sz="700" dirty="0" err="1"/>
              <a:t>लगता</a:t>
            </a:r>
            <a:r>
              <a:rPr lang="en-US" sz="700" dirty="0"/>
              <a:t> </a:t>
            </a:r>
            <a:r>
              <a:rPr lang="en-US" sz="700" dirty="0" err="1"/>
              <a:t>है</a:t>
            </a:r>
            <a:r>
              <a:rPr lang="en-US" sz="700" dirty="0"/>
              <a:t> </a:t>
            </a:r>
            <a:r>
              <a:rPr lang="en-US" sz="700" dirty="0" err="1"/>
              <a:t>कि</a:t>
            </a:r>
            <a:r>
              <a:rPr lang="en-US" sz="700" dirty="0"/>
              <a:t> </a:t>
            </a:r>
            <a:r>
              <a:rPr lang="en-US" sz="700" dirty="0" err="1"/>
              <a:t>जैसे</a:t>
            </a:r>
            <a:r>
              <a:rPr lang="en-US" sz="700" dirty="0"/>
              <a:t> </a:t>
            </a:r>
            <a:r>
              <a:rPr lang="en-US" sz="700" dirty="0" err="1"/>
              <a:t>पिरामिड</a:t>
            </a:r>
            <a:r>
              <a:rPr lang="en-US" sz="700" dirty="0"/>
              <a:t> </a:t>
            </a:r>
            <a:r>
              <a:rPr lang="en-US" sz="700" dirty="0" err="1"/>
              <a:t>किसी</a:t>
            </a:r>
            <a:r>
              <a:rPr lang="en-US" sz="700" dirty="0"/>
              <a:t> "</a:t>
            </a:r>
            <a:r>
              <a:rPr lang="en-US" sz="700" dirty="0" err="1"/>
              <a:t>किट</a:t>
            </a:r>
            <a:r>
              <a:rPr lang="en-US" sz="700" dirty="0"/>
              <a:t>" </a:t>
            </a:r>
            <a:r>
              <a:rPr lang="en-US" sz="700" dirty="0" err="1"/>
              <a:t>से</a:t>
            </a:r>
            <a:r>
              <a:rPr lang="en-US" sz="700" dirty="0"/>
              <a:t> </a:t>
            </a:r>
            <a:r>
              <a:rPr lang="en-US" sz="700" dirty="0" err="1"/>
              <a:t>बनाई</a:t>
            </a:r>
            <a:r>
              <a:rPr lang="en-US" sz="700" dirty="0"/>
              <a:t> </a:t>
            </a:r>
            <a:r>
              <a:rPr lang="en-US" sz="700" dirty="0" err="1"/>
              <a:t>गई</a:t>
            </a:r>
            <a:r>
              <a:rPr lang="en-US" sz="700" dirty="0"/>
              <a:t> </a:t>
            </a:r>
            <a:r>
              <a:rPr lang="en-US" sz="700" dirty="0" err="1"/>
              <a:t>हों</a:t>
            </a:r>
            <a:r>
              <a:rPr lang="en-US" sz="700" dirty="0"/>
              <a:t>!</a:t>
            </a:r>
          </a:p>
        </p:txBody>
      </p:sp>
      <p:sp>
        <p:nvSpPr>
          <p:cNvPr id="6" name="Rectangle 5"/>
          <p:cNvSpPr/>
          <p:nvPr/>
        </p:nvSpPr>
        <p:spPr>
          <a:xfrm>
            <a:off x="325592" y="1062860"/>
            <a:ext cx="1371600" cy="415498"/>
          </a:xfrm>
          <a:prstGeom prst="rect">
            <a:avLst/>
          </a:prstGeom>
        </p:spPr>
        <p:txBody>
          <a:bodyPr wrap="square">
            <a:spAutoFit/>
          </a:bodyPr>
          <a:lstStyle/>
          <a:p>
            <a:pPr algn="ctr"/>
            <a:r>
              <a:rPr lang="en-US" sz="700" dirty="0" err="1"/>
              <a:t>इससे</a:t>
            </a:r>
            <a:r>
              <a:rPr lang="en-US" sz="700" dirty="0"/>
              <a:t> </a:t>
            </a:r>
            <a:r>
              <a:rPr lang="en-US" sz="700" dirty="0" err="1"/>
              <a:t>हम</a:t>
            </a:r>
            <a:r>
              <a:rPr lang="en-US" sz="700" dirty="0"/>
              <a:t> </a:t>
            </a:r>
            <a:r>
              <a:rPr lang="hi-IN" sz="700" dirty="0" smtClean="0"/>
              <a:t>यह</a:t>
            </a:r>
            <a:r>
              <a:rPr lang="en-US" sz="700" dirty="0" smtClean="0"/>
              <a:t> </a:t>
            </a:r>
            <a:r>
              <a:rPr lang="en-US" sz="700" dirty="0" err="1" smtClean="0"/>
              <a:t>समझ</a:t>
            </a:r>
            <a:r>
              <a:rPr lang="en-US" sz="700" dirty="0" smtClean="0"/>
              <a:t> </a:t>
            </a:r>
            <a:r>
              <a:rPr lang="en-US" sz="700" dirty="0" err="1"/>
              <a:t>पाएंगे</a:t>
            </a:r>
            <a:r>
              <a:rPr lang="en-US" sz="700" dirty="0"/>
              <a:t> </a:t>
            </a:r>
            <a:r>
              <a:rPr lang="en-US" sz="700" dirty="0" err="1"/>
              <a:t>कि</a:t>
            </a:r>
            <a:r>
              <a:rPr lang="en-US" sz="700" dirty="0"/>
              <a:t> </a:t>
            </a:r>
            <a:r>
              <a:rPr lang="en-US" sz="700" dirty="0" err="1"/>
              <a:t>कैसे</a:t>
            </a:r>
            <a:r>
              <a:rPr lang="en-US" sz="700" dirty="0"/>
              <a:t> </a:t>
            </a:r>
            <a:r>
              <a:rPr lang="en-US" sz="700" dirty="0" err="1"/>
              <a:t>चेओप्स</a:t>
            </a:r>
            <a:r>
              <a:rPr lang="en-US" sz="700" dirty="0"/>
              <a:t> </a:t>
            </a:r>
            <a:r>
              <a:rPr lang="en-US" sz="700" dirty="0" err="1"/>
              <a:t>सिर्फ</a:t>
            </a:r>
            <a:r>
              <a:rPr lang="en-US" sz="700" dirty="0"/>
              <a:t> 25 </a:t>
            </a:r>
            <a:r>
              <a:rPr lang="en-US" sz="700" dirty="0" err="1"/>
              <a:t>वर्षों</a:t>
            </a:r>
            <a:r>
              <a:rPr lang="en-US" sz="700" dirty="0"/>
              <a:t> </a:t>
            </a:r>
            <a:r>
              <a:rPr lang="en-US" sz="700" dirty="0" err="1"/>
              <a:t>में</a:t>
            </a:r>
            <a:r>
              <a:rPr lang="en-US" sz="700" dirty="0"/>
              <a:t> </a:t>
            </a:r>
            <a:r>
              <a:rPr lang="en-US" sz="700" dirty="0" err="1"/>
              <a:t>अपनी</a:t>
            </a:r>
            <a:r>
              <a:rPr lang="en-US" sz="700" dirty="0"/>
              <a:t> </a:t>
            </a:r>
            <a:r>
              <a:rPr lang="en-US" sz="700" dirty="0" err="1"/>
              <a:t>पिरामिड</a:t>
            </a:r>
            <a:r>
              <a:rPr lang="en-US" sz="700" dirty="0"/>
              <a:t> </a:t>
            </a:r>
            <a:r>
              <a:rPr lang="en-US" sz="700" dirty="0" err="1"/>
              <a:t>का</a:t>
            </a:r>
            <a:r>
              <a:rPr lang="en-US" sz="700" dirty="0"/>
              <a:t> </a:t>
            </a:r>
            <a:r>
              <a:rPr lang="en-US" sz="700" dirty="0" err="1"/>
              <a:t>निर्माण</a:t>
            </a:r>
            <a:r>
              <a:rPr lang="en-US" sz="700" dirty="0"/>
              <a:t> </a:t>
            </a:r>
            <a:r>
              <a:rPr lang="en-US" sz="700" dirty="0" err="1"/>
              <a:t>कर</a:t>
            </a:r>
            <a:r>
              <a:rPr lang="en-US" sz="700" dirty="0"/>
              <a:t> </a:t>
            </a:r>
            <a:r>
              <a:rPr lang="en-US" sz="700" dirty="0" err="1"/>
              <a:t>पाया</a:t>
            </a:r>
            <a:r>
              <a:rPr lang="en-US" sz="700" dirty="0"/>
              <a:t>. </a:t>
            </a:r>
          </a:p>
        </p:txBody>
      </p:sp>
      <p:sp>
        <p:nvSpPr>
          <p:cNvPr id="7" name="Rectangle 6"/>
          <p:cNvSpPr/>
          <p:nvPr/>
        </p:nvSpPr>
        <p:spPr>
          <a:xfrm>
            <a:off x="2667000" y="1320089"/>
            <a:ext cx="1555395" cy="307777"/>
          </a:xfrm>
          <a:prstGeom prst="rect">
            <a:avLst/>
          </a:prstGeom>
        </p:spPr>
        <p:txBody>
          <a:bodyPr wrap="square">
            <a:spAutoFit/>
          </a:bodyPr>
          <a:lstStyle/>
          <a:p>
            <a:pPr algn="ctr"/>
            <a:r>
              <a:rPr lang="en-US" sz="700" dirty="0" err="1"/>
              <a:t>पत्थर</a:t>
            </a:r>
            <a:r>
              <a:rPr lang="en-US" sz="700" dirty="0"/>
              <a:t> </a:t>
            </a:r>
            <a:r>
              <a:rPr lang="en-US" sz="700" dirty="0" err="1"/>
              <a:t>का</a:t>
            </a:r>
            <a:r>
              <a:rPr lang="en-US" sz="700" dirty="0"/>
              <a:t> </a:t>
            </a:r>
            <a:r>
              <a:rPr lang="en-US" sz="700" dirty="0" err="1"/>
              <a:t>ढांचा</a:t>
            </a:r>
            <a:r>
              <a:rPr lang="en-US" sz="700" dirty="0"/>
              <a:t> </a:t>
            </a:r>
            <a:r>
              <a:rPr lang="en-US" sz="700" dirty="0" err="1"/>
              <a:t>इतना</a:t>
            </a:r>
            <a:r>
              <a:rPr lang="en-US" sz="700" dirty="0"/>
              <a:t> </a:t>
            </a:r>
            <a:r>
              <a:rPr lang="en-US" sz="700" dirty="0" err="1" smtClean="0"/>
              <a:t>मजबूत</a:t>
            </a:r>
            <a:r>
              <a:rPr lang="en-US" sz="700" dirty="0"/>
              <a:t> </a:t>
            </a:r>
            <a:r>
              <a:rPr lang="en-US" sz="700" dirty="0" err="1" smtClean="0"/>
              <a:t>था</a:t>
            </a:r>
            <a:r>
              <a:rPr lang="en-US" sz="700" dirty="0" smtClean="0"/>
              <a:t> </a:t>
            </a:r>
            <a:r>
              <a:rPr lang="en-US" sz="700" dirty="0" err="1" smtClean="0"/>
              <a:t>कि</a:t>
            </a:r>
            <a:r>
              <a:rPr lang="en-US" sz="700" dirty="0" smtClean="0"/>
              <a:t> </a:t>
            </a:r>
            <a:br>
              <a:rPr lang="en-US" sz="700" dirty="0" smtClean="0"/>
            </a:br>
            <a:r>
              <a:rPr lang="en-US" sz="700" dirty="0" err="1" smtClean="0"/>
              <a:t>वो</a:t>
            </a:r>
            <a:r>
              <a:rPr lang="en-US" sz="700" dirty="0" smtClean="0"/>
              <a:t> </a:t>
            </a:r>
            <a:r>
              <a:rPr lang="en-US" sz="700" dirty="0" err="1"/>
              <a:t>सैकड़ों</a:t>
            </a:r>
            <a:r>
              <a:rPr lang="en-US" sz="700" dirty="0"/>
              <a:t> </a:t>
            </a:r>
            <a:r>
              <a:rPr lang="en-US" sz="700" dirty="0" err="1"/>
              <a:t>टन</a:t>
            </a:r>
            <a:r>
              <a:rPr lang="en-US" sz="700" dirty="0"/>
              <a:t> </a:t>
            </a:r>
            <a:r>
              <a:rPr lang="en-US" sz="700" dirty="0" err="1"/>
              <a:t>का</a:t>
            </a:r>
            <a:r>
              <a:rPr lang="en-US" sz="700" dirty="0"/>
              <a:t> </a:t>
            </a:r>
            <a:r>
              <a:rPr lang="en-US" sz="700" dirty="0" err="1"/>
              <a:t>भार</a:t>
            </a:r>
            <a:r>
              <a:rPr lang="en-US" sz="700" dirty="0"/>
              <a:t> </a:t>
            </a:r>
            <a:r>
              <a:rPr lang="en-US" sz="700" dirty="0" err="1"/>
              <a:t>संभाल</a:t>
            </a:r>
            <a:r>
              <a:rPr lang="en-US" sz="700" dirty="0"/>
              <a:t> </a:t>
            </a:r>
            <a:r>
              <a:rPr lang="hi-IN" sz="700" dirty="0" smtClean="0"/>
              <a:t>सकता</a:t>
            </a:r>
            <a:r>
              <a:rPr lang="en-US" sz="700" dirty="0" smtClean="0"/>
              <a:t> </a:t>
            </a:r>
            <a:r>
              <a:rPr lang="hi-IN" sz="700" dirty="0" smtClean="0"/>
              <a:t>था</a:t>
            </a:r>
            <a:r>
              <a:rPr lang="hi-IN" sz="700" dirty="0"/>
              <a:t>. </a:t>
            </a:r>
            <a:r>
              <a:rPr lang="en-US" sz="700" dirty="0" smtClean="0"/>
              <a:t> </a:t>
            </a:r>
            <a:endParaRPr lang="en-US" sz="700" dirty="0"/>
          </a:p>
        </p:txBody>
      </p:sp>
      <p:sp>
        <p:nvSpPr>
          <p:cNvPr id="8" name="Rectangle 7"/>
          <p:cNvSpPr/>
          <p:nvPr/>
        </p:nvSpPr>
        <p:spPr>
          <a:xfrm>
            <a:off x="1125692" y="1720660"/>
            <a:ext cx="1066800" cy="738664"/>
          </a:xfrm>
          <a:prstGeom prst="rect">
            <a:avLst/>
          </a:prstGeom>
        </p:spPr>
        <p:txBody>
          <a:bodyPr wrap="square">
            <a:spAutoFit/>
          </a:bodyPr>
          <a:lstStyle/>
          <a:p>
            <a:pPr algn="ctr"/>
            <a:r>
              <a:rPr lang="en-US" sz="700" dirty="0" err="1"/>
              <a:t>मिट्टी</a:t>
            </a:r>
            <a:r>
              <a:rPr lang="en-US" sz="700" dirty="0"/>
              <a:t> </a:t>
            </a:r>
            <a:r>
              <a:rPr lang="en-US" sz="700" dirty="0" err="1"/>
              <a:t>और</a:t>
            </a:r>
            <a:r>
              <a:rPr lang="en-US" sz="700" dirty="0"/>
              <a:t> </a:t>
            </a:r>
            <a:r>
              <a:rPr lang="en-US" sz="700" dirty="0" err="1"/>
              <a:t>ईंट</a:t>
            </a:r>
            <a:r>
              <a:rPr lang="en-US" sz="700" dirty="0"/>
              <a:t> </a:t>
            </a:r>
            <a:r>
              <a:rPr lang="en-US" sz="700" dirty="0" err="1"/>
              <a:t>का</a:t>
            </a:r>
            <a:r>
              <a:rPr lang="en-US" sz="700" dirty="0"/>
              <a:t> </a:t>
            </a:r>
            <a:r>
              <a:rPr lang="en-US" sz="700" dirty="0" err="1"/>
              <a:t>कवर</a:t>
            </a:r>
            <a:r>
              <a:rPr lang="en-US" sz="700" dirty="0"/>
              <a:t> </a:t>
            </a:r>
            <a:r>
              <a:rPr lang="en-US" sz="700" dirty="0" err="1"/>
              <a:t>उसे</a:t>
            </a:r>
            <a:r>
              <a:rPr lang="en-US" sz="700" dirty="0"/>
              <a:t> </a:t>
            </a:r>
            <a:r>
              <a:rPr lang="en-US" sz="700" dirty="0" err="1"/>
              <a:t>एक</a:t>
            </a:r>
            <a:r>
              <a:rPr lang="en-US" sz="700" dirty="0"/>
              <a:t> </a:t>
            </a:r>
            <a:r>
              <a:rPr lang="en-US" sz="700" dirty="0" err="1"/>
              <a:t>बहुत</a:t>
            </a:r>
            <a:r>
              <a:rPr lang="en-US" sz="700" dirty="0"/>
              <a:t> </a:t>
            </a:r>
            <a:r>
              <a:rPr lang="en-US" sz="700" dirty="0" err="1"/>
              <a:t>कोमल</a:t>
            </a:r>
            <a:r>
              <a:rPr lang="en-US" sz="700" dirty="0"/>
              <a:t> </a:t>
            </a:r>
            <a:r>
              <a:rPr lang="en-US" sz="700" dirty="0" err="1"/>
              <a:t>ढलान</a:t>
            </a:r>
            <a:r>
              <a:rPr lang="en-US" sz="700" dirty="0"/>
              <a:t> </a:t>
            </a:r>
            <a:r>
              <a:rPr lang="en-US" sz="700" dirty="0" err="1"/>
              <a:t>देता</a:t>
            </a:r>
            <a:r>
              <a:rPr lang="en-US" sz="700" dirty="0"/>
              <a:t> </a:t>
            </a:r>
            <a:r>
              <a:rPr lang="hi-IN" sz="700" dirty="0" smtClean="0"/>
              <a:t>था</a:t>
            </a:r>
            <a:r>
              <a:rPr lang="en-US" sz="700" dirty="0" smtClean="0"/>
              <a:t>. </a:t>
            </a:r>
            <a:r>
              <a:rPr lang="en-US" sz="700" dirty="0" err="1"/>
              <a:t>इस</a:t>
            </a:r>
            <a:r>
              <a:rPr lang="en-US" sz="700" dirty="0"/>
              <a:t> </a:t>
            </a:r>
            <a:r>
              <a:rPr lang="en-US" sz="700" dirty="0" err="1"/>
              <a:t>प्रणाली</a:t>
            </a:r>
            <a:r>
              <a:rPr lang="en-US" sz="700" dirty="0"/>
              <a:t> </a:t>
            </a:r>
            <a:r>
              <a:rPr lang="en-US" sz="700" dirty="0" err="1"/>
              <a:t>में</a:t>
            </a:r>
            <a:r>
              <a:rPr lang="en-US" sz="700" dirty="0"/>
              <a:t> </a:t>
            </a:r>
            <a:r>
              <a:rPr lang="en-US" sz="700" dirty="0" err="1"/>
              <a:t>जहां</a:t>
            </a:r>
            <a:r>
              <a:rPr lang="en-US" sz="700" dirty="0"/>
              <a:t> </a:t>
            </a:r>
            <a:r>
              <a:rPr lang="en-US" sz="700" dirty="0" err="1"/>
              <a:t>रैम्प</a:t>
            </a:r>
            <a:r>
              <a:rPr lang="en-US" sz="700" dirty="0"/>
              <a:t> </a:t>
            </a:r>
            <a:r>
              <a:rPr lang="en-US" sz="700" dirty="0" err="1"/>
              <a:t>के</a:t>
            </a:r>
            <a:r>
              <a:rPr lang="en-US" sz="700" dirty="0"/>
              <a:t> </a:t>
            </a:r>
            <a:r>
              <a:rPr lang="en-US" sz="700" dirty="0" err="1"/>
              <a:t>कुछ</a:t>
            </a:r>
            <a:r>
              <a:rPr lang="en-US" sz="700" dirty="0"/>
              <a:t> </a:t>
            </a:r>
            <a:r>
              <a:rPr lang="en-US" sz="700" dirty="0" err="1"/>
              <a:t>हिस्से</a:t>
            </a:r>
            <a:r>
              <a:rPr lang="en-US" sz="700" dirty="0"/>
              <a:t> </a:t>
            </a:r>
            <a:r>
              <a:rPr lang="en-US" sz="700" dirty="0" err="1"/>
              <a:t>पूर्व-कट</a:t>
            </a:r>
            <a:r>
              <a:rPr lang="en-US" sz="700" dirty="0"/>
              <a:t> </a:t>
            </a:r>
            <a:r>
              <a:rPr lang="en-US" sz="700" dirty="0" err="1"/>
              <a:t>हों</a:t>
            </a:r>
            <a:r>
              <a:rPr lang="en-US" sz="700" dirty="0"/>
              <a:t> </a:t>
            </a:r>
            <a:r>
              <a:rPr lang="en-US" sz="700" dirty="0" err="1"/>
              <a:t>तब</a:t>
            </a:r>
            <a:r>
              <a:rPr lang="en-US" sz="700" dirty="0"/>
              <a:t> </a:t>
            </a:r>
            <a:r>
              <a:rPr lang="en-US" sz="700" dirty="0" err="1"/>
              <a:t>मलबे</a:t>
            </a:r>
            <a:r>
              <a:rPr lang="en-US" sz="700" dirty="0"/>
              <a:t> </a:t>
            </a:r>
            <a:r>
              <a:rPr lang="en-US" sz="700" dirty="0" err="1"/>
              <a:t>की</a:t>
            </a:r>
            <a:r>
              <a:rPr lang="en-US" sz="700" dirty="0"/>
              <a:t> </a:t>
            </a:r>
            <a:r>
              <a:rPr lang="en-US" sz="700" dirty="0" err="1"/>
              <a:t>मात्रा</a:t>
            </a:r>
            <a:r>
              <a:rPr lang="en-US" sz="700" dirty="0"/>
              <a:t> </a:t>
            </a:r>
            <a:r>
              <a:rPr lang="en-US" sz="700" dirty="0" err="1"/>
              <a:t>न्यूनतम</a:t>
            </a:r>
            <a:r>
              <a:rPr lang="en-US" sz="700" dirty="0"/>
              <a:t> </a:t>
            </a:r>
            <a:r>
              <a:rPr lang="en-US" sz="700" dirty="0" err="1"/>
              <a:t>होती</a:t>
            </a:r>
            <a:r>
              <a:rPr lang="en-US" sz="700" dirty="0"/>
              <a:t> </a:t>
            </a:r>
            <a:r>
              <a:rPr lang="hi-IN" sz="700" dirty="0"/>
              <a:t>थी</a:t>
            </a:r>
            <a:r>
              <a:rPr lang="en-US" sz="700" dirty="0" smtClean="0"/>
              <a:t>.</a:t>
            </a:r>
            <a:endParaRPr lang="en-US" sz="700" dirty="0"/>
          </a:p>
        </p:txBody>
      </p:sp>
      <p:sp>
        <p:nvSpPr>
          <p:cNvPr id="9" name="Rectangle 8"/>
          <p:cNvSpPr/>
          <p:nvPr/>
        </p:nvSpPr>
        <p:spPr>
          <a:xfrm>
            <a:off x="2187943" y="2564606"/>
            <a:ext cx="2022587" cy="415498"/>
          </a:xfrm>
          <a:prstGeom prst="rect">
            <a:avLst/>
          </a:prstGeom>
        </p:spPr>
        <p:txBody>
          <a:bodyPr wrap="square">
            <a:spAutoFit/>
          </a:bodyPr>
          <a:lstStyle/>
          <a:p>
            <a:pPr algn="ctr"/>
            <a:r>
              <a:rPr lang="en-US" sz="700" dirty="0" err="1"/>
              <a:t>पत्थर</a:t>
            </a:r>
            <a:r>
              <a:rPr lang="en-US" sz="700" dirty="0"/>
              <a:t> </a:t>
            </a:r>
            <a:r>
              <a:rPr lang="en-US" sz="700" dirty="0" err="1"/>
              <a:t>का</a:t>
            </a:r>
            <a:r>
              <a:rPr lang="en-US" sz="700" dirty="0"/>
              <a:t> 57% </a:t>
            </a:r>
            <a:r>
              <a:rPr lang="en-US" sz="700" dirty="0" err="1"/>
              <a:t>भाग</a:t>
            </a:r>
            <a:r>
              <a:rPr lang="en-US" sz="700" dirty="0"/>
              <a:t> </a:t>
            </a:r>
            <a:r>
              <a:rPr lang="en-US" sz="700" dirty="0" err="1"/>
              <a:t>जिससे</a:t>
            </a:r>
            <a:r>
              <a:rPr lang="en-US" sz="700" dirty="0"/>
              <a:t> </a:t>
            </a:r>
            <a:r>
              <a:rPr lang="en-US" sz="700" dirty="0" err="1"/>
              <a:t>रैम्प</a:t>
            </a:r>
            <a:r>
              <a:rPr lang="en-US" sz="700" dirty="0"/>
              <a:t> </a:t>
            </a:r>
            <a:r>
              <a:rPr lang="en-US" sz="700" dirty="0" err="1"/>
              <a:t>बनता</a:t>
            </a:r>
            <a:r>
              <a:rPr lang="en-US" sz="700" dirty="0"/>
              <a:t> </a:t>
            </a:r>
            <a:r>
              <a:rPr lang="hi-IN" sz="700" dirty="0" smtClean="0"/>
              <a:t>था</a:t>
            </a:r>
            <a:r>
              <a:rPr lang="en-US" sz="700" dirty="0" smtClean="0"/>
              <a:t> </a:t>
            </a:r>
            <a:r>
              <a:rPr lang="en-US" sz="700" dirty="0" err="1"/>
              <a:t>वो</a:t>
            </a:r>
            <a:r>
              <a:rPr lang="en-US" sz="700" dirty="0"/>
              <a:t> "</a:t>
            </a:r>
            <a:r>
              <a:rPr lang="en-US" sz="700" dirty="0" err="1"/>
              <a:t>कोटिंग</a:t>
            </a:r>
            <a:r>
              <a:rPr lang="en-US" sz="700" dirty="0"/>
              <a:t>" </a:t>
            </a:r>
            <a:r>
              <a:rPr lang="en-US" sz="700" dirty="0" err="1"/>
              <a:t>बन</a:t>
            </a:r>
            <a:r>
              <a:rPr lang="en-US" sz="700" dirty="0"/>
              <a:t> </a:t>
            </a:r>
            <a:r>
              <a:rPr lang="en-US" sz="700" dirty="0" err="1"/>
              <a:t>जाता</a:t>
            </a:r>
            <a:r>
              <a:rPr lang="en-US" sz="700" dirty="0"/>
              <a:t> </a:t>
            </a:r>
            <a:r>
              <a:rPr lang="hi-IN" sz="700" dirty="0" smtClean="0"/>
              <a:t>था</a:t>
            </a:r>
            <a:r>
              <a:rPr lang="en-US" sz="700" dirty="0" smtClean="0"/>
              <a:t>. </a:t>
            </a:r>
            <a:r>
              <a:rPr lang="en-US" sz="700" dirty="0" err="1"/>
              <a:t>अगला</a:t>
            </a:r>
            <a:r>
              <a:rPr lang="en-US" sz="700" dirty="0"/>
              <a:t> 34% </a:t>
            </a:r>
            <a:r>
              <a:rPr lang="en-US" sz="700" dirty="0" err="1"/>
              <a:t>हिस्सा</a:t>
            </a:r>
            <a:r>
              <a:rPr lang="en-US" sz="700" dirty="0"/>
              <a:t> </a:t>
            </a:r>
            <a:r>
              <a:rPr lang="en-US" sz="700" dirty="0" err="1"/>
              <a:t>दूसरे</a:t>
            </a:r>
            <a:r>
              <a:rPr lang="en-US" sz="700" dirty="0"/>
              <a:t> </a:t>
            </a:r>
            <a:r>
              <a:rPr lang="en-US" sz="700" dirty="0" err="1"/>
              <a:t>पिरामिड</a:t>
            </a:r>
            <a:r>
              <a:rPr lang="en-US" sz="700" dirty="0"/>
              <a:t> </a:t>
            </a:r>
            <a:r>
              <a:rPr lang="en-US" sz="700" dirty="0" err="1"/>
              <a:t>के</a:t>
            </a:r>
            <a:r>
              <a:rPr lang="en-US" sz="700" dirty="0"/>
              <a:t> </a:t>
            </a:r>
            <a:r>
              <a:rPr lang="en-US" sz="700" dirty="0" err="1"/>
              <a:t>काम</a:t>
            </a:r>
            <a:r>
              <a:rPr lang="en-US" sz="700" dirty="0"/>
              <a:t> </a:t>
            </a:r>
            <a:r>
              <a:rPr lang="hi-IN" sz="700" dirty="0" smtClean="0"/>
              <a:t>आता</a:t>
            </a:r>
            <a:r>
              <a:rPr lang="en-US" sz="700" dirty="0" smtClean="0"/>
              <a:t> </a:t>
            </a:r>
            <a:r>
              <a:rPr lang="hi-IN" sz="700" dirty="0" smtClean="0"/>
              <a:t>था</a:t>
            </a:r>
            <a:r>
              <a:rPr lang="en-US" sz="700" dirty="0" smtClean="0"/>
              <a:t>. </a:t>
            </a:r>
            <a:r>
              <a:rPr lang="en-US" sz="700" dirty="0" err="1"/>
              <a:t>उसमें</a:t>
            </a:r>
            <a:r>
              <a:rPr lang="en-US" sz="700" dirty="0"/>
              <a:t> </a:t>
            </a:r>
            <a:r>
              <a:rPr lang="en-US" sz="700" dirty="0" err="1"/>
              <a:t>केवल</a:t>
            </a:r>
            <a:r>
              <a:rPr lang="en-US" sz="700" dirty="0"/>
              <a:t> 6% </a:t>
            </a:r>
            <a:r>
              <a:rPr lang="en-US" sz="700" dirty="0" err="1"/>
              <a:t>मलबा</a:t>
            </a:r>
            <a:r>
              <a:rPr lang="en-US" sz="700" dirty="0"/>
              <a:t> </a:t>
            </a:r>
            <a:r>
              <a:rPr lang="en-US" sz="700" dirty="0" err="1"/>
              <a:t>पैदा</a:t>
            </a:r>
            <a:r>
              <a:rPr lang="en-US" sz="700" dirty="0"/>
              <a:t> </a:t>
            </a:r>
            <a:r>
              <a:rPr lang="en-US" sz="700" dirty="0" err="1" smtClean="0"/>
              <a:t>हो</a:t>
            </a:r>
            <a:r>
              <a:rPr lang="hi-IN" sz="700" dirty="0" smtClean="0"/>
              <a:t>ता</a:t>
            </a:r>
            <a:r>
              <a:rPr lang="en-US" sz="700" dirty="0" smtClean="0"/>
              <a:t> </a:t>
            </a:r>
            <a:r>
              <a:rPr lang="hi-IN" sz="700" dirty="0" smtClean="0"/>
              <a:t>था</a:t>
            </a:r>
            <a:r>
              <a:rPr lang="en-US" sz="700" dirty="0" smtClean="0"/>
              <a:t>. </a:t>
            </a:r>
            <a:endParaRPr lang="en-US" sz="700" dirty="0"/>
          </a:p>
        </p:txBody>
      </p:sp>
    </p:spTree>
    <p:extLst>
      <p:ext uri="{BB962C8B-B14F-4D97-AF65-F5344CB8AC3E}">
        <p14:creationId xmlns:p14="http://schemas.microsoft.com/office/powerpoint/2010/main" val="23844289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4572000" cy="3300413"/>
          </a:xfrm>
          <a:ln/>
        </p:spPr>
        <p:style>
          <a:lnRef idx="2">
            <a:schemeClr val="accent6"/>
          </a:lnRef>
          <a:fillRef idx="1">
            <a:schemeClr val="lt1"/>
          </a:fillRef>
          <a:effectRef idx="0">
            <a:schemeClr val="accent6"/>
          </a:effectRef>
          <a:fontRef idx="minor">
            <a:schemeClr val="dk1"/>
          </a:fontRef>
        </p:style>
        <p:txBody>
          <a:bodyPr/>
          <a:lstStyle/>
          <a:p>
            <a:endParaRPr lang="en-US" dirty="0"/>
          </a:p>
        </p:txBody>
      </p:sp>
      <p:pic>
        <p:nvPicPr>
          <p:cNvPr id="67586" name="Picture 2" descr="C:\Users\HP\Desktop\PYRAMIDS\PYRAMID IMAGES\p0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3004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86200" y="1650206"/>
            <a:ext cx="2286000" cy="338554"/>
          </a:xfrm>
          <a:prstGeom prst="rect">
            <a:avLst/>
          </a:prstGeom>
        </p:spPr>
        <p:txBody>
          <a:bodyPr>
            <a:spAutoFit/>
          </a:bodyPr>
          <a:lstStyle/>
          <a:p>
            <a:r>
              <a:rPr lang="en-US" dirty="0"/>
              <a:t> </a:t>
            </a:r>
          </a:p>
          <a:p>
            <a:r>
              <a:rPr lang="en-US" dirty="0"/>
              <a:t> </a:t>
            </a:r>
          </a:p>
        </p:txBody>
      </p:sp>
      <p:sp>
        <p:nvSpPr>
          <p:cNvPr id="4" name="Rectangle 3"/>
          <p:cNvSpPr/>
          <p:nvPr/>
        </p:nvSpPr>
        <p:spPr>
          <a:xfrm>
            <a:off x="0" y="640496"/>
            <a:ext cx="4572000" cy="400110"/>
          </a:xfrm>
          <a:prstGeom prst="rect">
            <a:avLst/>
          </a:prstGeom>
        </p:spPr>
        <p:txBody>
          <a:bodyPr wrap="square">
            <a:spAutoFit/>
          </a:bodyPr>
          <a:lstStyle/>
          <a:p>
            <a:pPr algn="ctr"/>
            <a:r>
              <a:rPr lang="en-US" sz="2000" dirty="0" err="1">
                <a:solidFill>
                  <a:srgbClr val="FF0000"/>
                </a:solidFill>
              </a:rPr>
              <a:t>पत्थर</a:t>
            </a:r>
            <a:r>
              <a:rPr lang="en-US" sz="2000" dirty="0">
                <a:solidFill>
                  <a:srgbClr val="FF0000"/>
                </a:solidFill>
              </a:rPr>
              <a:t> </a:t>
            </a:r>
            <a:r>
              <a:rPr lang="en-US" sz="2000" dirty="0" err="1">
                <a:solidFill>
                  <a:srgbClr val="FF0000"/>
                </a:solidFill>
              </a:rPr>
              <a:t>का</a:t>
            </a:r>
            <a:r>
              <a:rPr lang="en-US" sz="2000" dirty="0">
                <a:solidFill>
                  <a:srgbClr val="FF0000"/>
                </a:solidFill>
              </a:rPr>
              <a:t>  </a:t>
            </a:r>
            <a:r>
              <a:rPr lang="en-US" sz="2000" dirty="0" err="1">
                <a:solidFill>
                  <a:srgbClr val="FF0000"/>
                </a:solidFill>
              </a:rPr>
              <a:t>रैम्प</a:t>
            </a:r>
            <a:r>
              <a:rPr lang="en-US" sz="2000" dirty="0">
                <a:solidFill>
                  <a:srgbClr val="FF0000"/>
                </a:solidFill>
              </a:rPr>
              <a:t> - </a:t>
            </a:r>
            <a:r>
              <a:rPr lang="en-US" sz="2000" dirty="0" err="1">
                <a:solidFill>
                  <a:srgbClr val="FF0000"/>
                </a:solidFill>
              </a:rPr>
              <a:t>जीन</a:t>
            </a:r>
            <a:r>
              <a:rPr lang="en-US" sz="2000" dirty="0">
                <a:solidFill>
                  <a:srgbClr val="FF0000"/>
                </a:solidFill>
              </a:rPr>
              <a:t> </a:t>
            </a:r>
            <a:r>
              <a:rPr lang="en-US" sz="2000" dirty="0" err="1">
                <a:solidFill>
                  <a:srgbClr val="FF0000"/>
                </a:solidFill>
              </a:rPr>
              <a:t>पियरे</a:t>
            </a:r>
            <a:r>
              <a:rPr lang="en-US" sz="2000" dirty="0">
                <a:solidFill>
                  <a:srgbClr val="FF0000"/>
                </a:solidFill>
              </a:rPr>
              <a:t> </a:t>
            </a:r>
            <a:r>
              <a:rPr lang="en-US" sz="2000" dirty="0" err="1">
                <a:solidFill>
                  <a:srgbClr val="FF0000"/>
                </a:solidFill>
              </a:rPr>
              <a:t>पेटिट</a:t>
            </a:r>
            <a:r>
              <a:rPr lang="en-US" sz="2000" dirty="0">
                <a:solidFill>
                  <a:srgbClr val="FF0000"/>
                </a:solidFill>
              </a:rPr>
              <a:t> </a:t>
            </a:r>
            <a:r>
              <a:rPr lang="en-US" sz="2000" dirty="0" err="1">
                <a:solidFill>
                  <a:srgbClr val="FF0000"/>
                </a:solidFill>
              </a:rPr>
              <a:t>द्वारा</a:t>
            </a:r>
            <a:r>
              <a:rPr lang="en-US" sz="2000" dirty="0">
                <a:solidFill>
                  <a:srgbClr val="FF0000"/>
                </a:solidFill>
              </a:rPr>
              <a:t> </a:t>
            </a:r>
          </a:p>
        </p:txBody>
      </p:sp>
      <p:sp>
        <p:nvSpPr>
          <p:cNvPr id="5" name="Rectangle 4"/>
          <p:cNvSpPr/>
          <p:nvPr/>
        </p:nvSpPr>
        <p:spPr>
          <a:xfrm>
            <a:off x="533400" y="92452"/>
            <a:ext cx="2286000" cy="307777"/>
          </a:xfrm>
          <a:prstGeom prst="rect">
            <a:avLst/>
          </a:prstGeom>
        </p:spPr>
        <p:txBody>
          <a:bodyPr>
            <a:spAutoFit/>
          </a:bodyPr>
          <a:lstStyle/>
          <a:p>
            <a:pPr algn="ctr"/>
            <a:r>
              <a:rPr lang="en-US" sz="700" dirty="0" err="1"/>
              <a:t>यह</a:t>
            </a:r>
            <a:r>
              <a:rPr lang="en-US" sz="700" dirty="0"/>
              <a:t> </a:t>
            </a:r>
            <a:r>
              <a:rPr lang="en-US" sz="700" dirty="0" err="1"/>
              <a:t>अभी</a:t>
            </a:r>
            <a:r>
              <a:rPr lang="en-US" sz="700" dirty="0"/>
              <a:t> </a:t>
            </a:r>
            <a:r>
              <a:rPr lang="en-US" sz="700" dirty="0" err="1"/>
              <a:t>समझना</a:t>
            </a:r>
            <a:r>
              <a:rPr lang="en-US" sz="700" dirty="0"/>
              <a:t> </a:t>
            </a:r>
            <a:r>
              <a:rPr lang="en-US" sz="700" dirty="0" err="1"/>
              <a:t>बाकी</a:t>
            </a:r>
            <a:r>
              <a:rPr lang="en-US" sz="700" dirty="0"/>
              <a:t> </a:t>
            </a:r>
            <a:r>
              <a:rPr lang="en-US" sz="700" dirty="0" err="1"/>
              <a:t>है</a:t>
            </a:r>
            <a:r>
              <a:rPr lang="en-US" sz="700" dirty="0"/>
              <a:t> </a:t>
            </a:r>
            <a:r>
              <a:rPr lang="en-US" sz="700" dirty="0" err="1"/>
              <a:t>कि</a:t>
            </a:r>
            <a:r>
              <a:rPr lang="en-US" sz="700" dirty="0"/>
              <a:t> </a:t>
            </a:r>
            <a:r>
              <a:rPr lang="en-US" sz="700" dirty="0" err="1"/>
              <a:t>यह</a:t>
            </a:r>
            <a:r>
              <a:rPr lang="en-US" sz="700" dirty="0"/>
              <a:t> </a:t>
            </a:r>
            <a:r>
              <a:rPr lang="en-US" sz="700" dirty="0" err="1"/>
              <a:t>रैम्प</a:t>
            </a:r>
            <a:r>
              <a:rPr lang="en-US" sz="700" dirty="0"/>
              <a:t> (</a:t>
            </a:r>
            <a:r>
              <a:rPr lang="en-US" sz="700" dirty="0" err="1"/>
              <a:t>क्रॉसाई</a:t>
            </a:r>
            <a:r>
              <a:rPr lang="en-US" sz="700" dirty="0"/>
              <a:t>), </a:t>
            </a:r>
            <a:r>
              <a:rPr lang="en-US" sz="700" dirty="0" smtClean="0"/>
              <a:t/>
            </a:r>
            <a:br>
              <a:rPr lang="en-US" sz="700" dirty="0" smtClean="0"/>
            </a:br>
            <a:r>
              <a:rPr lang="en-US" sz="700" dirty="0" err="1" smtClean="0"/>
              <a:t>प्लेटफॉर्म्स</a:t>
            </a:r>
            <a:r>
              <a:rPr lang="en-US" sz="700" dirty="0" smtClean="0"/>
              <a:t> </a:t>
            </a:r>
            <a:r>
              <a:rPr lang="en-US" sz="700" dirty="0"/>
              <a:t>(</a:t>
            </a:r>
            <a:r>
              <a:rPr lang="en-US" sz="700" dirty="0" err="1"/>
              <a:t>बोमाइड</a:t>
            </a:r>
            <a:r>
              <a:rPr lang="en-US" sz="700" dirty="0"/>
              <a:t>) </a:t>
            </a:r>
            <a:r>
              <a:rPr lang="en-US" sz="700" dirty="0" err="1"/>
              <a:t>के</a:t>
            </a:r>
            <a:r>
              <a:rPr lang="en-US" sz="700" dirty="0"/>
              <a:t> </a:t>
            </a:r>
            <a:r>
              <a:rPr lang="en-US" sz="700" dirty="0" err="1"/>
              <a:t>कोनों</a:t>
            </a:r>
            <a:r>
              <a:rPr lang="en-US" sz="700" dirty="0"/>
              <a:t> </a:t>
            </a:r>
            <a:r>
              <a:rPr lang="en-US" sz="700" dirty="0" err="1"/>
              <a:t>पर</a:t>
            </a:r>
            <a:r>
              <a:rPr lang="en-US" sz="700" dirty="0"/>
              <a:t> </a:t>
            </a:r>
            <a:r>
              <a:rPr lang="en-US" sz="700" dirty="0" err="1"/>
              <a:t>बंद</a:t>
            </a:r>
            <a:r>
              <a:rPr lang="en-US" sz="700" dirty="0"/>
              <a:t> </a:t>
            </a:r>
            <a:r>
              <a:rPr lang="en-US" sz="700" dirty="0" err="1"/>
              <a:t>कैसे</a:t>
            </a:r>
            <a:r>
              <a:rPr lang="en-US" sz="700" dirty="0"/>
              <a:t> </a:t>
            </a:r>
            <a:r>
              <a:rPr lang="en-US" sz="700" dirty="0" err="1"/>
              <a:t>होता</a:t>
            </a:r>
            <a:r>
              <a:rPr lang="en-US" sz="700" dirty="0"/>
              <a:t> </a:t>
            </a:r>
            <a:r>
              <a:rPr lang="hi-IN" sz="700" dirty="0"/>
              <a:t>था</a:t>
            </a:r>
            <a:r>
              <a:rPr lang="en-US" sz="700" dirty="0" smtClean="0"/>
              <a:t>.</a:t>
            </a:r>
            <a:endParaRPr lang="en-US" sz="700" dirty="0"/>
          </a:p>
        </p:txBody>
      </p:sp>
      <p:sp>
        <p:nvSpPr>
          <p:cNvPr id="6" name="Rectangle 5"/>
          <p:cNvSpPr/>
          <p:nvPr/>
        </p:nvSpPr>
        <p:spPr>
          <a:xfrm>
            <a:off x="216090" y="1216342"/>
            <a:ext cx="1295400" cy="738664"/>
          </a:xfrm>
          <a:prstGeom prst="rect">
            <a:avLst/>
          </a:prstGeom>
        </p:spPr>
        <p:txBody>
          <a:bodyPr wrap="square">
            <a:spAutoFit/>
          </a:bodyPr>
          <a:lstStyle/>
          <a:p>
            <a:r>
              <a:rPr lang="en-US" sz="700" dirty="0" err="1"/>
              <a:t>सोफी</a:t>
            </a:r>
            <a:r>
              <a:rPr lang="en-US" sz="700" dirty="0"/>
              <a:t> </a:t>
            </a:r>
            <a:r>
              <a:rPr lang="en-US" sz="700" dirty="0" err="1"/>
              <a:t>और</a:t>
            </a:r>
            <a:r>
              <a:rPr lang="en-US" sz="700" dirty="0"/>
              <a:t> </a:t>
            </a:r>
            <a:r>
              <a:rPr lang="en-US" sz="700" dirty="0" err="1"/>
              <a:t>अनसेल्मे</a:t>
            </a:r>
            <a:r>
              <a:rPr lang="en-US" sz="700" dirty="0"/>
              <a:t> </a:t>
            </a:r>
            <a:r>
              <a:rPr lang="en-US" sz="700" dirty="0" err="1"/>
              <a:t>ने</a:t>
            </a:r>
            <a:r>
              <a:rPr lang="en-US" sz="700" dirty="0"/>
              <a:t> </a:t>
            </a:r>
            <a:r>
              <a:rPr lang="en-US" sz="700" dirty="0" err="1"/>
              <a:t>ब्रिस्टल</a:t>
            </a:r>
            <a:r>
              <a:rPr lang="en-US" sz="700" dirty="0"/>
              <a:t> </a:t>
            </a:r>
            <a:r>
              <a:rPr lang="en-US" sz="700" dirty="0" err="1"/>
              <a:t>पेपर</a:t>
            </a:r>
            <a:r>
              <a:rPr lang="en-US" sz="700" dirty="0"/>
              <a:t> </a:t>
            </a:r>
            <a:r>
              <a:rPr lang="en-US" sz="700" dirty="0" err="1"/>
              <a:t>का</a:t>
            </a:r>
            <a:r>
              <a:rPr lang="en-US" sz="700" dirty="0"/>
              <a:t> </a:t>
            </a:r>
            <a:r>
              <a:rPr lang="en-US" sz="700" dirty="0" err="1"/>
              <a:t>उपयोग</a:t>
            </a:r>
            <a:r>
              <a:rPr lang="en-US" sz="700" dirty="0"/>
              <a:t> </a:t>
            </a:r>
            <a:r>
              <a:rPr lang="en-US" sz="700" dirty="0" err="1"/>
              <a:t>करके</a:t>
            </a:r>
            <a:r>
              <a:rPr lang="en-US" sz="700" dirty="0"/>
              <a:t> 5-</a:t>
            </a:r>
            <a:r>
              <a:rPr lang="en-US" sz="700" dirty="0" err="1"/>
              <a:t>मिमी</a:t>
            </a:r>
            <a:r>
              <a:rPr lang="en-US" sz="700" dirty="0"/>
              <a:t> x 5-</a:t>
            </a:r>
            <a:r>
              <a:rPr lang="en-US" sz="700" dirty="0" err="1"/>
              <a:t>मिमी</a:t>
            </a:r>
            <a:r>
              <a:rPr lang="en-US" sz="700" dirty="0"/>
              <a:t> </a:t>
            </a:r>
            <a:r>
              <a:rPr lang="en-US" sz="700" dirty="0" err="1"/>
              <a:t>की</a:t>
            </a:r>
            <a:r>
              <a:rPr lang="en-US" sz="700" dirty="0"/>
              <a:t> </a:t>
            </a:r>
            <a:r>
              <a:rPr lang="en-US" sz="700" dirty="0" err="1"/>
              <a:t>चौकोन</a:t>
            </a:r>
            <a:r>
              <a:rPr lang="en-US" sz="700" dirty="0"/>
              <a:t> </a:t>
            </a:r>
            <a:r>
              <a:rPr lang="en-US" sz="700" dirty="0" err="1"/>
              <a:t>ग्रिड</a:t>
            </a:r>
            <a:r>
              <a:rPr lang="en-US" sz="700" dirty="0"/>
              <a:t> </a:t>
            </a:r>
            <a:r>
              <a:rPr lang="en-US" sz="700" dirty="0" err="1"/>
              <a:t>के</a:t>
            </a:r>
            <a:r>
              <a:rPr lang="en-US" sz="700" dirty="0"/>
              <a:t> </a:t>
            </a:r>
            <a:r>
              <a:rPr lang="en-US" sz="700" dirty="0" err="1"/>
              <a:t>एक</a:t>
            </a:r>
            <a:r>
              <a:rPr lang="en-US" sz="700" dirty="0"/>
              <a:t> </a:t>
            </a:r>
            <a:r>
              <a:rPr lang="en-US" sz="700" dirty="0" err="1"/>
              <a:t>मॉडल</a:t>
            </a:r>
            <a:r>
              <a:rPr lang="en-US" sz="700" dirty="0"/>
              <a:t> </a:t>
            </a:r>
            <a:r>
              <a:rPr lang="en-US" sz="700" dirty="0" err="1"/>
              <a:t>का</a:t>
            </a:r>
            <a:r>
              <a:rPr lang="en-US" sz="700" dirty="0"/>
              <a:t> </a:t>
            </a:r>
            <a:r>
              <a:rPr lang="en-US" sz="700" dirty="0" err="1"/>
              <a:t>निर्माण</a:t>
            </a:r>
            <a:r>
              <a:rPr lang="en-US" sz="700" dirty="0"/>
              <a:t> </a:t>
            </a:r>
            <a:r>
              <a:rPr lang="en-US" sz="700" dirty="0" err="1"/>
              <a:t>शुरू</a:t>
            </a:r>
            <a:r>
              <a:rPr lang="en-US" sz="700" dirty="0"/>
              <a:t> </a:t>
            </a:r>
            <a:r>
              <a:rPr lang="en-US" sz="700" dirty="0" err="1"/>
              <a:t>किया</a:t>
            </a:r>
            <a:r>
              <a:rPr lang="en-US" sz="700" dirty="0"/>
              <a:t>. </a:t>
            </a:r>
            <a:endParaRPr lang="en-US" sz="700" dirty="0" smtClean="0"/>
          </a:p>
          <a:p>
            <a:endParaRPr lang="en-US" sz="700" dirty="0"/>
          </a:p>
          <a:p>
            <a:r>
              <a:rPr lang="en-US" sz="700" dirty="0" err="1" smtClean="0"/>
              <a:t>हम</a:t>
            </a:r>
            <a:r>
              <a:rPr lang="en-US" sz="700" dirty="0" smtClean="0"/>
              <a:t> </a:t>
            </a:r>
            <a:r>
              <a:rPr lang="en-US" sz="700" dirty="0" err="1"/>
              <a:t>भी</a:t>
            </a:r>
            <a:r>
              <a:rPr lang="en-US" sz="700" dirty="0"/>
              <a:t> </a:t>
            </a:r>
            <a:r>
              <a:rPr lang="en-US" sz="700" dirty="0" err="1"/>
              <a:t>वहीँ</a:t>
            </a:r>
            <a:r>
              <a:rPr lang="en-US" sz="700" dirty="0"/>
              <a:t> </a:t>
            </a:r>
            <a:r>
              <a:rPr lang="en-US" sz="700" dirty="0" err="1"/>
              <a:t>से</a:t>
            </a:r>
            <a:r>
              <a:rPr lang="en-US" sz="700" dirty="0"/>
              <a:t> </a:t>
            </a:r>
            <a:r>
              <a:rPr lang="en-US" sz="700" dirty="0" err="1"/>
              <a:t>शुरू</a:t>
            </a:r>
            <a:r>
              <a:rPr lang="en-US" sz="700" dirty="0"/>
              <a:t> </a:t>
            </a:r>
            <a:r>
              <a:rPr lang="en-US" sz="700" dirty="0" err="1"/>
              <a:t>करेंगे</a:t>
            </a:r>
            <a:r>
              <a:rPr lang="en-US" sz="700" dirty="0"/>
              <a:t>. </a:t>
            </a:r>
          </a:p>
        </p:txBody>
      </p:sp>
    </p:spTree>
    <p:extLst>
      <p:ext uri="{BB962C8B-B14F-4D97-AF65-F5344CB8AC3E}">
        <p14:creationId xmlns:p14="http://schemas.microsoft.com/office/powerpoint/2010/main" val="20309165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P\Desktop\PYRAMIDS\PYRAMID IMAGES\p0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84"/>
            <a:ext cx="4572000" cy="33004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209288" y="622757"/>
            <a:ext cx="2286000" cy="707886"/>
          </a:xfrm>
          <a:prstGeom prst="rect">
            <a:avLst/>
          </a:prstGeom>
        </p:spPr>
        <p:txBody>
          <a:bodyPr>
            <a:spAutoFit/>
          </a:bodyPr>
          <a:lstStyle/>
          <a:p>
            <a:r>
              <a:rPr lang="en-US" dirty="0"/>
              <a:t> </a:t>
            </a:r>
          </a:p>
          <a:p>
            <a:r>
              <a:rPr lang="en-US" dirty="0"/>
              <a:t> </a:t>
            </a:r>
          </a:p>
          <a:p>
            <a:r>
              <a:rPr lang="en-US" dirty="0"/>
              <a:t> </a:t>
            </a:r>
          </a:p>
          <a:p>
            <a:r>
              <a:rPr lang="en-US" dirty="0"/>
              <a:t> </a:t>
            </a:r>
          </a:p>
          <a:p>
            <a:r>
              <a:rPr lang="en-US" dirty="0"/>
              <a:t> </a:t>
            </a:r>
          </a:p>
        </p:txBody>
      </p:sp>
      <p:sp>
        <p:nvSpPr>
          <p:cNvPr id="4" name="Rectangle 3"/>
          <p:cNvSpPr/>
          <p:nvPr/>
        </p:nvSpPr>
        <p:spPr>
          <a:xfrm>
            <a:off x="409380" y="107143"/>
            <a:ext cx="1301959" cy="400110"/>
          </a:xfrm>
          <a:prstGeom prst="rect">
            <a:avLst/>
          </a:prstGeom>
        </p:spPr>
        <p:txBody>
          <a:bodyPr wrap="none">
            <a:spAutoFit/>
          </a:bodyPr>
          <a:lstStyle/>
          <a:p>
            <a:pPr algn="ctr"/>
            <a:r>
              <a:rPr lang="en-US" sz="2000" dirty="0" err="1">
                <a:solidFill>
                  <a:srgbClr val="FF0000"/>
                </a:solidFill>
              </a:rPr>
              <a:t>एल्गोरिथम</a:t>
            </a:r>
            <a:endParaRPr lang="en-US" sz="2000" dirty="0">
              <a:solidFill>
                <a:srgbClr val="FF0000"/>
              </a:solidFill>
            </a:endParaRPr>
          </a:p>
        </p:txBody>
      </p:sp>
      <p:sp>
        <p:nvSpPr>
          <p:cNvPr id="5" name="Rectangle 4"/>
          <p:cNvSpPr/>
          <p:nvPr/>
        </p:nvSpPr>
        <p:spPr>
          <a:xfrm>
            <a:off x="457200" y="439726"/>
            <a:ext cx="2714820" cy="200055"/>
          </a:xfrm>
          <a:prstGeom prst="rect">
            <a:avLst/>
          </a:prstGeom>
        </p:spPr>
        <p:txBody>
          <a:bodyPr wrap="square">
            <a:spAutoFit/>
          </a:bodyPr>
          <a:lstStyle/>
          <a:p>
            <a:r>
              <a:rPr lang="en-US" sz="700" dirty="0" err="1"/>
              <a:t>यह</a:t>
            </a:r>
            <a:r>
              <a:rPr lang="en-US" sz="700" dirty="0"/>
              <a:t> </a:t>
            </a:r>
            <a:r>
              <a:rPr lang="en-US" sz="700" dirty="0" err="1" smtClean="0"/>
              <a:t>निम्नलिखित</a:t>
            </a:r>
            <a:r>
              <a:rPr lang="en-US" sz="700" dirty="0"/>
              <a:t> </a:t>
            </a:r>
            <a:r>
              <a:rPr lang="en-US" sz="700" dirty="0" err="1" smtClean="0"/>
              <a:t>ज्यामितीय</a:t>
            </a:r>
            <a:r>
              <a:rPr lang="en-US" sz="700" dirty="0" smtClean="0"/>
              <a:t> </a:t>
            </a:r>
            <a:r>
              <a:rPr lang="en-US" sz="700" dirty="0" err="1"/>
              <a:t>समस्या</a:t>
            </a:r>
            <a:r>
              <a:rPr lang="en-US" sz="700" dirty="0"/>
              <a:t> </a:t>
            </a:r>
            <a:r>
              <a:rPr lang="en-US" sz="700" dirty="0" err="1"/>
              <a:t>का</a:t>
            </a:r>
            <a:r>
              <a:rPr lang="en-US" sz="700" dirty="0"/>
              <a:t> </a:t>
            </a:r>
            <a:r>
              <a:rPr lang="en-US" sz="700" dirty="0" err="1"/>
              <a:t>समाधान</a:t>
            </a:r>
            <a:r>
              <a:rPr lang="en-US" sz="700" dirty="0"/>
              <a:t> </a:t>
            </a:r>
            <a:r>
              <a:rPr lang="en-US" sz="700" dirty="0" err="1"/>
              <a:t>है</a:t>
            </a:r>
            <a:r>
              <a:rPr lang="en-US" sz="700" dirty="0"/>
              <a:t>:</a:t>
            </a:r>
          </a:p>
        </p:txBody>
      </p:sp>
      <p:sp>
        <p:nvSpPr>
          <p:cNvPr id="6" name="Rectangle 5"/>
          <p:cNvSpPr/>
          <p:nvPr/>
        </p:nvSpPr>
        <p:spPr>
          <a:xfrm>
            <a:off x="457200" y="659606"/>
            <a:ext cx="2133600" cy="415498"/>
          </a:xfrm>
          <a:prstGeom prst="rect">
            <a:avLst/>
          </a:prstGeom>
        </p:spPr>
        <p:txBody>
          <a:bodyPr wrap="square">
            <a:spAutoFit/>
          </a:bodyPr>
          <a:lstStyle/>
          <a:p>
            <a:r>
              <a:rPr lang="en-US" sz="700" dirty="0" err="1"/>
              <a:t>प्रत्यावर्तन</a:t>
            </a:r>
            <a:r>
              <a:rPr lang="en-US" sz="700" dirty="0"/>
              <a:t> (</a:t>
            </a:r>
            <a:r>
              <a:rPr lang="en-US" sz="700" dirty="0" err="1"/>
              <a:t>रिकर्शन</a:t>
            </a:r>
            <a:r>
              <a:rPr lang="en-US" sz="700" dirty="0"/>
              <a:t>) </a:t>
            </a:r>
            <a:r>
              <a:rPr lang="en-US" sz="700" dirty="0" err="1"/>
              <a:t>द्वारा</a:t>
            </a:r>
            <a:r>
              <a:rPr lang="en-US" sz="700" dirty="0"/>
              <a:t> </a:t>
            </a:r>
            <a:r>
              <a:rPr lang="en-US" sz="700" dirty="0" err="1"/>
              <a:t>एक</a:t>
            </a:r>
            <a:r>
              <a:rPr lang="en-US" sz="700" dirty="0"/>
              <a:t> </a:t>
            </a:r>
            <a:r>
              <a:rPr lang="en-US" sz="700" dirty="0" err="1"/>
              <a:t>पिरामिड</a:t>
            </a:r>
            <a:r>
              <a:rPr lang="en-US" sz="700" dirty="0"/>
              <a:t> </a:t>
            </a:r>
            <a:r>
              <a:rPr lang="en-US" sz="700" dirty="0" err="1"/>
              <a:t>की</a:t>
            </a:r>
            <a:r>
              <a:rPr lang="en-US" sz="700" dirty="0"/>
              <a:t> </a:t>
            </a:r>
            <a:r>
              <a:rPr lang="en-US" sz="700" dirty="0" err="1"/>
              <a:t>सम्मति</a:t>
            </a:r>
            <a:r>
              <a:rPr lang="en-US" sz="700" dirty="0"/>
              <a:t> (</a:t>
            </a:r>
            <a:r>
              <a:rPr lang="en-US" sz="700" dirty="0" err="1"/>
              <a:t>सिमेटरी</a:t>
            </a:r>
            <a:r>
              <a:rPr lang="en-US" sz="700" dirty="0"/>
              <a:t>) </a:t>
            </a:r>
            <a:r>
              <a:rPr lang="en-US" sz="700" dirty="0" err="1"/>
              <a:t>को</a:t>
            </a:r>
            <a:r>
              <a:rPr lang="en-US" sz="700" dirty="0"/>
              <a:t> </a:t>
            </a:r>
            <a:r>
              <a:rPr lang="en-US" sz="700" dirty="0" err="1"/>
              <a:t>चौथे</a:t>
            </a:r>
            <a:r>
              <a:rPr lang="en-US" sz="700" dirty="0"/>
              <a:t> </a:t>
            </a:r>
            <a:r>
              <a:rPr lang="en-US" sz="700" dirty="0" err="1"/>
              <a:t>आर्डर</a:t>
            </a:r>
            <a:r>
              <a:rPr lang="en-US" sz="700" dirty="0"/>
              <a:t> </a:t>
            </a:r>
            <a:r>
              <a:rPr lang="en-US" sz="700" dirty="0" err="1"/>
              <a:t>का</a:t>
            </a:r>
            <a:r>
              <a:rPr lang="en-US" sz="700" dirty="0"/>
              <a:t> </a:t>
            </a:r>
            <a:r>
              <a:rPr lang="en-US" sz="700" dirty="0" err="1"/>
              <a:t>कैसे</a:t>
            </a:r>
            <a:r>
              <a:rPr lang="en-US" sz="700" dirty="0"/>
              <a:t> </a:t>
            </a:r>
            <a:r>
              <a:rPr lang="en-US" sz="700" dirty="0" err="1"/>
              <a:t>बनाया</a:t>
            </a:r>
            <a:r>
              <a:rPr lang="en-US" sz="700" dirty="0"/>
              <a:t> </a:t>
            </a:r>
            <a:r>
              <a:rPr lang="en-US" sz="700" dirty="0" err="1"/>
              <a:t>जाए</a:t>
            </a:r>
            <a:r>
              <a:rPr lang="en-US" sz="700" dirty="0"/>
              <a:t> </a:t>
            </a:r>
            <a:r>
              <a:rPr lang="en-US" sz="700" dirty="0" err="1"/>
              <a:t>जिसमें</a:t>
            </a:r>
            <a:r>
              <a:rPr lang="en-US" sz="700" dirty="0"/>
              <a:t> </a:t>
            </a:r>
            <a:r>
              <a:rPr lang="en-US" sz="700" dirty="0" err="1"/>
              <a:t>वस्तु</a:t>
            </a:r>
            <a:r>
              <a:rPr lang="en-US" sz="700" dirty="0"/>
              <a:t> </a:t>
            </a:r>
            <a:r>
              <a:rPr lang="en-US" sz="700" dirty="0" err="1"/>
              <a:t>ढलान</a:t>
            </a:r>
            <a:r>
              <a:rPr lang="en-US" sz="700" dirty="0"/>
              <a:t> </a:t>
            </a:r>
            <a:r>
              <a:rPr lang="en-US" sz="700" dirty="0" err="1"/>
              <a:t>पर</a:t>
            </a:r>
            <a:r>
              <a:rPr lang="en-US" sz="700" dirty="0"/>
              <a:t> </a:t>
            </a:r>
            <a:r>
              <a:rPr lang="en-US" sz="700" dirty="0" err="1"/>
              <a:t>पेंचदार</a:t>
            </a:r>
            <a:r>
              <a:rPr lang="en-US" sz="700" dirty="0"/>
              <a:t> (</a:t>
            </a:r>
            <a:r>
              <a:rPr lang="en-US" sz="700" dirty="0" err="1"/>
              <a:t>स्पाइरल</a:t>
            </a:r>
            <a:r>
              <a:rPr lang="en-US" sz="700" dirty="0"/>
              <a:t>) </a:t>
            </a:r>
            <a:r>
              <a:rPr lang="en-US" sz="700" dirty="0" err="1"/>
              <a:t>तरीके</a:t>
            </a:r>
            <a:r>
              <a:rPr lang="en-US" sz="700" dirty="0"/>
              <a:t> </a:t>
            </a:r>
            <a:r>
              <a:rPr lang="en-US" sz="700" dirty="0" err="1"/>
              <a:t>से</a:t>
            </a:r>
            <a:r>
              <a:rPr lang="en-US" sz="700" dirty="0"/>
              <a:t> </a:t>
            </a:r>
            <a:r>
              <a:rPr lang="en-US" sz="700" dirty="0" err="1"/>
              <a:t>ऊपर</a:t>
            </a:r>
            <a:r>
              <a:rPr lang="en-US" sz="700" dirty="0"/>
              <a:t> </a:t>
            </a:r>
            <a:r>
              <a:rPr lang="en-US" sz="700" dirty="0" err="1"/>
              <a:t>की</a:t>
            </a:r>
            <a:r>
              <a:rPr lang="en-US" sz="700" dirty="0"/>
              <a:t> </a:t>
            </a:r>
            <a:r>
              <a:rPr lang="en-US" sz="700" dirty="0" err="1"/>
              <a:t>और</a:t>
            </a:r>
            <a:r>
              <a:rPr lang="en-US" sz="700" dirty="0"/>
              <a:t> </a:t>
            </a:r>
            <a:r>
              <a:rPr lang="en-US" sz="700" dirty="0" err="1"/>
              <a:t>बढ़े</a:t>
            </a:r>
            <a:r>
              <a:rPr lang="en-US" sz="700" dirty="0"/>
              <a:t>?</a:t>
            </a:r>
          </a:p>
        </p:txBody>
      </p:sp>
      <p:sp>
        <p:nvSpPr>
          <p:cNvPr id="7" name="Rectangle 6"/>
          <p:cNvSpPr/>
          <p:nvPr/>
        </p:nvSpPr>
        <p:spPr>
          <a:xfrm>
            <a:off x="1676400" y="1400264"/>
            <a:ext cx="2209800" cy="630942"/>
          </a:xfrm>
          <a:prstGeom prst="rect">
            <a:avLst/>
          </a:prstGeom>
        </p:spPr>
        <p:txBody>
          <a:bodyPr wrap="square">
            <a:spAutoFit/>
          </a:bodyPr>
          <a:lstStyle/>
          <a:p>
            <a:pPr algn="ctr"/>
            <a:r>
              <a:rPr lang="en-US" sz="700" dirty="0" err="1"/>
              <a:t>फिर</a:t>
            </a:r>
            <a:r>
              <a:rPr lang="en-US" sz="700" dirty="0"/>
              <a:t> </a:t>
            </a:r>
            <a:r>
              <a:rPr lang="en-US" sz="700" dirty="0" err="1"/>
              <a:t>हम</a:t>
            </a:r>
            <a:r>
              <a:rPr lang="en-US" sz="700" dirty="0"/>
              <a:t> </a:t>
            </a:r>
            <a:r>
              <a:rPr lang="en-US" sz="700" dirty="0" err="1"/>
              <a:t>इस</a:t>
            </a:r>
            <a:r>
              <a:rPr lang="en-US" sz="700" dirty="0"/>
              <a:t> </a:t>
            </a:r>
            <a:r>
              <a:rPr lang="en-US" sz="700" dirty="0" err="1"/>
              <a:t>वस्तु</a:t>
            </a:r>
            <a:r>
              <a:rPr lang="en-US" sz="700" dirty="0"/>
              <a:t> </a:t>
            </a:r>
            <a:r>
              <a:rPr lang="en-US" sz="700" dirty="0" err="1"/>
              <a:t>को</a:t>
            </a:r>
            <a:r>
              <a:rPr lang="en-US" sz="700" dirty="0"/>
              <a:t> </a:t>
            </a:r>
            <a:r>
              <a:rPr lang="en-US" sz="700" dirty="0" err="1"/>
              <a:t>एक</a:t>
            </a:r>
            <a:r>
              <a:rPr lang="en-US" sz="700" dirty="0"/>
              <a:t> </a:t>
            </a:r>
            <a:r>
              <a:rPr lang="en-US" sz="700" dirty="0" err="1"/>
              <a:t>अंतर्निहित</a:t>
            </a:r>
            <a:r>
              <a:rPr lang="en-US" sz="700" dirty="0"/>
              <a:t> </a:t>
            </a:r>
            <a:r>
              <a:rPr lang="en-US" sz="700" dirty="0" err="1"/>
              <a:t>पिरामिड</a:t>
            </a:r>
            <a:r>
              <a:rPr lang="en-US" sz="700" dirty="0"/>
              <a:t> </a:t>
            </a:r>
            <a:r>
              <a:rPr lang="en-US" sz="700" dirty="0" err="1"/>
              <a:t>संरचना</a:t>
            </a:r>
            <a:r>
              <a:rPr lang="en-US" sz="700" dirty="0"/>
              <a:t> </a:t>
            </a:r>
            <a:r>
              <a:rPr lang="en-US" sz="700" dirty="0" err="1"/>
              <a:t>की</a:t>
            </a:r>
            <a:r>
              <a:rPr lang="en-US" sz="700" dirty="0"/>
              <a:t> </a:t>
            </a:r>
            <a:r>
              <a:rPr lang="en-US" sz="700" dirty="0" err="1"/>
              <a:t>नींव</a:t>
            </a:r>
            <a:r>
              <a:rPr lang="en-US" sz="700" dirty="0"/>
              <a:t> </a:t>
            </a:r>
            <a:r>
              <a:rPr lang="en-US" sz="700" dirty="0" err="1"/>
              <a:t>से</a:t>
            </a:r>
            <a:r>
              <a:rPr lang="en-US" sz="700" dirty="0"/>
              <a:t> </a:t>
            </a:r>
            <a:r>
              <a:rPr lang="en-US" sz="700" dirty="0" err="1"/>
              <a:t>चिपका</a:t>
            </a:r>
            <a:r>
              <a:rPr lang="en-US" sz="700" dirty="0"/>
              <a:t> </a:t>
            </a:r>
            <a:r>
              <a:rPr lang="en-US" sz="700" dirty="0" err="1"/>
              <a:t>कर</a:t>
            </a:r>
            <a:r>
              <a:rPr lang="en-US" sz="700" dirty="0"/>
              <a:t> </a:t>
            </a:r>
            <a:r>
              <a:rPr lang="en-US" sz="700" dirty="0" err="1"/>
              <a:t>रखेंगे</a:t>
            </a:r>
            <a:r>
              <a:rPr lang="en-US" sz="700" dirty="0"/>
              <a:t>, </a:t>
            </a:r>
            <a:r>
              <a:rPr lang="en-US" sz="700" dirty="0" err="1"/>
              <a:t>जिससे</a:t>
            </a:r>
            <a:r>
              <a:rPr lang="en-US" sz="700" dirty="0"/>
              <a:t> </a:t>
            </a:r>
            <a:r>
              <a:rPr lang="en-US" sz="700" dirty="0" err="1"/>
              <a:t>वो</a:t>
            </a:r>
            <a:r>
              <a:rPr lang="en-US" sz="700" dirty="0"/>
              <a:t> </a:t>
            </a:r>
            <a:r>
              <a:rPr lang="en-US" sz="700" dirty="0" err="1"/>
              <a:t>पत्थर</a:t>
            </a:r>
            <a:r>
              <a:rPr lang="en-US" sz="700" dirty="0"/>
              <a:t> </a:t>
            </a:r>
            <a:r>
              <a:rPr lang="en-US" sz="700" dirty="0" err="1"/>
              <a:t>की</a:t>
            </a:r>
            <a:r>
              <a:rPr lang="en-US" sz="700" dirty="0"/>
              <a:t> </a:t>
            </a:r>
            <a:r>
              <a:rPr lang="en-US" sz="700" dirty="0" err="1"/>
              <a:t>मचान</a:t>
            </a:r>
            <a:r>
              <a:rPr lang="en-US" sz="700" dirty="0"/>
              <a:t> </a:t>
            </a:r>
            <a:r>
              <a:rPr lang="en-US" sz="700" dirty="0" err="1"/>
              <a:t>बने</a:t>
            </a:r>
            <a:r>
              <a:rPr lang="en-US" sz="700" dirty="0"/>
              <a:t> </a:t>
            </a:r>
            <a:r>
              <a:rPr lang="en-US" sz="700" dirty="0" err="1"/>
              <a:t>और</a:t>
            </a:r>
            <a:r>
              <a:rPr lang="en-US" sz="700" dirty="0"/>
              <a:t> </a:t>
            </a:r>
            <a:r>
              <a:rPr lang="en-US" sz="700" dirty="0" err="1"/>
              <a:t>ऊपर</a:t>
            </a:r>
            <a:r>
              <a:rPr lang="en-US" sz="700" dirty="0"/>
              <a:t> </a:t>
            </a:r>
            <a:r>
              <a:rPr lang="en-US" sz="700" dirty="0" err="1"/>
              <a:t>की</a:t>
            </a:r>
            <a:r>
              <a:rPr lang="en-US" sz="700" dirty="0"/>
              <a:t> </a:t>
            </a:r>
            <a:r>
              <a:rPr lang="en-US" sz="700" dirty="0" err="1"/>
              <a:t>ओर</a:t>
            </a:r>
            <a:r>
              <a:rPr lang="en-US" sz="700" dirty="0"/>
              <a:t> </a:t>
            </a:r>
            <a:r>
              <a:rPr lang="en-US" sz="700" dirty="0" err="1"/>
              <a:t>रैम्प</a:t>
            </a:r>
            <a:r>
              <a:rPr lang="en-US" sz="700" dirty="0"/>
              <a:t> </a:t>
            </a:r>
            <a:r>
              <a:rPr lang="en-US" sz="700" dirty="0" err="1"/>
              <a:t>पर</a:t>
            </a:r>
            <a:r>
              <a:rPr lang="en-US" sz="700" dirty="0"/>
              <a:t> </a:t>
            </a:r>
            <a:r>
              <a:rPr lang="en-US" sz="700" dirty="0" err="1"/>
              <a:t>ब्लॉक्स</a:t>
            </a:r>
            <a:r>
              <a:rPr lang="en-US" sz="700" dirty="0"/>
              <a:t> </a:t>
            </a:r>
            <a:r>
              <a:rPr lang="en-US" sz="700" dirty="0" err="1"/>
              <a:t>को</a:t>
            </a:r>
            <a:r>
              <a:rPr lang="en-US" sz="700" dirty="0"/>
              <a:t> </a:t>
            </a:r>
            <a:r>
              <a:rPr lang="en-US" sz="700" dirty="0" err="1"/>
              <a:t>पहुंचा</a:t>
            </a:r>
            <a:r>
              <a:rPr lang="en-US" sz="700" dirty="0"/>
              <a:t> </a:t>
            </a:r>
            <a:r>
              <a:rPr lang="en-US" sz="700" dirty="0" err="1"/>
              <a:t>सके</a:t>
            </a:r>
            <a:r>
              <a:rPr lang="en-US" sz="700" dirty="0"/>
              <a:t>. </a:t>
            </a:r>
            <a:r>
              <a:rPr lang="en-US" sz="700" dirty="0" err="1" smtClean="0"/>
              <a:t>एक</a:t>
            </a:r>
            <a:r>
              <a:rPr lang="en-US" sz="700" dirty="0" smtClean="0"/>
              <a:t> </a:t>
            </a:r>
            <a:r>
              <a:rPr lang="en-US" sz="700" dirty="0" err="1" smtClean="0"/>
              <a:t>बार</a:t>
            </a:r>
            <a:r>
              <a:rPr lang="en-US" sz="700" dirty="0" smtClean="0"/>
              <a:t> </a:t>
            </a:r>
            <a:r>
              <a:rPr lang="en-US" sz="700" dirty="0" err="1"/>
              <a:t>इमारत</a:t>
            </a:r>
            <a:r>
              <a:rPr lang="en-US" sz="700" dirty="0"/>
              <a:t> </a:t>
            </a:r>
            <a:r>
              <a:rPr lang="en-US" sz="700" dirty="0" err="1"/>
              <a:t>पूरा</a:t>
            </a:r>
            <a:r>
              <a:rPr lang="en-US" sz="700" dirty="0"/>
              <a:t> </a:t>
            </a:r>
            <a:r>
              <a:rPr lang="en-US" sz="700" dirty="0" err="1"/>
              <a:t>होने</a:t>
            </a:r>
            <a:r>
              <a:rPr lang="en-US" sz="700" dirty="0"/>
              <a:t> </a:t>
            </a:r>
            <a:r>
              <a:rPr lang="en-US" sz="700" dirty="0" err="1"/>
              <a:t>के</a:t>
            </a:r>
            <a:r>
              <a:rPr lang="en-US" sz="700" dirty="0"/>
              <a:t> </a:t>
            </a:r>
            <a:r>
              <a:rPr lang="en-US" sz="700" dirty="0" err="1" smtClean="0"/>
              <a:t>बाद</a:t>
            </a:r>
            <a:r>
              <a:rPr lang="en-US" sz="700" dirty="0" smtClean="0"/>
              <a:t> </a:t>
            </a:r>
            <a:r>
              <a:rPr lang="en-US" sz="700" dirty="0"/>
              <a:t>"</a:t>
            </a:r>
            <a:r>
              <a:rPr lang="en-US" sz="700" dirty="0" err="1"/>
              <a:t>कोटिंग</a:t>
            </a:r>
            <a:r>
              <a:rPr lang="en-US" sz="700" dirty="0"/>
              <a:t>" </a:t>
            </a:r>
            <a:r>
              <a:rPr lang="en-US" sz="700" dirty="0" err="1"/>
              <a:t>का</a:t>
            </a:r>
            <a:r>
              <a:rPr lang="en-US" sz="700" dirty="0"/>
              <a:t> </a:t>
            </a:r>
            <a:r>
              <a:rPr lang="en-US" sz="700" dirty="0" err="1"/>
              <a:t>काम</a:t>
            </a:r>
            <a:r>
              <a:rPr lang="en-US" sz="700" dirty="0"/>
              <a:t> </a:t>
            </a:r>
            <a:r>
              <a:rPr lang="en-US" sz="700" dirty="0" err="1" smtClean="0"/>
              <a:t>करेंगे</a:t>
            </a:r>
            <a:r>
              <a:rPr lang="en-US" sz="700" dirty="0" smtClean="0"/>
              <a:t> </a:t>
            </a:r>
            <a:r>
              <a:rPr lang="en-US" sz="700" dirty="0" err="1"/>
              <a:t>और</a:t>
            </a:r>
            <a:r>
              <a:rPr lang="en-US" sz="700" dirty="0"/>
              <a:t> </a:t>
            </a:r>
            <a:r>
              <a:rPr lang="en-US" sz="700" dirty="0" err="1" smtClean="0"/>
              <a:t>उस</a:t>
            </a:r>
            <a:r>
              <a:rPr lang="hi-IN" sz="700" dirty="0" smtClean="0"/>
              <a:t>से</a:t>
            </a:r>
            <a:r>
              <a:rPr lang="en-US" sz="700" dirty="0" smtClean="0"/>
              <a:t> </a:t>
            </a:r>
            <a:r>
              <a:rPr lang="en-US" sz="700" dirty="0" err="1"/>
              <a:t>साथ-साथ</a:t>
            </a:r>
            <a:r>
              <a:rPr lang="en-US" sz="700" dirty="0"/>
              <a:t> </a:t>
            </a:r>
            <a:r>
              <a:rPr lang="en-US" sz="700" dirty="0" err="1"/>
              <a:t>न्यूनतम</a:t>
            </a:r>
            <a:r>
              <a:rPr lang="en-US" sz="700" dirty="0"/>
              <a:t> </a:t>
            </a:r>
            <a:r>
              <a:rPr lang="en-US" sz="700" dirty="0" err="1"/>
              <a:t>मलबा</a:t>
            </a:r>
            <a:r>
              <a:rPr lang="en-US" sz="700" dirty="0"/>
              <a:t> (*) </a:t>
            </a:r>
            <a:r>
              <a:rPr lang="en-US" sz="700" dirty="0" err="1"/>
              <a:t>पैदा</a:t>
            </a:r>
            <a:r>
              <a:rPr lang="en-US" sz="700" dirty="0"/>
              <a:t> </a:t>
            </a:r>
            <a:r>
              <a:rPr lang="en-US" sz="700" dirty="0" err="1"/>
              <a:t>होगा</a:t>
            </a:r>
            <a:r>
              <a:rPr lang="en-US" sz="700" dirty="0"/>
              <a:t>. </a:t>
            </a:r>
          </a:p>
        </p:txBody>
      </p:sp>
      <p:sp>
        <p:nvSpPr>
          <p:cNvPr id="8" name="Rectangle 7"/>
          <p:cNvSpPr/>
          <p:nvPr/>
        </p:nvSpPr>
        <p:spPr>
          <a:xfrm>
            <a:off x="512928" y="2381933"/>
            <a:ext cx="1524000" cy="307777"/>
          </a:xfrm>
          <a:prstGeom prst="rect">
            <a:avLst/>
          </a:prstGeom>
        </p:spPr>
        <p:txBody>
          <a:bodyPr wrap="square">
            <a:spAutoFit/>
          </a:bodyPr>
          <a:lstStyle/>
          <a:p>
            <a:pPr algn="ctr"/>
            <a:r>
              <a:rPr lang="en-US" sz="700" dirty="0" err="1"/>
              <a:t>अब</a:t>
            </a:r>
            <a:r>
              <a:rPr lang="en-US" sz="700" dirty="0"/>
              <a:t> </a:t>
            </a:r>
            <a:r>
              <a:rPr lang="en-US" sz="700" dirty="0" err="1"/>
              <a:t>हम</a:t>
            </a:r>
            <a:r>
              <a:rPr lang="en-US" sz="700" dirty="0"/>
              <a:t> </a:t>
            </a:r>
            <a:r>
              <a:rPr lang="en-US" sz="700" dirty="0" err="1"/>
              <a:t>चौकोन</a:t>
            </a:r>
            <a:r>
              <a:rPr lang="en-US" sz="700" dirty="0"/>
              <a:t> </a:t>
            </a:r>
            <a:r>
              <a:rPr lang="en-US" sz="700" dirty="0" err="1"/>
              <a:t>ग्रिड</a:t>
            </a:r>
            <a:r>
              <a:rPr lang="en-US" sz="700" dirty="0"/>
              <a:t> </a:t>
            </a:r>
            <a:r>
              <a:rPr lang="en-US" sz="700" dirty="0" err="1"/>
              <a:t>वाले</a:t>
            </a:r>
            <a:r>
              <a:rPr lang="en-US" sz="700" dirty="0"/>
              <a:t>, </a:t>
            </a:r>
            <a:r>
              <a:rPr lang="en-US" sz="700" dirty="0" err="1"/>
              <a:t>ब्रिस्टल</a:t>
            </a:r>
            <a:r>
              <a:rPr lang="en-US" sz="700" dirty="0"/>
              <a:t> </a:t>
            </a:r>
            <a:r>
              <a:rPr lang="en-US" sz="700" dirty="0" err="1" smtClean="0"/>
              <a:t>पेपर</a:t>
            </a:r>
            <a:r>
              <a:rPr lang="en-US" sz="700" dirty="0" smtClean="0"/>
              <a:t> </a:t>
            </a:r>
            <a:r>
              <a:rPr lang="en-US" sz="700" dirty="0" err="1"/>
              <a:t>के</a:t>
            </a:r>
            <a:r>
              <a:rPr lang="en-US" sz="700" dirty="0"/>
              <a:t> </a:t>
            </a:r>
            <a:r>
              <a:rPr lang="en-US" sz="700" dirty="0" err="1"/>
              <a:t>साथ</a:t>
            </a:r>
            <a:r>
              <a:rPr lang="en-US" sz="700" dirty="0"/>
              <a:t> </a:t>
            </a:r>
            <a:r>
              <a:rPr lang="en-US" sz="700" dirty="0" err="1"/>
              <a:t>काम</a:t>
            </a:r>
            <a:r>
              <a:rPr lang="en-US" sz="700" dirty="0"/>
              <a:t> </a:t>
            </a:r>
            <a:r>
              <a:rPr lang="en-US" sz="700" dirty="0" err="1"/>
              <a:t>शुरू</a:t>
            </a:r>
            <a:r>
              <a:rPr lang="en-US" sz="700" dirty="0"/>
              <a:t> </a:t>
            </a:r>
            <a:r>
              <a:rPr lang="en-US" sz="700" dirty="0" err="1"/>
              <a:t>करेंगे</a:t>
            </a:r>
            <a:r>
              <a:rPr lang="en-US" sz="700" dirty="0"/>
              <a:t>.</a:t>
            </a:r>
          </a:p>
        </p:txBody>
      </p:sp>
      <p:sp>
        <p:nvSpPr>
          <p:cNvPr id="9" name="Rectangle 8"/>
          <p:cNvSpPr/>
          <p:nvPr/>
        </p:nvSpPr>
        <p:spPr>
          <a:xfrm>
            <a:off x="3810000" y="2229772"/>
            <a:ext cx="324128" cy="200055"/>
          </a:xfrm>
          <a:prstGeom prst="rect">
            <a:avLst/>
          </a:prstGeom>
        </p:spPr>
        <p:txBody>
          <a:bodyPr wrap="none">
            <a:spAutoFit/>
          </a:bodyPr>
          <a:lstStyle/>
          <a:p>
            <a:r>
              <a:rPr lang="en-US" sz="700" dirty="0" err="1"/>
              <a:t>हैलो</a:t>
            </a:r>
            <a:endParaRPr lang="en-US" sz="700" dirty="0"/>
          </a:p>
        </p:txBody>
      </p:sp>
      <p:sp>
        <p:nvSpPr>
          <p:cNvPr id="10" name="Rectangle 9"/>
          <p:cNvSpPr/>
          <p:nvPr/>
        </p:nvSpPr>
        <p:spPr>
          <a:xfrm>
            <a:off x="226384" y="3021806"/>
            <a:ext cx="2364416" cy="184666"/>
          </a:xfrm>
          <a:prstGeom prst="rect">
            <a:avLst/>
          </a:prstGeom>
        </p:spPr>
        <p:txBody>
          <a:bodyPr wrap="square">
            <a:spAutoFit/>
          </a:bodyPr>
          <a:lstStyle/>
          <a:p>
            <a:pPr algn="ctr"/>
            <a:r>
              <a:rPr lang="en-US" sz="600" dirty="0" smtClean="0"/>
              <a:t>(*) </a:t>
            </a:r>
            <a:r>
              <a:rPr lang="en-US" sz="600" dirty="0" err="1" smtClean="0"/>
              <a:t>त्रिकोणीय</a:t>
            </a:r>
            <a:r>
              <a:rPr lang="en-US" sz="600" dirty="0" smtClean="0"/>
              <a:t> </a:t>
            </a:r>
            <a:r>
              <a:rPr lang="en-US" sz="600" dirty="0" err="1"/>
              <a:t>ब्लॉक</a:t>
            </a:r>
            <a:r>
              <a:rPr lang="en-US" sz="600" dirty="0"/>
              <a:t>, </a:t>
            </a:r>
            <a:r>
              <a:rPr lang="en-US" sz="600" dirty="0" err="1"/>
              <a:t>गीज़ा</a:t>
            </a:r>
            <a:r>
              <a:rPr lang="en-US" sz="600" dirty="0"/>
              <a:t> </a:t>
            </a:r>
            <a:r>
              <a:rPr lang="en-US" sz="600" dirty="0" err="1"/>
              <a:t>की</a:t>
            </a:r>
            <a:r>
              <a:rPr lang="en-US" sz="600" dirty="0"/>
              <a:t> </a:t>
            </a:r>
            <a:r>
              <a:rPr lang="en-US" sz="600" dirty="0" err="1"/>
              <a:t>साइट</a:t>
            </a:r>
            <a:r>
              <a:rPr lang="en-US" sz="600" dirty="0"/>
              <a:t> </a:t>
            </a:r>
            <a:r>
              <a:rPr lang="en-US" sz="600" dirty="0" err="1"/>
              <a:t>पर</a:t>
            </a:r>
            <a:r>
              <a:rPr lang="en-US" sz="600" dirty="0"/>
              <a:t> </a:t>
            </a:r>
            <a:r>
              <a:rPr lang="en-US" sz="600" dirty="0" err="1"/>
              <a:t>प्रचुर</a:t>
            </a:r>
            <a:r>
              <a:rPr lang="en-US" sz="600" dirty="0"/>
              <a:t> </a:t>
            </a:r>
            <a:r>
              <a:rPr lang="en-US" sz="600" dirty="0" err="1"/>
              <a:t>मात्रा</a:t>
            </a:r>
            <a:r>
              <a:rPr lang="en-US" sz="600" dirty="0"/>
              <a:t> </a:t>
            </a:r>
            <a:r>
              <a:rPr lang="en-US" sz="600" dirty="0" err="1"/>
              <a:t>में</a:t>
            </a:r>
            <a:r>
              <a:rPr lang="en-US" sz="600" dirty="0"/>
              <a:t> </a:t>
            </a:r>
            <a:r>
              <a:rPr lang="en-US" sz="600" dirty="0" err="1"/>
              <a:t>उपलब्ध</a:t>
            </a:r>
            <a:r>
              <a:rPr lang="en-US" sz="600" dirty="0"/>
              <a:t> </a:t>
            </a:r>
            <a:r>
              <a:rPr lang="en-US" sz="600" dirty="0" err="1"/>
              <a:t>हैं</a:t>
            </a:r>
            <a:r>
              <a:rPr lang="en-US" sz="600" dirty="0"/>
              <a:t>.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69634" name="Picture 2" descr="C:\Users\HP\Desktop\PYRAMIDS\PYRAMID IMAGES\p0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962400" y="2014156"/>
            <a:ext cx="2286000" cy="461665"/>
          </a:xfrm>
          <a:prstGeom prst="rect">
            <a:avLst/>
          </a:prstGeom>
        </p:spPr>
        <p:txBody>
          <a:bodyPr>
            <a:spAutoFit/>
          </a:bodyPr>
          <a:lstStyle/>
          <a:p>
            <a:r>
              <a:rPr lang="en-US" dirty="0"/>
              <a:t> </a:t>
            </a:r>
          </a:p>
          <a:p>
            <a:r>
              <a:rPr lang="en-US" dirty="0"/>
              <a:t> </a:t>
            </a:r>
          </a:p>
          <a:p>
            <a:r>
              <a:rPr lang="en-US" dirty="0"/>
              <a:t> </a:t>
            </a:r>
          </a:p>
        </p:txBody>
      </p:sp>
      <p:sp>
        <p:nvSpPr>
          <p:cNvPr id="4" name="Rectangle 3"/>
          <p:cNvSpPr/>
          <p:nvPr/>
        </p:nvSpPr>
        <p:spPr>
          <a:xfrm>
            <a:off x="152400" y="126206"/>
            <a:ext cx="2590800" cy="1061829"/>
          </a:xfrm>
          <a:prstGeom prst="rect">
            <a:avLst/>
          </a:prstGeom>
        </p:spPr>
        <p:txBody>
          <a:bodyPr wrap="square">
            <a:spAutoFit/>
          </a:bodyPr>
          <a:lstStyle/>
          <a:p>
            <a:r>
              <a:rPr lang="en-US" sz="700" dirty="0" err="1"/>
              <a:t>तो</a:t>
            </a:r>
            <a:r>
              <a:rPr lang="en-US" sz="700" dirty="0"/>
              <a:t> </a:t>
            </a:r>
            <a:r>
              <a:rPr lang="en-US" sz="700" dirty="0" err="1"/>
              <a:t>आप</a:t>
            </a:r>
            <a:r>
              <a:rPr lang="en-US" sz="700" dirty="0"/>
              <a:t> </a:t>
            </a:r>
            <a:r>
              <a:rPr lang="en-US" sz="700" dirty="0" err="1"/>
              <a:t>नए</a:t>
            </a:r>
            <a:r>
              <a:rPr lang="en-US" sz="700" dirty="0"/>
              <a:t> </a:t>
            </a:r>
            <a:r>
              <a:rPr lang="en-US" sz="700" dirty="0" err="1"/>
              <a:t>फिरौन</a:t>
            </a:r>
            <a:r>
              <a:rPr lang="en-US" sz="700" dirty="0"/>
              <a:t> </a:t>
            </a:r>
            <a:r>
              <a:rPr lang="en-US" sz="700" dirty="0" err="1"/>
              <a:t>चेओप्स</a:t>
            </a:r>
            <a:r>
              <a:rPr lang="en-US" sz="700" dirty="0"/>
              <a:t> </a:t>
            </a:r>
            <a:r>
              <a:rPr lang="en-US" sz="700" dirty="0" err="1"/>
              <a:t>हैं</a:t>
            </a:r>
            <a:r>
              <a:rPr lang="en-US" sz="700" dirty="0"/>
              <a:t>. </a:t>
            </a:r>
            <a:r>
              <a:rPr lang="en-US" sz="700" dirty="0" err="1"/>
              <a:t>आपके</a:t>
            </a:r>
            <a:r>
              <a:rPr lang="en-US" sz="700" dirty="0"/>
              <a:t> </a:t>
            </a:r>
            <a:r>
              <a:rPr lang="en-US" sz="700" dirty="0" err="1"/>
              <a:t>पिताजी</a:t>
            </a:r>
            <a:r>
              <a:rPr lang="en-US" sz="700" dirty="0"/>
              <a:t> </a:t>
            </a:r>
            <a:r>
              <a:rPr lang="en-US" sz="700" dirty="0" err="1"/>
              <a:t>स्नेफरो</a:t>
            </a:r>
            <a:r>
              <a:rPr lang="en-US" sz="700" dirty="0"/>
              <a:t> </a:t>
            </a:r>
            <a:r>
              <a:rPr lang="en-US" sz="700" dirty="0" err="1"/>
              <a:t>आपके</a:t>
            </a:r>
            <a:r>
              <a:rPr lang="en-US" sz="700" dirty="0"/>
              <a:t> </a:t>
            </a:r>
            <a:r>
              <a:rPr lang="en-US" sz="700" dirty="0" err="1"/>
              <a:t>लिए</a:t>
            </a:r>
            <a:r>
              <a:rPr lang="en-US" sz="700" dirty="0"/>
              <a:t> </a:t>
            </a:r>
            <a:r>
              <a:rPr lang="en-US" sz="700" dirty="0" err="1"/>
              <a:t>पहले</a:t>
            </a:r>
            <a:r>
              <a:rPr lang="en-US" sz="700" dirty="0"/>
              <a:t> </a:t>
            </a:r>
            <a:r>
              <a:rPr lang="en-US" sz="700" dirty="0" err="1"/>
              <a:t>से</a:t>
            </a:r>
            <a:r>
              <a:rPr lang="en-US" sz="700" dirty="0"/>
              <a:t> </a:t>
            </a:r>
            <a:r>
              <a:rPr lang="en-US" sz="700" dirty="0" err="1"/>
              <a:t>ही</a:t>
            </a:r>
            <a:r>
              <a:rPr lang="en-US" sz="700" dirty="0"/>
              <a:t> </a:t>
            </a:r>
            <a:r>
              <a:rPr lang="en-US" sz="700" dirty="0" err="1"/>
              <a:t>कटे</a:t>
            </a:r>
            <a:r>
              <a:rPr lang="en-US" sz="700" dirty="0"/>
              <a:t> </a:t>
            </a:r>
            <a:r>
              <a:rPr lang="en-US" sz="700" dirty="0" err="1"/>
              <a:t>हुए</a:t>
            </a:r>
            <a:r>
              <a:rPr lang="en-US" sz="700" dirty="0"/>
              <a:t> </a:t>
            </a:r>
            <a:r>
              <a:rPr lang="en-US" sz="700" dirty="0" err="1"/>
              <a:t>पत्थरों</a:t>
            </a:r>
            <a:r>
              <a:rPr lang="en-US" sz="700" dirty="0"/>
              <a:t> </a:t>
            </a:r>
            <a:r>
              <a:rPr lang="en-US" sz="700" dirty="0" err="1"/>
              <a:t>का</a:t>
            </a:r>
            <a:r>
              <a:rPr lang="en-US" sz="700" dirty="0"/>
              <a:t> </a:t>
            </a:r>
            <a:r>
              <a:rPr lang="en-US" sz="700" dirty="0" err="1"/>
              <a:t>एक</a:t>
            </a:r>
            <a:r>
              <a:rPr lang="en-US" sz="700" dirty="0"/>
              <a:t> </a:t>
            </a:r>
            <a:r>
              <a:rPr lang="en-US" sz="700" dirty="0" err="1"/>
              <a:t>पहाड</a:t>
            </a:r>
            <a:r>
              <a:rPr lang="en-US" sz="700" dirty="0"/>
              <a:t>़ </a:t>
            </a:r>
            <a:r>
              <a:rPr lang="en-US" sz="700" dirty="0" err="1"/>
              <a:t>छोड</a:t>
            </a:r>
            <a:r>
              <a:rPr lang="en-US" sz="700" dirty="0"/>
              <a:t>़ </a:t>
            </a:r>
            <a:r>
              <a:rPr lang="en-US" sz="700" dirty="0" err="1"/>
              <a:t>गए</a:t>
            </a:r>
            <a:r>
              <a:rPr lang="en-US" sz="700" dirty="0"/>
              <a:t> </a:t>
            </a:r>
            <a:r>
              <a:rPr lang="en-US" sz="700" dirty="0" err="1"/>
              <a:t>हैं</a:t>
            </a:r>
            <a:r>
              <a:rPr lang="en-US" sz="700" dirty="0"/>
              <a:t>. </a:t>
            </a:r>
            <a:r>
              <a:rPr lang="en-US" sz="700" dirty="0" err="1"/>
              <a:t>उन</a:t>
            </a:r>
            <a:r>
              <a:rPr lang="en-US" sz="700" dirty="0"/>
              <a:t> </a:t>
            </a:r>
            <a:r>
              <a:rPr lang="en-US" sz="700" dirty="0" err="1"/>
              <a:t>पत्थरों</a:t>
            </a:r>
            <a:r>
              <a:rPr lang="en-US" sz="700" dirty="0"/>
              <a:t> </a:t>
            </a:r>
            <a:r>
              <a:rPr lang="en-US" sz="700" dirty="0" err="1"/>
              <a:t>से</a:t>
            </a:r>
            <a:r>
              <a:rPr lang="en-US" sz="700" dirty="0"/>
              <a:t> </a:t>
            </a:r>
            <a:r>
              <a:rPr lang="en-US" sz="700" dirty="0" err="1"/>
              <a:t>उन्होंने</a:t>
            </a:r>
            <a:r>
              <a:rPr lang="en-US" sz="700" dirty="0"/>
              <a:t> </a:t>
            </a:r>
            <a:r>
              <a:rPr lang="en-US" sz="700" dirty="0" err="1"/>
              <a:t>खुद</a:t>
            </a:r>
            <a:r>
              <a:rPr lang="en-US" sz="700" dirty="0"/>
              <a:t> </a:t>
            </a:r>
            <a:r>
              <a:rPr lang="en-US" sz="700" dirty="0" err="1"/>
              <a:t>दाहशूर</a:t>
            </a:r>
            <a:r>
              <a:rPr lang="en-US" sz="700" dirty="0"/>
              <a:t> </a:t>
            </a:r>
            <a:r>
              <a:rPr lang="en-US" sz="700" dirty="0" err="1"/>
              <a:t>की</a:t>
            </a:r>
            <a:r>
              <a:rPr lang="en-US" sz="700" dirty="0"/>
              <a:t> </a:t>
            </a:r>
            <a:r>
              <a:rPr lang="en-US" sz="700" dirty="0" err="1"/>
              <a:t>साइट</a:t>
            </a:r>
            <a:r>
              <a:rPr lang="en-US" sz="700" dirty="0"/>
              <a:t> </a:t>
            </a:r>
            <a:r>
              <a:rPr lang="en-US" sz="700" dirty="0" err="1"/>
              <a:t>के</a:t>
            </a:r>
            <a:r>
              <a:rPr lang="en-US" sz="700" dirty="0"/>
              <a:t> </a:t>
            </a:r>
            <a:r>
              <a:rPr lang="en-US" sz="700" dirty="0" err="1"/>
              <a:t>आगे</a:t>
            </a:r>
            <a:r>
              <a:rPr lang="en-US" sz="700" dirty="0"/>
              <a:t> </a:t>
            </a:r>
            <a:r>
              <a:rPr lang="en-US" sz="700" dirty="0" err="1"/>
              <a:t>दक्षिण</a:t>
            </a:r>
            <a:r>
              <a:rPr lang="en-US" sz="700" dirty="0"/>
              <a:t> </a:t>
            </a:r>
            <a:r>
              <a:rPr lang="en-US" sz="700" dirty="0" err="1"/>
              <a:t>में</a:t>
            </a:r>
            <a:r>
              <a:rPr lang="en-US" sz="700" dirty="0"/>
              <a:t> </a:t>
            </a:r>
            <a:r>
              <a:rPr lang="en-US" sz="700" dirty="0" err="1"/>
              <a:t>रेड</a:t>
            </a:r>
            <a:r>
              <a:rPr lang="en-US" sz="700" dirty="0"/>
              <a:t> </a:t>
            </a:r>
            <a:r>
              <a:rPr lang="en-US" sz="700" dirty="0" err="1"/>
              <a:t>पिरामिड</a:t>
            </a:r>
            <a:r>
              <a:rPr lang="en-US" sz="700" dirty="0"/>
              <a:t> </a:t>
            </a:r>
            <a:r>
              <a:rPr lang="en-US" sz="700" dirty="0" err="1"/>
              <a:t>और</a:t>
            </a:r>
            <a:r>
              <a:rPr lang="en-US" sz="700" dirty="0"/>
              <a:t> </a:t>
            </a:r>
            <a:r>
              <a:rPr lang="en-US" sz="700" dirty="0" err="1"/>
              <a:t>उसके</a:t>
            </a:r>
            <a:r>
              <a:rPr lang="en-US" sz="700" dirty="0"/>
              <a:t> </a:t>
            </a:r>
            <a:r>
              <a:rPr lang="en-US" sz="700" dirty="0" err="1"/>
              <a:t>बेंट</a:t>
            </a:r>
            <a:r>
              <a:rPr lang="en-US" sz="700" dirty="0"/>
              <a:t> </a:t>
            </a:r>
            <a:r>
              <a:rPr lang="en-US" sz="700" dirty="0" err="1"/>
              <a:t>पिरामिड</a:t>
            </a:r>
            <a:r>
              <a:rPr lang="en-US" sz="700" dirty="0"/>
              <a:t> </a:t>
            </a:r>
            <a:r>
              <a:rPr lang="en-US" sz="700" dirty="0" err="1"/>
              <a:t>बनवाए</a:t>
            </a:r>
            <a:r>
              <a:rPr lang="en-US" sz="700" dirty="0"/>
              <a:t> </a:t>
            </a:r>
            <a:r>
              <a:rPr lang="en-US" sz="700" dirty="0" err="1"/>
              <a:t>थे</a:t>
            </a:r>
            <a:r>
              <a:rPr lang="en-US" sz="700" dirty="0"/>
              <a:t>. </a:t>
            </a:r>
            <a:r>
              <a:rPr lang="en-US" sz="700" dirty="0" err="1"/>
              <a:t>इस</a:t>
            </a:r>
            <a:r>
              <a:rPr lang="en-US" sz="700" dirty="0"/>
              <a:t> </a:t>
            </a:r>
            <a:r>
              <a:rPr lang="en-US" sz="700" dirty="0" err="1"/>
              <a:t>किट</a:t>
            </a:r>
            <a:r>
              <a:rPr lang="en-US" sz="700" dirty="0"/>
              <a:t>, </a:t>
            </a:r>
            <a:r>
              <a:rPr lang="en-US" sz="700" dirty="0" err="1"/>
              <a:t>जिसे</a:t>
            </a:r>
            <a:r>
              <a:rPr lang="en-US" sz="700" dirty="0"/>
              <a:t> </a:t>
            </a:r>
            <a:r>
              <a:rPr lang="en-US" sz="700" dirty="0" err="1"/>
              <a:t>पत्थरों</a:t>
            </a:r>
            <a:r>
              <a:rPr lang="en-US" sz="700" dirty="0"/>
              <a:t> </a:t>
            </a:r>
            <a:r>
              <a:rPr lang="en-US" sz="700" dirty="0" err="1"/>
              <a:t>के</a:t>
            </a:r>
            <a:r>
              <a:rPr lang="en-US" sz="700" dirty="0"/>
              <a:t> </a:t>
            </a:r>
            <a:r>
              <a:rPr lang="en-US" sz="700" dirty="0" err="1"/>
              <a:t>मचान</a:t>
            </a:r>
            <a:r>
              <a:rPr lang="en-US" sz="700" dirty="0"/>
              <a:t> </a:t>
            </a:r>
            <a:r>
              <a:rPr lang="en-US" sz="700" dirty="0" err="1"/>
              <a:t>के</a:t>
            </a:r>
            <a:r>
              <a:rPr lang="en-US" sz="700" dirty="0"/>
              <a:t> </a:t>
            </a:r>
            <a:r>
              <a:rPr lang="en-US" sz="700" dirty="0" err="1"/>
              <a:t>रूप</a:t>
            </a:r>
            <a:r>
              <a:rPr lang="en-US" sz="700" dirty="0"/>
              <a:t> </a:t>
            </a:r>
            <a:r>
              <a:rPr lang="en-US" sz="700" dirty="0" err="1"/>
              <a:t>में</a:t>
            </a:r>
            <a:r>
              <a:rPr lang="en-US" sz="700" dirty="0"/>
              <a:t> </a:t>
            </a:r>
            <a:r>
              <a:rPr lang="en-US" sz="700" dirty="0" err="1"/>
              <a:t>इस्तेमाल</a:t>
            </a:r>
            <a:r>
              <a:rPr lang="en-US" sz="700" dirty="0"/>
              <a:t> </a:t>
            </a:r>
            <a:r>
              <a:rPr lang="en-US" sz="700" dirty="0" err="1"/>
              <a:t>किया</a:t>
            </a:r>
            <a:r>
              <a:rPr lang="en-US" sz="700" dirty="0"/>
              <a:t> </a:t>
            </a:r>
            <a:r>
              <a:rPr lang="en-US" sz="700" dirty="0" err="1"/>
              <a:t>जा</a:t>
            </a:r>
            <a:r>
              <a:rPr lang="en-US" sz="700" dirty="0"/>
              <a:t> </a:t>
            </a:r>
            <a:r>
              <a:rPr lang="en-US" sz="700" dirty="0" err="1"/>
              <a:t>सकता</a:t>
            </a:r>
            <a:r>
              <a:rPr lang="en-US" sz="700" dirty="0"/>
              <a:t> </a:t>
            </a:r>
            <a:r>
              <a:rPr lang="en-US" sz="700" dirty="0" err="1"/>
              <a:t>है</a:t>
            </a:r>
            <a:r>
              <a:rPr lang="en-US" sz="700" dirty="0"/>
              <a:t> </a:t>
            </a:r>
            <a:r>
              <a:rPr lang="en-US" sz="700" dirty="0" err="1"/>
              <a:t>का</a:t>
            </a:r>
            <a:r>
              <a:rPr lang="en-US" sz="700" dirty="0"/>
              <a:t> </a:t>
            </a:r>
            <a:r>
              <a:rPr lang="en-US" sz="700" dirty="0" err="1"/>
              <a:t>उपयोग</a:t>
            </a:r>
            <a:r>
              <a:rPr lang="en-US" sz="700" dirty="0"/>
              <a:t> </a:t>
            </a:r>
            <a:r>
              <a:rPr lang="en-US" sz="700" dirty="0" err="1"/>
              <a:t>कर</a:t>
            </a:r>
            <a:r>
              <a:rPr lang="en-US" sz="700" dirty="0"/>
              <a:t> </a:t>
            </a:r>
            <a:r>
              <a:rPr lang="en-US" sz="700" dirty="0" err="1"/>
              <a:t>आप</a:t>
            </a:r>
            <a:r>
              <a:rPr lang="en-US" sz="700" dirty="0"/>
              <a:t> </a:t>
            </a:r>
            <a:r>
              <a:rPr lang="en-US" sz="700" dirty="0" err="1"/>
              <a:t>केवल</a:t>
            </a:r>
            <a:r>
              <a:rPr lang="en-US" sz="700" dirty="0"/>
              <a:t> </a:t>
            </a:r>
            <a:r>
              <a:rPr lang="en-US" sz="700" dirty="0" err="1"/>
              <a:t>बीस</a:t>
            </a:r>
            <a:r>
              <a:rPr lang="en-US" sz="700" dirty="0"/>
              <a:t> </a:t>
            </a:r>
            <a:r>
              <a:rPr lang="en-US" sz="700" dirty="0" err="1"/>
              <a:t>वर्षों</a:t>
            </a:r>
            <a:r>
              <a:rPr lang="en-US" sz="700" dirty="0"/>
              <a:t> </a:t>
            </a:r>
            <a:r>
              <a:rPr lang="en-US" sz="700" dirty="0" err="1"/>
              <a:t>में</a:t>
            </a:r>
            <a:r>
              <a:rPr lang="en-US" sz="700" dirty="0"/>
              <a:t> </a:t>
            </a:r>
            <a:r>
              <a:rPr lang="en-US" sz="700" dirty="0" err="1"/>
              <a:t>एक</a:t>
            </a:r>
            <a:r>
              <a:rPr lang="en-US" sz="700" dirty="0"/>
              <a:t> </a:t>
            </a:r>
            <a:r>
              <a:rPr lang="en-US" sz="700" dirty="0" err="1"/>
              <a:t>सुपर-पिरामिड</a:t>
            </a:r>
            <a:r>
              <a:rPr lang="en-US" sz="700" dirty="0"/>
              <a:t> </a:t>
            </a:r>
            <a:r>
              <a:rPr lang="en-US" sz="700" dirty="0" err="1"/>
              <a:t>बना</a:t>
            </a:r>
            <a:r>
              <a:rPr lang="en-US" sz="700" dirty="0"/>
              <a:t> </a:t>
            </a:r>
            <a:r>
              <a:rPr lang="en-US" sz="700" dirty="0" err="1"/>
              <a:t>पाएंगे</a:t>
            </a:r>
            <a:r>
              <a:rPr lang="en-US" sz="700" dirty="0"/>
              <a:t>. </a:t>
            </a:r>
            <a:r>
              <a:rPr lang="en-US" sz="700" dirty="0" err="1"/>
              <a:t>अन्य</a:t>
            </a:r>
            <a:r>
              <a:rPr lang="en-US" sz="700" dirty="0"/>
              <a:t> </a:t>
            </a:r>
            <a:r>
              <a:rPr lang="en-US" sz="700" dirty="0" err="1"/>
              <a:t>पत्थरों</a:t>
            </a:r>
            <a:r>
              <a:rPr lang="en-US" sz="700" dirty="0"/>
              <a:t> </a:t>
            </a:r>
            <a:r>
              <a:rPr lang="en-US" sz="700" dirty="0" err="1"/>
              <a:t>के</a:t>
            </a:r>
            <a:r>
              <a:rPr lang="en-US" sz="700" dirty="0"/>
              <a:t> </a:t>
            </a:r>
            <a:r>
              <a:rPr lang="en-US" sz="700" dirty="0" err="1"/>
              <a:t>लिए</a:t>
            </a:r>
            <a:r>
              <a:rPr lang="en-US" sz="700" dirty="0"/>
              <a:t> </a:t>
            </a:r>
            <a:r>
              <a:rPr lang="en-US" sz="700" dirty="0" err="1"/>
              <a:t>भी</a:t>
            </a:r>
            <a:r>
              <a:rPr lang="en-US" sz="700" dirty="0"/>
              <a:t> </a:t>
            </a:r>
            <a:r>
              <a:rPr lang="en-US" sz="700" dirty="0" err="1"/>
              <a:t>धन्यवाद</a:t>
            </a:r>
            <a:r>
              <a:rPr lang="en-US" sz="700" dirty="0"/>
              <a:t>, </a:t>
            </a:r>
            <a:r>
              <a:rPr lang="en-US" sz="700" dirty="0" err="1"/>
              <a:t>जिन्हें</a:t>
            </a:r>
            <a:r>
              <a:rPr lang="en-US" sz="700" dirty="0"/>
              <a:t> </a:t>
            </a:r>
            <a:r>
              <a:rPr lang="en-US" sz="700" dirty="0" err="1"/>
              <a:t>आसानी</a:t>
            </a:r>
            <a:r>
              <a:rPr lang="en-US" sz="700" dirty="0"/>
              <a:t> </a:t>
            </a:r>
            <a:r>
              <a:rPr lang="en-US" sz="700" dirty="0" err="1"/>
              <a:t>से</a:t>
            </a:r>
            <a:r>
              <a:rPr lang="en-US" sz="700" dirty="0"/>
              <a:t> </a:t>
            </a:r>
            <a:r>
              <a:rPr lang="en-US" sz="700" dirty="0" err="1"/>
              <a:t>गीज़ा</a:t>
            </a:r>
            <a:r>
              <a:rPr lang="en-US" sz="700" dirty="0"/>
              <a:t> </a:t>
            </a:r>
            <a:r>
              <a:rPr lang="en-US" sz="700" dirty="0" err="1"/>
              <a:t>की</a:t>
            </a:r>
            <a:r>
              <a:rPr lang="en-US" sz="700" dirty="0"/>
              <a:t> </a:t>
            </a:r>
            <a:r>
              <a:rPr lang="en-US" sz="700" dirty="0" err="1"/>
              <a:t>खदान</a:t>
            </a:r>
            <a:r>
              <a:rPr lang="en-US" sz="700" dirty="0"/>
              <a:t> </a:t>
            </a:r>
            <a:r>
              <a:rPr lang="en-US" sz="700" dirty="0" err="1"/>
              <a:t>से</a:t>
            </a:r>
            <a:r>
              <a:rPr lang="en-US" sz="700" dirty="0"/>
              <a:t> </a:t>
            </a:r>
            <a:r>
              <a:rPr lang="en-US" sz="700" dirty="0" err="1"/>
              <a:t>निकाला</a:t>
            </a:r>
            <a:r>
              <a:rPr lang="en-US" sz="700" dirty="0"/>
              <a:t> </a:t>
            </a:r>
            <a:r>
              <a:rPr lang="en-US" sz="700" dirty="0" err="1"/>
              <a:t>जा</a:t>
            </a:r>
            <a:r>
              <a:rPr lang="en-US" sz="700" dirty="0"/>
              <a:t> </a:t>
            </a:r>
            <a:r>
              <a:rPr lang="en-US" sz="700" dirty="0" err="1"/>
              <a:t>सकता</a:t>
            </a:r>
            <a:r>
              <a:rPr lang="en-US" sz="700" dirty="0"/>
              <a:t> </a:t>
            </a:r>
            <a:r>
              <a:rPr lang="en-US" sz="700" dirty="0" err="1"/>
              <a:t>है</a:t>
            </a:r>
            <a:r>
              <a:rPr lang="en-US" sz="700" dirty="0"/>
              <a:t> </a:t>
            </a:r>
            <a:r>
              <a:rPr lang="en-US" sz="700" dirty="0" err="1"/>
              <a:t>उन</a:t>
            </a:r>
            <a:r>
              <a:rPr lang="en-US" sz="700" dirty="0"/>
              <a:t> </a:t>
            </a:r>
            <a:r>
              <a:rPr lang="en-US" sz="700" dirty="0" err="1"/>
              <a:t>पत्थरों</a:t>
            </a:r>
            <a:r>
              <a:rPr lang="en-US" sz="700" dirty="0"/>
              <a:t> </a:t>
            </a:r>
            <a:r>
              <a:rPr lang="en-US" sz="700" dirty="0" err="1"/>
              <a:t>के</a:t>
            </a:r>
            <a:r>
              <a:rPr lang="en-US" sz="700" dirty="0"/>
              <a:t> </a:t>
            </a:r>
            <a:r>
              <a:rPr lang="en-US" sz="700" dirty="0" err="1"/>
              <a:t>चेहरे</a:t>
            </a:r>
            <a:r>
              <a:rPr lang="en-US" sz="700" dirty="0"/>
              <a:t> </a:t>
            </a:r>
            <a:r>
              <a:rPr lang="en-US" sz="700" dirty="0" err="1"/>
              <a:t>सपाट</a:t>
            </a:r>
            <a:r>
              <a:rPr lang="en-US" sz="700" dirty="0"/>
              <a:t> </a:t>
            </a:r>
            <a:r>
              <a:rPr lang="en-US" sz="700" dirty="0" err="1"/>
              <a:t>होते</a:t>
            </a:r>
            <a:r>
              <a:rPr lang="en-US" sz="700" dirty="0"/>
              <a:t> </a:t>
            </a:r>
            <a:r>
              <a:rPr lang="en-US" sz="700" dirty="0" err="1"/>
              <a:t>हैं</a:t>
            </a:r>
            <a:r>
              <a:rPr lang="en-US" sz="700" dirty="0"/>
              <a:t>, </a:t>
            </a:r>
            <a:r>
              <a:rPr lang="en-US" sz="700" dirty="0" err="1"/>
              <a:t>क्योंकि</a:t>
            </a:r>
            <a:r>
              <a:rPr lang="en-US" sz="700" dirty="0"/>
              <a:t> </a:t>
            </a:r>
            <a:r>
              <a:rPr lang="en-US" sz="700" dirty="0" err="1"/>
              <a:t>वे</a:t>
            </a:r>
            <a:r>
              <a:rPr lang="en-US" sz="700" dirty="0"/>
              <a:t> </a:t>
            </a:r>
            <a:r>
              <a:rPr lang="en-US" sz="700" dirty="0" err="1"/>
              <a:t>मोटी</a:t>
            </a:r>
            <a:r>
              <a:rPr lang="en-US" sz="700" dirty="0"/>
              <a:t> </a:t>
            </a:r>
            <a:r>
              <a:rPr lang="en-US" sz="700" dirty="0" err="1"/>
              <a:t>चूना-पत्थर</a:t>
            </a:r>
            <a:r>
              <a:rPr lang="en-US" sz="700" dirty="0"/>
              <a:t> </a:t>
            </a:r>
            <a:r>
              <a:rPr lang="en-US" sz="700" dirty="0" err="1"/>
              <a:t>की</a:t>
            </a:r>
            <a:r>
              <a:rPr lang="en-US" sz="700" dirty="0"/>
              <a:t> </a:t>
            </a:r>
            <a:r>
              <a:rPr lang="en-US" sz="700" dirty="0" err="1"/>
              <a:t>तलछटी</a:t>
            </a:r>
            <a:r>
              <a:rPr lang="en-US" sz="700" dirty="0"/>
              <a:t> </a:t>
            </a:r>
            <a:r>
              <a:rPr lang="en-US" sz="700" dirty="0" err="1"/>
              <a:t>परतों</a:t>
            </a:r>
            <a:r>
              <a:rPr lang="en-US" sz="700" dirty="0"/>
              <a:t> </a:t>
            </a:r>
            <a:r>
              <a:rPr lang="en-US" sz="700" dirty="0" err="1"/>
              <a:t>से</a:t>
            </a:r>
            <a:r>
              <a:rPr lang="en-US" sz="700" dirty="0"/>
              <a:t> </a:t>
            </a:r>
            <a:r>
              <a:rPr lang="en-US" sz="700" dirty="0" err="1"/>
              <a:t>आते</a:t>
            </a:r>
            <a:r>
              <a:rPr lang="en-US" sz="700" dirty="0"/>
              <a:t> </a:t>
            </a:r>
            <a:r>
              <a:rPr lang="en-US" sz="700" dirty="0" err="1"/>
              <a:t>हैं</a:t>
            </a:r>
            <a:r>
              <a:rPr lang="en-US" sz="700" dirty="0"/>
              <a:t>, </a:t>
            </a:r>
            <a:r>
              <a:rPr lang="en-US" sz="700" dirty="0" err="1"/>
              <a:t>जिन्हें</a:t>
            </a:r>
            <a:r>
              <a:rPr lang="en-US" sz="700" dirty="0"/>
              <a:t> </a:t>
            </a:r>
            <a:r>
              <a:rPr lang="en-US" sz="700" dirty="0" err="1"/>
              <a:t>मिट्टी</a:t>
            </a:r>
            <a:r>
              <a:rPr lang="en-US" sz="700" dirty="0"/>
              <a:t> </a:t>
            </a:r>
            <a:r>
              <a:rPr lang="en-US" sz="700" dirty="0" err="1"/>
              <a:t>की</a:t>
            </a:r>
            <a:r>
              <a:rPr lang="en-US" sz="700" dirty="0"/>
              <a:t> </a:t>
            </a:r>
            <a:r>
              <a:rPr lang="en-US" sz="700" dirty="0" err="1"/>
              <a:t>परतें</a:t>
            </a:r>
            <a:r>
              <a:rPr lang="en-US" sz="700" dirty="0"/>
              <a:t> </a:t>
            </a:r>
            <a:r>
              <a:rPr lang="en-US" sz="700" dirty="0" err="1"/>
              <a:t>अलग</a:t>
            </a:r>
            <a:r>
              <a:rPr lang="en-US" sz="700" dirty="0"/>
              <a:t> </a:t>
            </a:r>
            <a:r>
              <a:rPr lang="en-US" sz="700" dirty="0" err="1"/>
              <a:t>करती</a:t>
            </a:r>
            <a:r>
              <a:rPr lang="en-US" sz="700" dirty="0"/>
              <a:t> </a:t>
            </a:r>
            <a:r>
              <a:rPr lang="en-US" sz="700" dirty="0" err="1"/>
              <a:t>हैं</a:t>
            </a:r>
            <a:r>
              <a:rPr lang="en-US" sz="700" dirty="0"/>
              <a:t>.</a:t>
            </a:r>
          </a:p>
        </p:txBody>
      </p:sp>
      <p:sp>
        <p:nvSpPr>
          <p:cNvPr id="5" name="Rectangle 4"/>
          <p:cNvSpPr/>
          <p:nvPr/>
        </p:nvSpPr>
        <p:spPr>
          <a:xfrm>
            <a:off x="152400" y="1237927"/>
            <a:ext cx="2161169" cy="200055"/>
          </a:xfrm>
          <a:prstGeom prst="rect">
            <a:avLst/>
          </a:prstGeom>
        </p:spPr>
        <p:txBody>
          <a:bodyPr wrap="none">
            <a:spAutoFit/>
          </a:bodyPr>
          <a:lstStyle/>
          <a:p>
            <a:pPr algn="ctr"/>
            <a:r>
              <a:rPr lang="hi-IN" sz="700" dirty="0" smtClean="0"/>
              <a:t>क्या</a:t>
            </a:r>
            <a:r>
              <a:rPr lang="en-US" sz="700" dirty="0" smtClean="0"/>
              <a:t> </a:t>
            </a:r>
            <a:r>
              <a:rPr lang="en-US" sz="700" dirty="0" err="1" smtClean="0"/>
              <a:t>आप</a:t>
            </a:r>
            <a:r>
              <a:rPr lang="en-US" sz="700" dirty="0" smtClean="0"/>
              <a:t> </a:t>
            </a:r>
            <a:r>
              <a:rPr lang="en-US" sz="700" dirty="0" err="1"/>
              <a:t>टाइप</a:t>
            </a:r>
            <a:r>
              <a:rPr lang="en-US" sz="700" dirty="0"/>
              <a:t> A </a:t>
            </a:r>
            <a:r>
              <a:rPr lang="en-US" sz="700" dirty="0" err="1" smtClean="0"/>
              <a:t>ब्लॉक</a:t>
            </a:r>
            <a:r>
              <a:rPr lang="en-US" sz="700" dirty="0" smtClean="0"/>
              <a:t> </a:t>
            </a:r>
            <a:r>
              <a:rPr lang="en-US" sz="700" dirty="0" err="1"/>
              <a:t>और</a:t>
            </a:r>
            <a:r>
              <a:rPr lang="en-US" sz="700" dirty="0"/>
              <a:t> </a:t>
            </a:r>
            <a:r>
              <a:rPr lang="en-US" sz="700" dirty="0" err="1"/>
              <a:t>टाइप</a:t>
            </a:r>
            <a:r>
              <a:rPr lang="en-US" sz="700" dirty="0"/>
              <a:t> B </a:t>
            </a:r>
            <a:r>
              <a:rPr lang="en-US" sz="700" dirty="0" err="1"/>
              <a:t>ब्लॉक</a:t>
            </a:r>
            <a:r>
              <a:rPr lang="en-US" sz="700" dirty="0"/>
              <a:t> </a:t>
            </a:r>
            <a:r>
              <a:rPr lang="hi-IN" sz="700" dirty="0"/>
              <a:t>बनाएंगे</a:t>
            </a:r>
            <a:r>
              <a:rPr lang="hi-IN" sz="700" dirty="0" smtClean="0"/>
              <a:t>?</a:t>
            </a:r>
            <a:r>
              <a:rPr lang="en-US" sz="700" dirty="0" smtClean="0"/>
              <a:t> </a:t>
            </a:r>
            <a:r>
              <a:rPr lang="hi-IN" sz="700" dirty="0" smtClean="0"/>
              <a:t>(*)</a:t>
            </a:r>
            <a:endParaRPr lang="en-US" sz="700" dirty="0"/>
          </a:p>
        </p:txBody>
      </p:sp>
      <p:sp>
        <p:nvSpPr>
          <p:cNvPr id="6" name="Rectangle 5"/>
          <p:cNvSpPr/>
          <p:nvPr/>
        </p:nvSpPr>
        <p:spPr>
          <a:xfrm>
            <a:off x="304800" y="2417762"/>
            <a:ext cx="1530824" cy="415498"/>
          </a:xfrm>
          <a:prstGeom prst="rect">
            <a:avLst/>
          </a:prstGeom>
        </p:spPr>
        <p:txBody>
          <a:bodyPr wrap="square">
            <a:spAutoFit/>
          </a:bodyPr>
          <a:lstStyle/>
          <a:p>
            <a:pPr algn="ctr"/>
            <a:r>
              <a:rPr lang="en-US" sz="700" dirty="0" err="1"/>
              <a:t>हम</a:t>
            </a:r>
            <a:r>
              <a:rPr lang="en-US" sz="700" dirty="0"/>
              <a:t> </a:t>
            </a:r>
            <a:r>
              <a:rPr lang="en-US" sz="700" dirty="0" err="1"/>
              <a:t>जानते</a:t>
            </a:r>
            <a:r>
              <a:rPr lang="en-US" sz="700" dirty="0"/>
              <a:t> </a:t>
            </a:r>
            <a:r>
              <a:rPr lang="en-US" sz="700" dirty="0" err="1"/>
              <a:t>हैं</a:t>
            </a:r>
            <a:r>
              <a:rPr lang="en-US" sz="700" dirty="0"/>
              <a:t> </a:t>
            </a:r>
            <a:r>
              <a:rPr lang="en-US" sz="700" dirty="0" err="1"/>
              <a:t>कि</a:t>
            </a:r>
            <a:r>
              <a:rPr lang="en-US" sz="700" dirty="0"/>
              <a:t> </a:t>
            </a:r>
            <a:r>
              <a:rPr lang="en-US" sz="700" dirty="0" err="1"/>
              <a:t>यह</a:t>
            </a:r>
            <a:r>
              <a:rPr lang="en-US" sz="700" dirty="0"/>
              <a:t> </a:t>
            </a:r>
            <a:r>
              <a:rPr lang="en-US" sz="700" dirty="0" err="1"/>
              <a:t>थोड़ा</a:t>
            </a:r>
            <a:r>
              <a:rPr lang="en-US" sz="700" dirty="0"/>
              <a:t> </a:t>
            </a:r>
            <a:r>
              <a:rPr lang="en-US" sz="700" dirty="0" err="1"/>
              <a:t>कठिन</a:t>
            </a:r>
            <a:r>
              <a:rPr lang="en-US" sz="700" dirty="0"/>
              <a:t> </a:t>
            </a:r>
            <a:r>
              <a:rPr lang="en-US" sz="700" dirty="0" err="1"/>
              <a:t>होगा</a:t>
            </a:r>
            <a:r>
              <a:rPr lang="en-US" sz="700" dirty="0"/>
              <a:t>. </a:t>
            </a:r>
            <a:r>
              <a:rPr lang="en-US" sz="700" dirty="0" err="1"/>
              <a:t>लेकिन</a:t>
            </a:r>
            <a:r>
              <a:rPr lang="en-US" sz="700" dirty="0"/>
              <a:t> </a:t>
            </a:r>
            <a:r>
              <a:rPr lang="en-US" sz="700" dirty="0" err="1"/>
              <a:t>इतनी</a:t>
            </a:r>
            <a:r>
              <a:rPr lang="en-US" sz="700" dirty="0"/>
              <a:t> </a:t>
            </a:r>
            <a:r>
              <a:rPr lang="en-US" sz="700" dirty="0" err="1"/>
              <a:t>कम-कीमत</a:t>
            </a:r>
            <a:r>
              <a:rPr lang="en-US" sz="700" dirty="0"/>
              <a:t> </a:t>
            </a:r>
            <a:r>
              <a:rPr lang="hi-IN" sz="700" dirty="0"/>
              <a:t>में</a:t>
            </a:r>
            <a:r>
              <a:rPr lang="en-US" sz="700" dirty="0" smtClean="0"/>
              <a:t> </a:t>
            </a:r>
            <a:r>
              <a:rPr lang="en-US" sz="700" dirty="0" err="1"/>
              <a:t>वो</a:t>
            </a:r>
            <a:r>
              <a:rPr lang="en-US" sz="700" dirty="0"/>
              <a:t> </a:t>
            </a:r>
            <a:r>
              <a:rPr lang="en-US" sz="700" dirty="0" err="1"/>
              <a:t>बहुत</a:t>
            </a:r>
            <a:r>
              <a:rPr lang="en-US" sz="700" dirty="0"/>
              <a:t> </a:t>
            </a:r>
            <a:r>
              <a:rPr lang="en-US" sz="700" dirty="0" err="1"/>
              <a:t>अच्छा</a:t>
            </a:r>
            <a:r>
              <a:rPr lang="en-US" sz="700" dirty="0"/>
              <a:t> </a:t>
            </a:r>
            <a:r>
              <a:rPr lang="hi-IN" sz="700" dirty="0" smtClean="0"/>
              <a:t>सौदा</a:t>
            </a:r>
            <a:r>
              <a:rPr lang="en-US" sz="700" dirty="0" smtClean="0"/>
              <a:t> </a:t>
            </a:r>
            <a:r>
              <a:rPr lang="en-US" sz="700" dirty="0" err="1" smtClean="0"/>
              <a:t>है</a:t>
            </a:r>
            <a:r>
              <a:rPr lang="en-US" sz="700" dirty="0"/>
              <a:t>.</a:t>
            </a:r>
          </a:p>
        </p:txBody>
      </p:sp>
      <p:sp>
        <p:nvSpPr>
          <p:cNvPr id="7" name="Rectangle 6"/>
          <p:cNvSpPr/>
          <p:nvPr/>
        </p:nvSpPr>
        <p:spPr>
          <a:xfrm>
            <a:off x="188794" y="2989540"/>
            <a:ext cx="3810000" cy="184666"/>
          </a:xfrm>
          <a:prstGeom prst="rect">
            <a:avLst/>
          </a:prstGeom>
        </p:spPr>
        <p:txBody>
          <a:bodyPr wrap="square">
            <a:spAutoFit/>
          </a:bodyPr>
          <a:lstStyle/>
          <a:p>
            <a:r>
              <a:rPr lang="en-US" sz="600" dirty="0" err="1"/>
              <a:t>यदि</a:t>
            </a:r>
            <a:r>
              <a:rPr lang="en-US" sz="600" dirty="0"/>
              <a:t> </a:t>
            </a:r>
            <a:r>
              <a:rPr lang="en-US" sz="600" dirty="0" err="1"/>
              <a:t>आप</a:t>
            </a:r>
            <a:r>
              <a:rPr lang="en-US" sz="600" dirty="0"/>
              <a:t> </a:t>
            </a:r>
            <a:r>
              <a:rPr lang="en-US" sz="600" dirty="0" err="1"/>
              <a:t>बढ़ईगीरी</a:t>
            </a:r>
            <a:r>
              <a:rPr lang="en-US" sz="600" dirty="0"/>
              <a:t> </a:t>
            </a:r>
            <a:r>
              <a:rPr lang="en-US" sz="600" dirty="0" err="1"/>
              <a:t>चुनते</a:t>
            </a:r>
            <a:r>
              <a:rPr lang="en-US" sz="600" dirty="0"/>
              <a:t> </a:t>
            </a:r>
            <a:r>
              <a:rPr lang="en-US" sz="600" dirty="0" err="1"/>
              <a:t>हैं</a:t>
            </a:r>
            <a:r>
              <a:rPr lang="en-US" sz="600" dirty="0"/>
              <a:t>, </a:t>
            </a:r>
            <a:r>
              <a:rPr lang="en-US" sz="600" dirty="0" err="1"/>
              <a:t>तो</a:t>
            </a:r>
            <a:r>
              <a:rPr lang="en-US" sz="600" dirty="0"/>
              <a:t> </a:t>
            </a:r>
            <a:r>
              <a:rPr lang="en-US" sz="600" dirty="0" err="1"/>
              <a:t>इन</a:t>
            </a:r>
            <a:r>
              <a:rPr lang="en-US" sz="600" dirty="0"/>
              <a:t> </a:t>
            </a:r>
            <a:r>
              <a:rPr lang="en-US" sz="600" dirty="0" err="1"/>
              <a:t>घटकों</a:t>
            </a:r>
            <a:r>
              <a:rPr lang="en-US" sz="600" dirty="0"/>
              <a:t> </a:t>
            </a:r>
            <a:r>
              <a:rPr lang="en-US" sz="600" dirty="0" err="1"/>
              <a:t>को</a:t>
            </a:r>
            <a:r>
              <a:rPr lang="en-US" sz="600" dirty="0"/>
              <a:t> 2-</a:t>
            </a:r>
            <a:r>
              <a:rPr lang="en-US" sz="600" dirty="0" err="1"/>
              <a:t>सेमी</a:t>
            </a:r>
            <a:r>
              <a:rPr lang="en-US" sz="600" dirty="0"/>
              <a:t> </a:t>
            </a:r>
            <a:r>
              <a:rPr lang="en-US" sz="600" dirty="0" smtClean="0"/>
              <a:t>x 2-</a:t>
            </a:r>
            <a:r>
              <a:rPr lang="en-US" sz="600" dirty="0" err="1" smtClean="0"/>
              <a:t>सेमी</a:t>
            </a:r>
            <a:r>
              <a:rPr lang="en-US" sz="600" dirty="0" smtClean="0"/>
              <a:t> </a:t>
            </a:r>
            <a:r>
              <a:rPr lang="en-US" sz="600" dirty="0" err="1"/>
              <a:t>सेक्शन</a:t>
            </a:r>
            <a:r>
              <a:rPr lang="en-US" sz="600" dirty="0"/>
              <a:t> </a:t>
            </a:r>
            <a:r>
              <a:rPr lang="en-US" sz="600" dirty="0" err="1"/>
              <a:t>की</a:t>
            </a:r>
            <a:r>
              <a:rPr lang="en-US" sz="600" dirty="0"/>
              <a:t> </a:t>
            </a:r>
            <a:r>
              <a:rPr lang="en-US" sz="600" dirty="0" err="1"/>
              <a:t>पट्टियों</a:t>
            </a:r>
            <a:r>
              <a:rPr lang="en-US" sz="600" dirty="0"/>
              <a:t> </a:t>
            </a:r>
            <a:r>
              <a:rPr lang="en-US" sz="600" dirty="0" err="1"/>
              <a:t>से</a:t>
            </a:r>
            <a:r>
              <a:rPr lang="en-US" sz="600" dirty="0"/>
              <a:t> </a:t>
            </a:r>
            <a:r>
              <a:rPr lang="en-US" sz="600" dirty="0" err="1"/>
              <a:t>काटें</a:t>
            </a:r>
            <a:r>
              <a:rPr lang="en-US" sz="600" dirty="0"/>
              <a: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70658" name="Picture 2" descr="C:\Users\HP\Desktop\PYRAMIDS\PYRAMID IMAGES\p0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33800" y="188267"/>
            <a:ext cx="2286000" cy="830997"/>
          </a:xfrm>
          <a:prstGeom prst="rect">
            <a:avLst/>
          </a:prstGeom>
        </p:spPr>
        <p:txBody>
          <a:bodyPr>
            <a:spAutoFit/>
          </a:bodyPr>
          <a:lstStyle/>
          <a:p>
            <a:r>
              <a:rPr lang="en-US" dirty="0"/>
              <a:t> </a:t>
            </a:r>
          </a:p>
          <a:p>
            <a:r>
              <a:rPr lang="en-US" dirty="0"/>
              <a:t> </a:t>
            </a:r>
          </a:p>
          <a:p>
            <a:r>
              <a:rPr lang="en-US" dirty="0"/>
              <a:t> </a:t>
            </a:r>
          </a:p>
          <a:p>
            <a:r>
              <a:rPr lang="en-US" dirty="0"/>
              <a:t> </a:t>
            </a:r>
          </a:p>
          <a:p>
            <a:r>
              <a:rPr lang="en-US" dirty="0"/>
              <a:t> </a:t>
            </a:r>
          </a:p>
          <a:p>
            <a:r>
              <a:rPr lang="en-US" dirty="0"/>
              <a:t> </a:t>
            </a:r>
          </a:p>
        </p:txBody>
      </p:sp>
      <p:sp>
        <p:nvSpPr>
          <p:cNvPr id="4" name="Rectangle 3"/>
          <p:cNvSpPr/>
          <p:nvPr/>
        </p:nvSpPr>
        <p:spPr>
          <a:xfrm>
            <a:off x="152400" y="50006"/>
            <a:ext cx="1635384" cy="200055"/>
          </a:xfrm>
          <a:prstGeom prst="rect">
            <a:avLst/>
          </a:prstGeom>
        </p:spPr>
        <p:txBody>
          <a:bodyPr wrap="none">
            <a:spAutoFit/>
          </a:bodyPr>
          <a:lstStyle/>
          <a:p>
            <a:pPr algn="ctr"/>
            <a:r>
              <a:rPr lang="en-US" sz="700" dirty="0" err="1"/>
              <a:t>ये</a:t>
            </a:r>
            <a:r>
              <a:rPr lang="en-US" sz="700" dirty="0"/>
              <a:t> </a:t>
            </a:r>
            <a:r>
              <a:rPr lang="en-US" sz="700" dirty="0" err="1"/>
              <a:t>लंबाई</a:t>
            </a:r>
            <a:r>
              <a:rPr lang="en-US" sz="700" dirty="0"/>
              <a:t> </a:t>
            </a:r>
            <a:r>
              <a:rPr lang="en-US" sz="700" dirty="0" err="1"/>
              <a:t>केवल</a:t>
            </a:r>
            <a:r>
              <a:rPr lang="en-US" sz="700" dirty="0"/>
              <a:t> </a:t>
            </a:r>
            <a:r>
              <a:rPr lang="en-US" sz="700" dirty="0" err="1"/>
              <a:t>सांकेतिक</a:t>
            </a:r>
            <a:r>
              <a:rPr lang="en-US" sz="700" dirty="0"/>
              <a:t> </a:t>
            </a:r>
            <a:r>
              <a:rPr lang="en-US" sz="700" dirty="0" err="1"/>
              <a:t>है</a:t>
            </a:r>
            <a:r>
              <a:rPr lang="en-US" sz="700" dirty="0"/>
              <a:t>. </a:t>
            </a:r>
            <a:r>
              <a:rPr lang="en-US" sz="700" dirty="0" err="1"/>
              <a:t>यहाँ</a:t>
            </a:r>
            <a:r>
              <a:rPr lang="en-US" sz="700" dirty="0"/>
              <a:t> </a:t>
            </a:r>
            <a:r>
              <a:rPr lang="en-US" sz="700" dirty="0" err="1"/>
              <a:t>इकाई</a:t>
            </a:r>
            <a:r>
              <a:rPr lang="en-US" sz="700" dirty="0"/>
              <a:t> u </a:t>
            </a:r>
            <a:r>
              <a:rPr lang="en-US" sz="700" dirty="0" err="1"/>
              <a:t>है</a:t>
            </a:r>
            <a:r>
              <a:rPr lang="en-US" sz="700" dirty="0"/>
              <a:t>.</a:t>
            </a:r>
          </a:p>
        </p:txBody>
      </p:sp>
      <p:sp>
        <p:nvSpPr>
          <p:cNvPr id="5" name="Rectangle 4"/>
          <p:cNvSpPr/>
          <p:nvPr/>
        </p:nvSpPr>
        <p:spPr>
          <a:xfrm rot="19393088">
            <a:off x="2384255" y="588747"/>
            <a:ext cx="503664" cy="184666"/>
          </a:xfrm>
          <a:prstGeom prst="rect">
            <a:avLst/>
          </a:prstGeom>
        </p:spPr>
        <p:txBody>
          <a:bodyPr wrap="none">
            <a:spAutoFit/>
          </a:bodyPr>
          <a:lstStyle/>
          <a:p>
            <a:pPr algn="ctr"/>
            <a:r>
              <a:rPr lang="en-US" sz="600" dirty="0" smtClean="0"/>
              <a:t>4 -</a:t>
            </a:r>
            <a:r>
              <a:rPr lang="en-US" sz="600" dirty="0" err="1" smtClean="0"/>
              <a:t>इकाइयाँ</a:t>
            </a:r>
            <a:endParaRPr lang="en-US" sz="600" dirty="0"/>
          </a:p>
        </p:txBody>
      </p:sp>
      <p:sp>
        <p:nvSpPr>
          <p:cNvPr id="6" name="Rectangle 5"/>
          <p:cNvSpPr/>
          <p:nvPr/>
        </p:nvSpPr>
        <p:spPr>
          <a:xfrm>
            <a:off x="3733800" y="1160740"/>
            <a:ext cx="705641" cy="184666"/>
          </a:xfrm>
          <a:prstGeom prst="rect">
            <a:avLst/>
          </a:prstGeom>
        </p:spPr>
        <p:txBody>
          <a:bodyPr wrap="none">
            <a:spAutoFit/>
          </a:bodyPr>
          <a:lstStyle/>
          <a:p>
            <a:pPr algn="ctr"/>
            <a:r>
              <a:rPr lang="en-US" sz="600" dirty="0" err="1"/>
              <a:t>पिरामिड</a:t>
            </a:r>
            <a:r>
              <a:rPr lang="en-US" sz="600" dirty="0"/>
              <a:t> </a:t>
            </a:r>
            <a:r>
              <a:rPr lang="en-US" sz="600" dirty="0" err="1"/>
              <a:t>का</a:t>
            </a:r>
            <a:r>
              <a:rPr lang="en-US" sz="600" dirty="0"/>
              <a:t> </a:t>
            </a:r>
            <a:r>
              <a:rPr lang="en-US" sz="600" dirty="0" err="1"/>
              <a:t>चेहरा</a:t>
            </a:r>
            <a:endParaRPr lang="en-US" sz="600" dirty="0"/>
          </a:p>
        </p:txBody>
      </p:sp>
      <p:sp>
        <p:nvSpPr>
          <p:cNvPr id="7" name="Rectangle 6"/>
          <p:cNvSpPr/>
          <p:nvPr/>
        </p:nvSpPr>
        <p:spPr>
          <a:xfrm>
            <a:off x="3810000" y="1345406"/>
            <a:ext cx="333745" cy="184666"/>
          </a:xfrm>
          <a:prstGeom prst="rect">
            <a:avLst/>
          </a:prstGeom>
        </p:spPr>
        <p:txBody>
          <a:bodyPr wrap="none">
            <a:spAutoFit/>
          </a:bodyPr>
          <a:lstStyle/>
          <a:p>
            <a:pPr algn="ctr"/>
            <a:r>
              <a:rPr lang="en-US" sz="600" dirty="0" err="1" smtClean="0"/>
              <a:t>तत्व</a:t>
            </a:r>
            <a:r>
              <a:rPr lang="en-US" sz="600" dirty="0" smtClean="0"/>
              <a:t> </a:t>
            </a:r>
            <a:endParaRPr lang="en-US" sz="600" dirty="0"/>
          </a:p>
        </p:txBody>
      </p:sp>
      <p:sp>
        <p:nvSpPr>
          <p:cNvPr id="8" name="Rectangle 7"/>
          <p:cNvSpPr/>
          <p:nvPr/>
        </p:nvSpPr>
        <p:spPr>
          <a:xfrm>
            <a:off x="254833" y="1333205"/>
            <a:ext cx="1954968" cy="307777"/>
          </a:xfrm>
          <a:prstGeom prst="rect">
            <a:avLst/>
          </a:prstGeom>
        </p:spPr>
        <p:txBody>
          <a:bodyPr wrap="square">
            <a:spAutoFit/>
          </a:bodyPr>
          <a:lstStyle/>
          <a:p>
            <a:pPr algn="ctr"/>
            <a:r>
              <a:rPr lang="en-US" sz="700" dirty="0" err="1"/>
              <a:t>मोड़ों</a:t>
            </a:r>
            <a:r>
              <a:rPr lang="en-US" sz="700" dirty="0"/>
              <a:t> </a:t>
            </a:r>
            <a:r>
              <a:rPr lang="en-US" sz="700" dirty="0" err="1"/>
              <a:t>को</a:t>
            </a:r>
            <a:r>
              <a:rPr lang="en-US" sz="700" dirty="0"/>
              <a:t> </a:t>
            </a:r>
            <a:r>
              <a:rPr lang="en-US" sz="700" dirty="0" err="1"/>
              <a:t>पेन</a:t>
            </a:r>
            <a:r>
              <a:rPr lang="en-US" sz="700" dirty="0"/>
              <a:t> </a:t>
            </a:r>
            <a:r>
              <a:rPr lang="en-US" sz="700" dirty="0" err="1"/>
              <a:t>या</a:t>
            </a:r>
            <a:r>
              <a:rPr lang="en-US" sz="700" dirty="0"/>
              <a:t> </a:t>
            </a:r>
            <a:r>
              <a:rPr lang="en-US" sz="700" dirty="0" err="1"/>
              <a:t>मार्कर</a:t>
            </a:r>
            <a:r>
              <a:rPr lang="en-US" sz="700" dirty="0"/>
              <a:t> </a:t>
            </a:r>
            <a:r>
              <a:rPr lang="en-US" sz="700" dirty="0" err="1"/>
              <a:t>से</a:t>
            </a:r>
            <a:r>
              <a:rPr lang="en-US" sz="700" dirty="0"/>
              <a:t> </a:t>
            </a:r>
            <a:r>
              <a:rPr lang="en-US" sz="700" dirty="0" err="1"/>
              <a:t>आगे</a:t>
            </a:r>
            <a:r>
              <a:rPr lang="en-US" sz="700" dirty="0"/>
              <a:t> </a:t>
            </a:r>
            <a:r>
              <a:rPr lang="en-US" sz="700" dirty="0" err="1"/>
              <a:t>पीछे</a:t>
            </a:r>
            <a:r>
              <a:rPr lang="en-US" sz="700" dirty="0"/>
              <a:t> </a:t>
            </a:r>
            <a:r>
              <a:rPr lang="en-US" sz="700" dirty="0" err="1"/>
              <a:t>रगड़ने</a:t>
            </a:r>
            <a:r>
              <a:rPr lang="en-US" sz="700" dirty="0"/>
              <a:t> </a:t>
            </a:r>
            <a:r>
              <a:rPr lang="en-US" sz="700" dirty="0" err="1"/>
              <a:t>से</a:t>
            </a:r>
            <a:r>
              <a:rPr lang="en-US" sz="700" dirty="0"/>
              <a:t> </a:t>
            </a:r>
            <a:r>
              <a:rPr lang="en-US" sz="700" dirty="0" smtClean="0"/>
              <a:t/>
            </a:r>
            <a:br>
              <a:rPr lang="en-US" sz="700" dirty="0" smtClean="0"/>
            </a:br>
            <a:r>
              <a:rPr lang="en-US" sz="700" dirty="0" err="1" smtClean="0"/>
              <a:t>आप</a:t>
            </a:r>
            <a:r>
              <a:rPr lang="en-US" sz="700" dirty="0" smtClean="0"/>
              <a:t> </a:t>
            </a:r>
            <a:r>
              <a:rPr lang="en-US" sz="700" dirty="0" err="1"/>
              <a:t>ब्रिस्टल</a:t>
            </a:r>
            <a:r>
              <a:rPr lang="en-US" sz="700" dirty="0"/>
              <a:t> </a:t>
            </a:r>
            <a:r>
              <a:rPr lang="en-US" sz="700" dirty="0" err="1"/>
              <a:t>पेपर</a:t>
            </a:r>
            <a:r>
              <a:rPr lang="en-US" sz="700" dirty="0"/>
              <a:t> </a:t>
            </a:r>
            <a:r>
              <a:rPr lang="en-US" sz="700" dirty="0" err="1"/>
              <a:t>को</a:t>
            </a:r>
            <a:r>
              <a:rPr lang="en-US" sz="700" dirty="0"/>
              <a:t> </a:t>
            </a:r>
            <a:r>
              <a:rPr lang="en-US" sz="700" dirty="0" err="1"/>
              <a:t>आसानी</a:t>
            </a:r>
            <a:r>
              <a:rPr lang="en-US" sz="700" dirty="0"/>
              <a:t> </a:t>
            </a:r>
            <a:r>
              <a:rPr lang="en-US" sz="700" dirty="0" err="1"/>
              <a:t>से</a:t>
            </a:r>
            <a:r>
              <a:rPr lang="en-US" sz="700" dirty="0"/>
              <a:t> </a:t>
            </a:r>
            <a:r>
              <a:rPr lang="en-US" sz="700" dirty="0" err="1"/>
              <a:t>मोड़</a:t>
            </a:r>
            <a:r>
              <a:rPr lang="en-US" sz="700" dirty="0"/>
              <a:t> </a:t>
            </a:r>
            <a:r>
              <a:rPr lang="en-US" sz="700" dirty="0" err="1"/>
              <a:t>पाएंगे</a:t>
            </a:r>
            <a:r>
              <a:rPr lang="en-US" sz="700" dirty="0"/>
              <a:t>.  </a:t>
            </a:r>
          </a:p>
        </p:txBody>
      </p:sp>
      <p:sp>
        <p:nvSpPr>
          <p:cNvPr id="9" name="Rectangle 8"/>
          <p:cNvSpPr/>
          <p:nvPr/>
        </p:nvSpPr>
        <p:spPr>
          <a:xfrm>
            <a:off x="152400" y="1803708"/>
            <a:ext cx="4114800" cy="415498"/>
          </a:xfrm>
          <a:prstGeom prst="rect">
            <a:avLst/>
          </a:prstGeom>
        </p:spPr>
        <p:txBody>
          <a:bodyPr wrap="square">
            <a:spAutoFit/>
          </a:bodyPr>
          <a:lstStyle/>
          <a:p>
            <a:r>
              <a:rPr lang="en-US" sz="700" dirty="0" err="1"/>
              <a:t>टाइप</a:t>
            </a:r>
            <a:r>
              <a:rPr lang="en-US" sz="700" dirty="0"/>
              <a:t> A </a:t>
            </a:r>
            <a:r>
              <a:rPr lang="en-US" sz="700" dirty="0" err="1"/>
              <a:t>के</a:t>
            </a:r>
            <a:r>
              <a:rPr lang="en-US" sz="700" dirty="0"/>
              <a:t> </a:t>
            </a:r>
            <a:r>
              <a:rPr lang="en-US" sz="700" dirty="0" err="1"/>
              <a:t>चार</a:t>
            </a:r>
            <a:r>
              <a:rPr lang="en-US" sz="700" dirty="0"/>
              <a:t> </a:t>
            </a:r>
            <a:r>
              <a:rPr lang="en-US" sz="700" dirty="0" err="1"/>
              <a:t>तत्वों</a:t>
            </a:r>
            <a:r>
              <a:rPr lang="en-US" sz="700" dirty="0"/>
              <a:t> </a:t>
            </a:r>
            <a:r>
              <a:rPr lang="en-US" sz="700" dirty="0" err="1"/>
              <a:t>और</a:t>
            </a:r>
            <a:r>
              <a:rPr lang="en-US" sz="700" dirty="0"/>
              <a:t> B </a:t>
            </a:r>
            <a:r>
              <a:rPr lang="en-US" sz="700" dirty="0" err="1"/>
              <a:t>के</a:t>
            </a:r>
            <a:r>
              <a:rPr lang="en-US" sz="700" dirty="0"/>
              <a:t> </a:t>
            </a:r>
            <a:r>
              <a:rPr lang="en-US" sz="700" dirty="0" err="1"/>
              <a:t>चार</a:t>
            </a:r>
            <a:r>
              <a:rPr lang="en-US" sz="700" dirty="0"/>
              <a:t> </a:t>
            </a:r>
            <a:r>
              <a:rPr lang="en-US" sz="700" dirty="0" err="1"/>
              <a:t>तत्वों</a:t>
            </a:r>
            <a:r>
              <a:rPr lang="en-US" sz="700" dirty="0"/>
              <a:t> </a:t>
            </a:r>
            <a:r>
              <a:rPr lang="en-US" sz="700" dirty="0" err="1"/>
              <a:t>से</a:t>
            </a:r>
            <a:r>
              <a:rPr lang="en-US" sz="700" dirty="0"/>
              <a:t> </a:t>
            </a:r>
            <a:r>
              <a:rPr lang="en-US" sz="700" dirty="0" err="1"/>
              <a:t>आपको</a:t>
            </a:r>
            <a:r>
              <a:rPr lang="en-US" sz="700" dirty="0"/>
              <a:t> </a:t>
            </a:r>
            <a:r>
              <a:rPr lang="en-US" sz="700" dirty="0" err="1"/>
              <a:t>सेट</a:t>
            </a:r>
            <a:r>
              <a:rPr lang="en-US" sz="700" dirty="0"/>
              <a:t> C </a:t>
            </a:r>
            <a:r>
              <a:rPr lang="en-US" sz="700" dirty="0" err="1"/>
              <a:t>मिलेगा</a:t>
            </a:r>
            <a:r>
              <a:rPr lang="en-US" sz="700" dirty="0"/>
              <a:t> </a:t>
            </a:r>
            <a:r>
              <a:rPr lang="en-US" sz="700" dirty="0" err="1"/>
              <a:t>जो</a:t>
            </a:r>
            <a:r>
              <a:rPr lang="en-US" sz="700" dirty="0"/>
              <a:t> </a:t>
            </a:r>
            <a:r>
              <a:rPr lang="en-US" sz="700" dirty="0" err="1"/>
              <a:t>कि</a:t>
            </a:r>
            <a:r>
              <a:rPr lang="en-US" sz="700" dirty="0"/>
              <a:t> </a:t>
            </a:r>
            <a:r>
              <a:rPr lang="en-US" sz="700" dirty="0" err="1"/>
              <a:t>कोने</a:t>
            </a:r>
            <a:r>
              <a:rPr lang="en-US" sz="700" dirty="0"/>
              <a:t> </a:t>
            </a:r>
            <a:r>
              <a:rPr lang="en-US" sz="700" dirty="0" err="1"/>
              <a:t>का</a:t>
            </a:r>
            <a:r>
              <a:rPr lang="en-US" sz="700" dirty="0"/>
              <a:t> </a:t>
            </a:r>
            <a:r>
              <a:rPr lang="en-US" sz="700" dirty="0" err="1"/>
              <a:t>प्लेटफॉर्म</a:t>
            </a:r>
            <a:r>
              <a:rPr lang="en-US" sz="700" dirty="0"/>
              <a:t> </a:t>
            </a:r>
            <a:r>
              <a:rPr lang="en-US" sz="700" dirty="0" err="1"/>
              <a:t>होगा</a:t>
            </a:r>
            <a:r>
              <a:rPr lang="en-US" sz="700" dirty="0"/>
              <a:t> </a:t>
            </a:r>
            <a:r>
              <a:rPr lang="en-US" sz="700" dirty="0" err="1"/>
              <a:t>जिस</a:t>
            </a:r>
            <a:r>
              <a:rPr lang="en-US" sz="700" dirty="0"/>
              <a:t> </a:t>
            </a:r>
            <a:r>
              <a:rPr lang="en-US" sz="700" dirty="0" err="1"/>
              <a:t>पर</a:t>
            </a:r>
            <a:r>
              <a:rPr lang="en-US" sz="700" dirty="0"/>
              <a:t> 20 </a:t>
            </a:r>
            <a:r>
              <a:rPr lang="en-US" sz="700" dirty="0" err="1"/>
              <a:t>से</a:t>
            </a:r>
            <a:r>
              <a:rPr lang="en-US" sz="700" dirty="0"/>
              <a:t> </a:t>
            </a:r>
            <a:r>
              <a:rPr lang="en-US" sz="700" dirty="0" smtClean="0"/>
              <a:t/>
            </a:r>
            <a:br>
              <a:rPr lang="en-US" sz="700" dirty="0" smtClean="0"/>
            </a:br>
            <a:r>
              <a:rPr lang="en-US" sz="700" dirty="0" smtClean="0"/>
              <a:t>60-</a:t>
            </a:r>
            <a:r>
              <a:rPr lang="en-US" sz="700" dirty="0" err="1" smtClean="0"/>
              <a:t>टन</a:t>
            </a:r>
            <a:r>
              <a:rPr lang="en-US" sz="700" dirty="0" smtClean="0"/>
              <a:t> </a:t>
            </a:r>
            <a:r>
              <a:rPr lang="en-US" sz="700" dirty="0" err="1"/>
              <a:t>का</a:t>
            </a:r>
            <a:r>
              <a:rPr lang="en-US" sz="700" dirty="0"/>
              <a:t> </a:t>
            </a:r>
            <a:r>
              <a:rPr lang="en-US" sz="700" dirty="0" err="1"/>
              <a:t>लोड</a:t>
            </a:r>
            <a:r>
              <a:rPr lang="en-US" sz="700" dirty="0"/>
              <a:t> (</a:t>
            </a:r>
            <a:r>
              <a:rPr lang="en-US" sz="700" dirty="0" err="1"/>
              <a:t>चेओप्स</a:t>
            </a:r>
            <a:r>
              <a:rPr lang="en-US" sz="700" dirty="0"/>
              <a:t> </a:t>
            </a:r>
            <a:r>
              <a:rPr lang="en-US" sz="700" dirty="0" err="1"/>
              <a:t>पिरामिड</a:t>
            </a:r>
            <a:r>
              <a:rPr lang="en-US" sz="700" dirty="0"/>
              <a:t> </a:t>
            </a:r>
            <a:r>
              <a:rPr lang="en-US" sz="700" dirty="0" err="1" smtClean="0"/>
              <a:t>में</a:t>
            </a:r>
            <a:r>
              <a:rPr lang="en-US" sz="700" dirty="0"/>
              <a:t> 52-</a:t>
            </a:r>
            <a:r>
              <a:rPr lang="en-US" sz="700" dirty="0" err="1"/>
              <a:t>टन</a:t>
            </a:r>
            <a:r>
              <a:rPr lang="en-US" sz="700" dirty="0"/>
              <a:t>) 90-</a:t>
            </a:r>
            <a:r>
              <a:rPr lang="en-US" sz="700" dirty="0" err="1"/>
              <a:t>डिग्री</a:t>
            </a:r>
            <a:r>
              <a:rPr lang="en-US" sz="700" dirty="0"/>
              <a:t> </a:t>
            </a:r>
            <a:r>
              <a:rPr lang="en-US" sz="700" dirty="0" err="1"/>
              <a:t>पर</a:t>
            </a:r>
            <a:r>
              <a:rPr lang="en-US" sz="700" dirty="0"/>
              <a:t> </a:t>
            </a:r>
            <a:r>
              <a:rPr lang="en-US" sz="700" dirty="0" err="1"/>
              <a:t>कोने</a:t>
            </a:r>
            <a:r>
              <a:rPr lang="en-US" sz="700" dirty="0"/>
              <a:t> </a:t>
            </a:r>
            <a:r>
              <a:rPr lang="en-US" sz="700" dirty="0" err="1"/>
              <a:t>होंगे</a:t>
            </a:r>
            <a:r>
              <a:rPr lang="en-US" sz="700" dirty="0"/>
              <a:t>, </a:t>
            </a:r>
            <a:r>
              <a:rPr lang="en-US" sz="700" dirty="0" err="1"/>
              <a:t>जो</a:t>
            </a:r>
            <a:r>
              <a:rPr lang="en-US" sz="700" dirty="0"/>
              <a:t> </a:t>
            </a:r>
            <a:r>
              <a:rPr lang="en-US" sz="700" dirty="0" err="1"/>
              <a:t>मिट्टी</a:t>
            </a:r>
            <a:r>
              <a:rPr lang="en-US" sz="700" dirty="0"/>
              <a:t> </a:t>
            </a:r>
            <a:r>
              <a:rPr lang="en-US" sz="700" dirty="0" err="1"/>
              <a:t>के</a:t>
            </a:r>
            <a:r>
              <a:rPr lang="en-US" sz="700" dirty="0"/>
              <a:t> </a:t>
            </a:r>
            <a:r>
              <a:rPr lang="en-US" sz="700" dirty="0" err="1"/>
              <a:t>गीले</a:t>
            </a:r>
            <a:r>
              <a:rPr lang="en-US" sz="700" dirty="0"/>
              <a:t> </a:t>
            </a:r>
            <a:r>
              <a:rPr lang="en-US" sz="700" dirty="0" err="1"/>
              <a:t>बिस्तर</a:t>
            </a:r>
            <a:r>
              <a:rPr lang="en-US" sz="700" dirty="0"/>
              <a:t> </a:t>
            </a:r>
            <a:r>
              <a:rPr lang="en-US" sz="700" dirty="0" err="1"/>
              <a:t>पर</a:t>
            </a:r>
            <a:r>
              <a:rPr lang="en-US" sz="700" dirty="0"/>
              <a:t> </a:t>
            </a:r>
            <a:r>
              <a:rPr lang="en-US" sz="700" dirty="0" err="1"/>
              <a:t>होंगे</a:t>
            </a:r>
            <a:r>
              <a:rPr lang="en-US" sz="700" dirty="0"/>
              <a:t>. </a:t>
            </a:r>
            <a:r>
              <a:rPr lang="en-US" sz="700" dirty="0" err="1"/>
              <a:t>इस</a:t>
            </a:r>
            <a:r>
              <a:rPr lang="en-US" sz="700" dirty="0"/>
              <a:t> </a:t>
            </a:r>
            <a:r>
              <a:rPr lang="en-US" sz="700" dirty="0" err="1"/>
              <a:t>तकनीक</a:t>
            </a:r>
            <a:r>
              <a:rPr lang="en-US" sz="700" dirty="0"/>
              <a:t> </a:t>
            </a:r>
            <a:r>
              <a:rPr lang="en-US" sz="700" dirty="0" err="1"/>
              <a:t>का</a:t>
            </a:r>
            <a:r>
              <a:rPr lang="en-US" sz="700" dirty="0"/>
              <a:t> </a:t>
            </a:r>
            <a:r>
              <a:rPr lang="en-US" sz="700" dirty="0" err="1"/>
              <a:t>उल्लेख</a:t>
            </a:r>
            <a:r>
              <a:rPr lang="en-US" sz="700" dirty="0"/>
              <a:t> </a:t>
            </a:r>
            <a:r>
              <a:rPr lang="en-US" sz="700" dirty="0" err="1"/>
              <a:t>एक</a:t>
            </a:r>
            <a:r>
              <a:rPr lang="en-US" sz="700" dirty="0"/>
              <a:t> </a:t>
            </a:r>
            <a:r>
              <a:rPr lang="en-US" sz="700" dirty="0" err="1"/>
              <a:t>चित्र</a:t>
            </a:r>
            <a:r>
              <a:rPr lang="en-US" sz="700" dirty="0"/>
              <a:t> </a:t>
            </a:r>
            <a:r>
              <a:rPr lang="en-US" sz="700" dirty="0" err="1"/>
              <a:t>में</a:t>
            </a:r>
            <a:r>
              <a:rPr lang="en-US" sz="700" dirty="0"/>
              <a:t> </a:t>
            </a:r>
            <a:r>
              <a:rPr lang="en-US" sz="700" dirty="0" err="1"/>
              <a:t>है</a:t>
            </a:r>
            <a:r>
              <a:rPr lang="en-US" sz="700" dirty="0"/>
              <a:t> </a:t>
            </a:r>
            <a:r>
              <a:rPr lang="en-US" sz="700" dirty="0" err="1"/>
              <a:t>जहां</a:t>
            </a:r>
            <a:r>
              <a:rPr lang="en-US" sz="700" dirty="0"/>
              <a:t> </a:t>
            </a:r>
            <a:r>
              <a:rPr lang="en-US" sz="700" dirty="0" err="1"/>
              <a:t>हम</a:t>
            </a:r>
            <a:r>
              <a:rPr lang="en-US" sz="700" dirty="0"/>
              <a:t> 172 </a:t>
            </a:r>
            <a:r>
              <a:rPr lang="en-US" sz="700" dirty="0" err="1"/>
              <a:t>मज़दूरों</a:t>
            </a:r>
            <a:r>
              <a:rPr lang="en-US" sz="700" dirty="0"/>
              <a:t> </a:t>
            </a:r>
            <a:r>
              <a:rPr lang="en-US" sz="700" dirty="0" err="1"/>
              <a:t>को</a:t>
            </a:r>
            <a:r>
              <a:rPr lang="en-US" sz="700" dirty="0"/>
              <a:t> </a:t>
            </a:r>
            <a:r>
              <a:rPr lang="en-US" sz="700" dirty="0" err="1"/>
              <a:t>दजेहुदीहोटेप</a:t>
            </a:r>
            <a:r>
              <a:rPr lang="en-US" sz="700" dirty="0"/>
              <a:t> </a:t>
            </a:r>
            <a:r>
              <a:rPr lang="en-US" sz="700" dirty="0" err="1"/>
              <a:t>की</a:t>
            </a:r>
            <a:r>
              <a:rPr lang="en-US" sz="700" dirty="0"/>
              <a:t> </a:t>
            </a:r>
            <a:r>
              <a:rPr lang="en-US" sz="700" dirty="0" err="1"/>
              <a:t>प्रतिमा</a:t>
            </a:r>
            <a:r>
              <a:rPr lang="en-US" sz="700" dirty="0"/>
              <a:t> </a:t>
            </a:r>
            <a:r>
              <a:rPr lang="en-US" sz="700" dirty="0" err="1"/>
              <a:t>खींचते</a:t>
            </a:r>
            <a:r>
              <a:rPr lang="en-US" sz="700" dirty="0"/>
              <a:t> </a:t>
            </a:r>
            <a:r>
              <a:rPr lang="en-US" sz="700" dirty="0" err="1"/>
              <a:t>हुए</a:t>
            </a:r>
            <a:r>
              <a:rPr lang="en-US" sz="700" dirty="0"/>
              <a:t> </a:t>
            </a:r>
            <a:r>
              <a:rPr lang="en-US" sz="700" dirty="0" err="1"/>
              <a:t>देखते</a:t>
            </a:r>
            <a:r>
              <a:rPr lang="en-US" sz="700" dirty="0"/>
              <a:t> </a:t>
            </a:r>
            <a:r>
              <a:rPr lang="en-US" sz="700" dirty="0" err="1"/>
              <a:t>हैं</a:t>
            </a:r>
            <a:r>
              <a:rPr lang="en-US" sz="700" dirty="0"/>
              <a:t>. (</a:t>
            </a:r>
            <a:r>
              <a:rPr lang="en-US" sz="700" dirty="0" err="1"/>
              <a:t>पेज</a:t>
            </a:r>
            <a:r>
              <a:rPr lang="en-US" sz="700" dirty="0"/>
              <a:t> 29 </a:t>
            </a:r>
            <a:r>
              <a:rPr lang="en-US" sz="700" dirty="0" err="1"/>
              <a:t>देखें</a:t>
            </a:r>
            <a:r>
              <a:rPr lang="en-US" sz="700" dirty="0"/>
              <a:t>).</a:t>
            </a:r>
          </a:p>
        </p:txBody>
      </p:sp>
      <p:sp>
        <p:nvSpPr>
          <p:cNvPr id="10" name="Rectangle 9"/>
          <p:cNvSpPr/>
          <p:nvPr/>
        </p:nvSpPr>
        <p:spPr>
          <a:xfrm>
            <a:off x="655532" y="2682508"/>
            <a:ext cx="2468668" cy="415498"/>
          </a:xfrm>
          <a:prstGeom prst="rect">
            <a:avLst/>
          </a:prstGeom>
        </p:spPr>
        <p:txBody>
          <a:bodyPr wrap="square">
            <a:spAutoFit/>
          </a:bodyPr>
          <a:lstStyle/>
          <a:p>
            <a:pPr algn="ctr"/>
            <a:r>
              <a:rPr lang="en-US" sz="700" dirty="0" err="1"/>
              <a:t>यदि</a:t>
            </a:r>
            <a:r>
              <a:rPr lang="en-US" sz="700" dirty="0"/>
              <a:t> </a:t>
            </a:r>
            <a:r>
              <a:rPr lang="en-US" sz="700" dirty="0" err="1"/>
              <a:t>आपको</a:t>
            </a:r>
            <a:r>
              <a:rPr lang="en-US" sz="700" dirty="0"/>
              <a:t> </a:t>
            </a:r>
            <a:r>
              <a:rPr lang="en-US" sz="700" dirty="0" err="1"/>
              <a:t>इस</a:t>
            </a:r>
            <a:r>
              <a:rPr lang="en-US" sz="700" dirty="0"/>
              <a:t> </a:t>
            </a:r>
            <a:r>
              <a:rPr lang="en-US" sz="700" dirty="0" err="1"/>
              <a:t>तकनीक</a:t>
            </a:r>
            <a:r>
              <a:rPr lang="en-US" sz="700" dirty="0"/>
              <a:t> </a:t>
            </a:r>
            <a:r>
              <a:rPr lang="en-US" sz="700" dirty="0" err="1"/>
              <a:t>की</a:t>
            </a:r>
            <a:r>
              <a:rPr lang="en-US" sz="700" dirty="0"/>
              <a:t> </a:t>
            </a:r>
            <a:r>
              <a:rPr lang="en-US" sz="700" dirty="0" err="1"/>
              <a:t>प्रभावशीलता</a:t>
            </a:r>
            <a:r>
              <a:rPr lang="en-US" sz="700" dirty="0"/>
              <a:t> </a:t>
            </a:r>
            <a:r>
              <a:rPr lang="en-US" sz="700" dirty="0" err="1"/>
              <a:t>के</a:t>
            </a:r>
            <a:r>
              <a:rPr lang="en-US" sz="700" dirty="0"/>
              <a:t> </a:t>
            </a:r>
            <a:r>
              <a:rPr lang="en-US" sz="700" dirty="0" err="1"/>
              <a:t>बारे</a:t>
            </a:r>
            <a:r>
              <a:rPr lang="en-US" sz="700" dirty="0"/>
              <a:t> </a:t>
            </a:r>
            <a:r>
              <a:rPr lang="en-US" sz="700" dirty="0" err="1"/>
              <a:t>में</a:t>
            </a:r>
            <a:r>
              <a:rPr lang="en-US" sz="700" dirty="0"/>
              <a:t> </a:t>
            </a:r>
            <a:r>
              <a:rPr lang="en-US" sz="700" dirty="0" err="1"/>
              <a:t>संदेह</a:t>
            </a:r>
            <a:r>
              <a:rPr lang="en-US" sz="700" dirty="0"/>
              <a:t> </a:t>
            </a:r>
            <a:r>
              <a:rPr lang="en-US" sz="700" dirty="0" err="1"/>
              <a:t>है</a:t>
            </a:r>
            <a:r>
              <a:rPr lang="en-US" sz="700" dirty="0"/>
              <a:t>, </a:t>
            </a:r>
            <a:r>
              <a:rPr lang="en-US" sz="700" dirty="0" smtClean="0"/>
              <a:t/>
            </a:r>
            <a:br>
              <a:rPr lang="en-US" sz="700" dirty="0" smtClean="0"/>
            </a:br>
            <a:r>
              <a:rPr lang="en-US" sz="700" dirty="0" err="1" smtClean="0"/>
              <a:t>तो</a:t>
            </a:r>
            <a:r>
              <a:rPr lang="en-US" sz="700" dirty="0" smtClean="0"/>
              <a:t> </a:t>
            </a:r>
            <a:r>
              <a:rPr lang="en-US" sz="700" dirty="0" err="1"/>
              <a:t>अपने</a:t>
            </a:r>
            <a:r>
              <a:rPr lang="en-US" sz="700" dirty="0"/>
              <a:t> </a:t>
            </a:r>
            <a:r>
              <a:rPr lang="en-US" sz="700" dirty="0" err="1"/>
              <a:t>बाथरूम</a:t>
            </a:r>
            <a:r>
              <a:rPr lang="en-US" sz="700" dirty="0"/>
              <a:t> </a:t>
            </a:r>
            <a:r>
              <a:rPr lang="en-US" sz="700" dirty="0" err="1"/>
              <a:t>के</a:t>
            </a:r>
            <a:r>
              <a:rPr lang="en-US" sz="700" dirty="0"/>
              <a:t> </a:t>
            </a:r>
            <a:r>
              <a:rPr lang="en-US" sz="700" dirty="0" err="1"/>
              <a:t>फर्श</a:t>
            </a:r>
            <a:r>
              <a:rPr lang="en-US" sz="700" dirty="0"/>
              <a:t> </a:t>
            </a:r>
            <a:r>
              <a:rPr lang="en-US" sz="700" dirty="0" err="1"/>
              <a:t>पर</a:t>
            </a:r>
            <a:r>
              <a:rPr lang="en-US" sz="700" dirty="0"/>
              <a:t> </a:t>
            </a:r>
            <a:r>
              <a:rPr lang="en-US" sz="700" dirty="0" err="1"/>
              <a:t>डिश-वॉशिंग</a:t>
            </a:r>
            <a:r>
              <a:rPr lang="en-US" sz="700" dirty="0"/>
              <a:t> </a:t>
            </a:r>
            <a:r>
              <a:rPr lang="en-US" sz="700" dirty="0" err="1"/>
              <a:t>तरल</a:t>
            </a:r>
            <a:r>
              <a:rPr lang="en-US" sz="700" dirty="0"/>
              <a:t> </a:t>
            </a:r>
            <a:r>
              <a:rPr lang="en-US" sz="700" dirty="0" err="1"/>
              <a:t>छिड़कें</a:t>
            </a:r>
            <a:r>
              <a:rPr lang="en-US" sz="700" dirty="0"/>
              <a:t>. </a:t>
            </a:r>
            <a:r>
              <a:rPr lang="en-US" sz="700" dirty="0" err="1"/>
              <a:t>फिर</a:t>
            </a:r>
            <a:r>
              <a:rPr lang="en-US" sz="700" dirty="0"/>
              <a:t> </a:t>
            </a:r>
            <a:r>
              <a:rPr lang="en-US" sz="700" dirty="0" err="1"/>
              <a:t>कमरे</a:t>
            </a:r>
            <a:r>
              <a:rPr lang="en-US" sz="700" dirty="0"/>
              <a:t> </a:t>
            </a:r>
            <a:r>
              <a:rPr lang="en-US" sz="700" dirty="0" err="1"/>
              <a:t>को</a:t>
            </a:r>
            <a:r>
              <a:rPr lang="en-US" sz="700" dirty="0"/>
              <a:t> </a:t>
            </a:r>
            <a:r>
              <a:rPr lang="en-US" sz="700" dirty="0" err="1"/>
              <a:t>पार</a:t>
            </a:r>
            <a:r>
              <a:rPr lang="en-US" sz="700" dirty="0"/>
              <a:t> </a:t>
            </a:r>
            <a:r>
              <a:rPr lang="en-US" sz="700" dirty="0" err="1"/>
              <a:t>करने</a:t>
            </a:r>
            <a:r>
              <a:rPr lang="en-US" sz="700" dirty="0"/>
              <a:t> </a:t>
            </a:r>
            <a:r>
              <a:rPr lang="en-US" sz="700" dirty="0" err="1"/>
              <a:t>की</a:t>
            </a:r>
            <a:r>
              <a:rPr lang="en-US" sz="700" dirty="0"/>
              <a:t> </a:t>
            </a:r>
            <a:r>
              <a:rPr lang="en-US" sz="700" dirty="0" err="1"/>
              <a:t>कोशिश</a:t>
            </a:r>
            <a:r>
              <a:rPr lang="en-US" sz="700" dirty="0"/>
              <a:t> </a:t>
            </a:r>
            <a:r>
              <a:rPr lang="en-US" sz="700" dirty="0" err="1"/>
              <a:t>करें</a:t>
            </a:r>
            <a:r>
              <a:rPr lang="en-US" sz="700" dirty="0"/>
              <a:t>! </a:t>
            </a:r>
            <a:r>
              <a:rPr lang="en-US" sz="700" dirty="0" err="1"/>
              <a:t>आप</a:t>
            </a:r>
            <a:r>
              <a:rPr lang="en-US" sz="700" dirty="0"/>
              <a:t> </a:t>
            </a:r>
            <a:r>
              <a:rPr lang="en-US" sz="700" dirty="0" err="1"/>
              <a:t>ज़रूर</a:t>
            </a:r>
            <a:r>
              <a:rPr lang="en-US" sz="700" dirty="0"/>
              <a:t> </a:t>
            </a:r>
            <a:r>
              <a:rPr lang="en-US" sz="700" dirty="0" err="1"/>
              <a:t>फिसलेंगे</a:t>
            </a:r>
            <a:r>
              <a:rPr lang="en-US" sz="700" dirty="0"/>
              <a:t> </a:t>
            </a:r>
            <a:r>
              <a:rPr lang="en-US" sz="700" dirty="0" err="1"/>
              <a:t>और</a:t>
            </a:r>
            <a:r>
              <a:rPr lang="en-US" sz="700" dirty="0"/>
              <a:t> </a:t>
            </a:r>
            <a:r>
              <a:rPr lang="en-US" sz="700" dirty="0" err="1"/>
              <a:t>चोट</a:t>
            </a:r>
            <a:r>
              <a:rPr lang="en-US" sz="700" dirty="0"/>
              <a:t> </a:t>
            </a:r>
            <a:r>
              <a:rPr lang="en-US" sz="700" dirty="0" err="1"/>
              <a:t>खाएंगे</a:t>
            </a:r>
            <a:r>
              <a:rPr lang="en-US" sz="700" dirty="0"/>
              <a:t>!</a:t>
            </a:r>
          </a:p>
        </p:txBody>
      </p:sp>
      <p:sp>
        <p:nvSpPr>
          <p:cNvPr id="11" name="Rectangle 10"/>
          <p:cNvSpPr/>
          <p:nvPr/>
        </p:nvSpPr>
        <p:spPr>
          <a:xfrm>
            <a:off x="254832" y="932140"/>
            <a:ext cx="715260" cy="184666"/>
          </a:xfrm>
          <a:prstGeom prst="rect">
            <a:avLst/>
          </a:prstGeom>
        </p:spPr>
        <p:txBody>
          <a:bodyPr wrap="none">
            <a:spAutoFit/>
          </a:bodyPr>
          <a:lstStyle/>
          <a:p>
            <a:pPr algn="ctr"/>
            <a:r>
              <a:rPr lang="en-US" sz="600" dirty="0"/>
              <a:t>1 </a:t>
            </a:r>
            <a:r>
              <a:rPr lang="en-US" sz="600" dirty="0" err="1" smtClean="0"/>
              <a:t>इकाई</a:t>
            </a:r>
            <a:r>
              <a:rPr lang="en-US" sz="600" dirty="0" smtClean="0"/>
              <a:t> = 2-</a:t>
            </a:r>
            <a:r>
              <a:rPr lang="hi-IN" sz="600" dirty="0" smtClean="0"/>
              <a:t>सेमी</a:t>
            </a:r>
            <a:r>
              <a:rPr lang="hi-IN" sz="600" dirty="0"/>
              <a:t>.</a:t>
            </a:r>
            <a:r>
              <a:rPr lang="en-US" sz="600" dirty="0" smtClean="0"/>
              <a:t> </a:t>
            </a:r>
            <a:endParaRPr lang="en-US" sz="600" dirty="0"/>
          </a:p>
        </p:txBody>
      </p:sp>
      <p:sp>
        <p:nvSpPr>
          <p:cNvPr id="15" name="Rectangle 14"/>
          <p:cNvSpPr/>
          <p:nvPr/>
        </p:nvSpPr>
        <p:spPr>
          <a:xfrm>
            <a:off x="1924025" y="1051110"/>
            <a:ext cx="429926" cy="184666"/>
          </a:xfrm>
          <a:prstGeom prst="rect">
            <a:avLst/>
          </a:prstGeom>
        </p:spPr>
        <p:txBody>
          <a:bodyPr wrap="none">
            <a:spAutoFit/>
          </a:bodyPr>
          <a:lstStyle/>
          <a:p>
            <a:pPr algn="ctr"/>
            <a:r>
              <a:rPr lang="en-US" sz="600" dirty="0" smtClean="0"/>
              <a:t>1-</a:t>
            </a:r>
            <a:r>
              <a:rPr lang="en-US" sz="600" dirty="0" err="1" smtClean="0"/>
              <a:t>इकाई</a:t>
            </a:r>
            <a:r>
              <a:rPr lang="en-US" sz="600" dirty="0" smtClean="0"/>
              <a:t> </a:t>
            </a:r>
            <a:endParaRPr lang="en-US" sz="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7170" name="Picture 2" descr="C:\Users\HP\Desktop\PYRAMIDS\PYRAMID IMAGES\p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6" y="0"/>
            <a:ext cx="4587815"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05000" y="1743106"/>
            <a:ext cx="2286000" cy="200055"/>
          </a:xfrm>
          <a:prstGeom prst="rect">
            <a:avLst/>
          </a:prstGeom>
        </p:spPr>
        <p:txBody>
          <a:bodyPr>
            <a:spAutoFit/>
          </a:bodyPr>
          <a:lstStyle/>
          <a:p>
            <a:pPr algn="ctr"/>
            <a:r>
              <a:rPr lang="en-US" sz="700" dirty="0"/>
              <a:t> </a:t>
            </a:r>
            <a:r>
              <a:rPr lang="en-US" sz="700" dirty="0" err="1" smtClean="0"/>
              <a:t>इस</a:t>
            </a:r>
            <a:r>
              <a:rPr lang="en-US" sz="700" dirty="0" smtClean="0"/>
              <a:t> </a:t>
            </a:r>
            <a:r>
              <a:rPr lang="en-US" sz="700" dirty="0" err="1"/>
              <a:t>तरह</a:t>
            </a:r>
            <a:r>
              <a:rPr lang="en-US" sz="700" dirty="0"/>
              <a:t> </a:t>
            </a:r>
            <a:r>
              <a:rPr lang="en-US" sz="700" dirty="0" err="1"/>
              <a:t>होटल</a:t>
            </a:r>
            <a:r>
              <a:rPr lang="en-US" sz="700" dirty="0"/>
              <a:t> </a:t>
            </a:r>
            <a:r>
              <a:rPr lang="en-US" sz="700" dirty="0" err="1"/>
              <a:t>के</a:t>
            </a:r>
            <a:r>
              <a:rPr lang="en-US" sz="700" dirty="0"/>
              <a:t> </a:t>
            </a:r>
            <a:r>
              <a:rPr lang="en-US" sz="700" dirty="0" err="1"/>
              <a:t>कमरे</a:t>
            </a:r>
            <a:r>
              <a:rPr lang="en-US" sz="700" dirty="0"/>
              <a:t> </a:t>
            </a:r>
            <a:r>
              <a:rPr lang="en-US" sz="700" dirty="0" err="1"/>
              <a:t>में</a:t>
            </a:r>
            <a:r>
              <a:rPr lang="en-US" sz="700" dirty="0"/>
              <a:t> </a:t>
            </a:r>
            <a:r>
              <a:rPr lang="en-US" sz="700" dirty="0" err="1"/>
              <a:t>कई</a:t>
            </a:r>
            <a:r>
              <a:rPr lang="en-US" sz="700" dirty="0"/>
              <a:t> </a:t>
            </a:r>
            <a:r>
              <a:rPr lang="en-US" sz="700" dirty="0" err="1"/>
              <a:t>घंटे</a:t>
            </a:r>
            <a:r>
              <a:rPr lang="en-US" sz="700" dirty="0"/>
              <a:t> </a:t>
            </a:r>
            <a:r>
              <a:rPr lang="en-US" sz="700" dirty="0" err="1" smtClean="0"/>
              <a:t>बीते</a:t>
            </a:r>
            <a:r>
              <a:rPr lang="en-US" sz="700" dirty="0" smtClean="0"/>
              <a:t>…….</a:t>
            </a:r>
            <a:endParaRPr lang="en-US" sz="700" dirty="0"/>
          </a:p>
        </p:txBody>
      </p:sp>
      <p:sp>
        <p:nvSpPr>
          <p:cNvPr id="4" name="Rectangle 3"/>
          <p:cNvSpPr/>
          <p:nvPr/>
        </p:nvSpPr>
        <p:spPr>
          <a:xfrm>
            <a:off x="139321" y="232041"/>
            <a:ext cx="1371600" cy="307777"/>
          </a:xfrm>
          <a:prstGeom prst="rect">
            <a:avLst/>
          </a:prstGeom>
        </p:spPr>
        <p:txBody>
          <a:bodyPr wrap="square">
            <a:spAutoFit/>
          </a:bodyPr>
          <a:lstStyle/>
          <a:p>
            <a:pPr algn="ctr"/>
            <a:r>
              <a:rPr lang="en-US" sz="700" dirty="0" err="1" smtClean="0"/>
              <a:t>यह</a:t>
            </a:r>
            <a:r>
              <a:rPr lang="en-US" sz="700" dirty="0" smtClean="0"/>
              <a:t> </a:t>
            </a:r>
            <a:r>
              <a:rPr lang="en-US" sz="700" dirty="0" err="1"/>
              <a:t>गुबरैला</a:t>
            </a:r>
            <a:r>
              <a:rPr lang="en-US" sz="700" dirty="0"/>
              <a:t> </a:t>
            </a:r>
            <a:r>
              <a:rPr lang="en-US" sz="700" dirty="0" err="1" smtClean="0"/>
              <a:t>मेरी</a:t>
            </a:r>
            <a:r>
              <a:rPr lang="en-US" sz="700" dirty="0" smtClean="0"/>
              <a:t> </a:t>
            </a:r>
          </a:p>
          <a:p>
            <a:pPr algn="ctr"/>
            <a:r>
              <a:rPr lang="en-US" sz="700" dirty="0" err="1" smtClean="0"/>
              <a:t>दुकान</a:t>
            </a:r>
            <a:r>
              <a:rPr lang="en-US" sz="700" dirty="0" smtClean="0"/>
              <a:t> </a:t>
            </a:r>
            <a:r>
              <a:rPr lang="en-US" sz="700" dirty="0" err="1"/>
              <a:t>का</a:t>
            </a:r>
            <a:r>
              <a:rPr lang="en-US" sz="700" dirty="0"/>
              <a:t> </a:t>
            </a:r>
            <a:r>
              <a:rPr lang="en-US" sz="700" dirty="0" err="1"/>
              <a:t>नहीं</a:t>
            </a:r>
            <a:r>
              <a:rPr lang="en-US" sz="700" dirty="0"/>
              <a:t> </a:t>
            </a:r>
            <a:r>
              <a:rPr lang="en-US" sz="700" dirty="0" err="1"/>
              <a:t>है</a:t>
            </a:r>
            <a:r>
              <a:rPr lang="en-US" sz="700" dirty="0"/>
              <a:t>, </a:t>
            </a:r>
          </a:p>
        </p:txBody>
      </p:sp>
      <p:sp>
        <p:nvSpPr>
          <p:cNvPr id="5" name="Rectangle 4"/>
          <p:cNvSpPr/>
          <p:nvPr/>
        </p:nvSpPr>
        <p:spPr>
          <a:xfrm>
            <a:off x="1820891" y="275629"/>
            <a:ext cx="914400" cy="523220"/>
          </a:xfrm>
          <a:prstGeom prst="rect">
            <a:avLst/>
          </a:prstGeom>
        </p:spPr>
        <p:txBody>
          <a:bodyPr wrap="square">
            <a:spAutoFit/>
          </a:bodyPr>
          <a:lstStyle/>
          <a:p>
            <a:pPr algn="ctr"/>
            <a:r>
              <a:rPr lang="en-US" sz="700" dirty="0" err="1"/>
              <a:t>मुझे</a:t>
            </a:r>
            <a:r>
              <a:rPr lang="en-US" sz="700" dirty="0"/>
              <a:t> </a:t>
            </a:r>
            <a:r>
              <a:rPr lang="en-US" sz="700" dirty="0" err="1"/>
              <a:t>एक</a:t>
            </a:r>
            <a:r>
              <a:rPr lang="en-US" sz="700" dirty="0"/>
              <a:t> </a:t>
            </a:r>
            <a:r>
              <a:rPr lang="en-US" sz="700" dirty="0" err="1"/>
              <a:t>लंबी</a:t>
            </a:r>
            <a:r>
              <a:rPr lang="en-US" sz="700" dirty="0"/>
              <a:t> </a:t>
            </a:r>
            <a:r>
              <a:rPr lang="en-US" sz="700" dirty="0" err="1"/>
              <a:t>दाढ़ी</a:t>
            </a:r>
            <a:r>
              <a:rPr lang="en-US" sz="700" dirty="0"/>
              <a:t> </a:t>
            </a:r>
            <a:r>
              <a:rPr lang="en-US" sz="700" dirty="0" err="1"/>
              <a:t>वाला</a:t>
            </a:r>
            <a:r>
              <a:rPr lang="en-US" sz="700" dirty="0"/>
              <a:t> </a:t>
            </a:r>
            <a:r>
              <a:rPr lang="en-US" sz="700" dirty="0" err="1"/>
              <a:t>आदमी</a:t>
            </a:r>
            <a:r>
              <a:rPr lang="en-US" sz="700" dirty="0"/>
              <a:t> </a:t>
            </a:r>
            <a:r>
              <a:rPr lang="hi-IN" sz="700" dirty="0"/>
              <a:t>मिला</a:t>
            </a:r>
            <a:r>
              <a:rPr lang="en-US" sz="700" dirty="0" smtClean="0"/>
              <a:t> </a:t>
            </a:r>
            <a:r>
              <a:rPr lang="en-US" sz="700" dirty="0" err="1"/>
              <a:t>और</a:t>
            </a:r>
            <a:r>
              <a:rPr lang="en-US" sz="700" dirty="0"/>
              <a:t> </a:t>
            </a:r>
            <a:r>
              <a:rPr lang="en-US" sz="700" dirty="0" err="1"/>
              <a:t>उसने</a:t>
            </a:r>
            <a:r>
              <a:rPr lang="en-US" sz="700" dirty="0"/>
              <a:t> </a:t>
            </a:r>
            <a:r>
              <a:rPr lang="en-US" sz="700" dirty="0" err="1"/>
              <a:t>मुझे</a:t>
            </a:r>
            <a:r>
              <a:rPr lang="en-US" sz="700" dirty="0"/>
              <a:t> </a:t>
            </a:r>
            <a:r>
              <a:rPr lang="en-US" sz="700" dirty="0" err="1"/>
              <a:t>यह</a:t>
            </a:r>
            <a:r>
              <a:rPr lang="en-US" sz="700" dirty="0"/>
              <a:t> </a:t>
            </a:r>
            <a:r>
              <a:rPr lang="en-US" sz="700" dirty="0" err="1"/>
              <a:t>गुबरैला</a:t>
            </a:r>
            <a:r>
              <a:rPr lang="en-US" sz="700" dirty="0"/>
              <a:t> </a:t>
            </a:r>
            <a:r>
              <a:rPr lang="en-US" sz="700" dirty="0" err="1" smtClean="0"/>
              <a:t>दिया</a:t>
            </a:r>
            <a:r>
              <a:rPr lang="en-US" sz="700" dirty="0"/>
              <a:t>.</a:t>
            </a:r>
          </a:p>
        </p:txBody>
      </p:sp>
      <p:sp>
        <p:nvSpPr>
          <p:cNvPr id="6" name="Rectangle 5"/>
          <p:cNvSpPr/>
          <p:nvPr/>
        </p:nvSpPr>
        <p:spPr>
          <a:xfrm>
            <a:off x="2759175" y="354806"/>
            <a:ext cx="1248169" cy="307777"/>
          </a:xfrm>
          <a:prstGeom prst="rect">
            <a:avLst/>
          </a:prstGeom>
        </p:spPr>
        <p:txBody>
          <a:bodyPr wrap="square">
            <a:spAutoFit/>
          </a:bodyPr>
          <a:lstStyle/>
          <a:p>
            <a:pPr algn="ctr"/>
            <a:r>
              <a:rPr lang="en-US" sz="700" dirty="0" err="1"/>
              <a:t>वो</a:t>
            </a:r>
            <a:r>
              <a:rPr lang="en-US" sz="700" dirty="0"/>
              <a:t> </a:t>
            </a:r>
            <a:r>
              <a:rPr lang="en-US" sz="700" dirty="0" err="1"/>
              <a:t>आदमी</a:t>
            </a:r>
            <a:r>
              <a:rPr lang="en-US" sz="700" dirty="0"/>
              <a:t> </a:t>
            </a:r>
            <a:r>
              <a:rPr lang="en-US" sz="700" dirty="0" err="1" smtClean="0"/>
              <a:t>दीवार</a:t>
            </a:r>
            <a:r>
              <a:rPr lang="en-US" sz="700" dirty="0" smtClean="0"/>
              <a:t> </a:t>
            </a:r>
            <a:r>
              <a:rPr lang="en-US" sz="700" dirty="0" err="1"/>
              <a:t>को</a:t>
            </a:r>
            <a:r>
              <a:rPr lang="en-US" sz="700" dirty="0"/>
              <a:t> </a:t>
            </a:r>
            <a:r>
              <a:rPr lang="en-US" sz="700" dirty="0" err="1"/>
              <a:t>तोड़कर</a:t>
            </a:r>
            <a:r>
              <a:rPr lang="en-US" sz="700" dirty="0"/>
              <a:t> </a:t>
            </a:r>
            <a:r>
              <a:rPr lang="en-US" sz="700" dirty="0" smtClean="0"/>
              <a:t/>
            </a:r>
            <a:br>
              <a:rPr lang="en-US" sz="700" dirty="0" smtClean="0"/>
            </a:br>
            <a:r>
              <a:rPr lang="en-US" sz="700" dirty="0" err="1" smtClean="0"/>
              <a:t>तो</a:t>
            </a:r>
            <a:r>
              <a:rPr lang="en-US" sz="700" dirty="0" smtClean="0"/>
              <a:t> </a:t>
            </a:r>
            <a:r>
              <a:rPr lang="en-US" sz="700" dirty="0" err="1"/>
              <a:t>बाहर</a:t>
            </a:r>
            <a:r>
              <a:rPr lang="en-US" sz="700" dirty="0"/>
              <a:t> </a:t>
            </a:r>
            <a:r>
              <a:rPr lang="en-US" sz="700" dirty="0" err="1"/>
              <a:t>जा</a:t>
            </a:r>
            <a:r>
              <a:rPr lang="en-US" sz="700" dirty="0"/>
              <a:t> </a:t>
            </a:r>
            <a:r>
              <a:rPr lang="en-US" sz="700" dirty="0" err="1"/>
              <a:t>नहीं</a:t>
            </a:r>
            <a:r>
              <a:rPr lang="en-US" sz="700" dirty="0"/>
              <a:t> </a:t>
            </a:r>
            <a:r>
              <a:rPr lang="en-US" sz="700" dirty="0" err="1"/>
              <a:t>सकता</a:t>
            </a:r>
            <a:r>
              <a:rPr lang="en-US" sz="700" dirty="0"/>
              <a:t> </a:t>
            </a:r>
            <a:r>
              <a:rPr lang="en-US" sz="700" dirty="0" err="1"/>
              <a:t>है</a:t>
            </a:r>
            <a:r>
              <a:rPr lang="en-US" sz="700" dirty="0"/>
              <a:t>!</a:t>
            </a:r>
          </a:p>
        </p:txBody>
      </p:sp>
      <p:sp>
        <p:nvSpPr>
          <p:cNvPr id="7" name="Rectangle 6"/>
          <p:cNvSpPr/>
          <p:nvPr/>
        </p:nvSpPr>
        <p:spPr>
          <a:xfrm>
            <a:off x="228600" y="1635385"/>
            <a:ext cx="990600" cy="415498"/>
          </a:xfrm>
          <a:prstGeom prst="rect">
            <a:avLst/>
          </a:prstGeom>
        </p:spPr>
        <p:txBody>
          <a:bodyPr wrap="square">
            <a:spAutoFit/>
          </a:bodyPr>
          <a:lstStyle/>
          <a:p>
            <a:pPr algn="ctr"/>
            <a:r>
              <a:rPr lang="en-US" sz="700" dirty="0" err="1"/>
              <a:t>अनसेल्मे</a:t>
            </a:r>
            <a:r>
              <a:rPr lang="en-US" sz="700" dirty="0"/>
              <a:t>, </a:t>
            </a:r>
            <a:r>
              <a:rPr lang="en-US" sz="700" dirty="0" err="1"/>
              <a:t>चलो</a:t>
            </a:r>
            <a:r>
              <a:rPr lang="en-US" sz="700" dirty="0"/>
              <a:t> </a:t>
            </a:r>
            <a:r>
              <a:rPr lang="en-US" sz="700" dirty="0" err="1"/>
              <a:t>अब</a:t>
            </a:r>
            <a:r>
              <a:rPr lang="en-US" sz="700" dirty="0"/>
              <a:t> </a:t>
            </a:r>
            <a:r>
              <a:rPr lang="en-US" sz="700" dirty="0" err="1"/>
              <a:t>आकर</a:t>
            </a:r>
            <a:r>
              <a:rPr lang="en-US" sz="700" dirty="0"/>
              <a:t> </a:t>
            </a:r>
            <a:r>
              <a:rPr lang="en-US" sz="700" dirty="0" err="1"/>
              <a:t>सो</a:t>
            </a:r>
            <a:r>
              <a:rPr lang="en-US" sz="700" dirty="0"/>
              <a:t> </a:t>
            </a:r>
            <a:r>
              <a:rPr lang="en-US" sz="700" dirty="0" err="1"/>
              <a:t>जाओ</a:t>
            </a:r>
            <a:r>
              <a:rPr lang="en-US" sz="700" dirty="0"/>
              <a:t>. </a:t>
            </a:r>
            <a:r>
              <a:rPr lang="en-US" sz="700" dirty="0" err="1"/>
              <a:t>पहले</a:t>
            </a:r>
            <a:r>
              <a:rPr lang="en-US" sz="700" dirty="0"/>
              <a:t> </a:t>
            </a:r>
            <a:r>
              <a:rPr lang="en-US" sz="700" dirty="0" err="1"/>
              <a:t>ही</a:t>
            </a:r>
            <a:r>
              <a:rPr lang="en-US" sz="700" dirty="0"/>
              <a:t> </a:t>
            </a:r>
            <a:r>
              <a:rPr lang="en-US" sz="700" dirty="0" err="1"/>
              <a:t>काफी</a:t>
            </a:r>
            <a:r>
              <a:rPr lang="en-US" sz="700" dirty="0"/>
              <a:t> </a:t>
            </a:r>
            <a:r>
              <a:rPr lang="en-US" sz="700" dirty="0" err="1"/>
              <a:t>देर</a:t>
            </a:r>
            <a:r>
              <a:rPr lang="en-US" sz="700" dirty="0"/>
              <a:t> </a:t>
            </a:r>
            <a:r>
              <a:rPr lang="en-US" sz="700" dirty="0" err="1"/>
              <a:t>हो</a:t>
            </a:r>
            <a:r>
              <a:rPr lang="en-US" sz="700" dirty="0"/>
              <a:t> </a:t>
            </a:r>
            <a:r>
              <a:rPr lang="en-US" sz="700" dirty="0" err="1"/>
              <a:t>चुकी</a:t>
            </a:r>
            <a:r>
              <a:rPr lang="en-US" sz="700" dirty="0"/>
              <a:t> </a:t>
            </a:r>
            <a:r>
              <a:rPr lang="en-US" sz="700" dirty="0" err="1"/>
              <a:t>है</a:t>
            </a:r>
            <a:r>
              <a:rPr lang="en-US" sz="700" dirty="0"/>
              <a:t>.</a:t>
            </a:r>
          </a:p>
        </p:txBody>
      </p:sp>
      <p:sp>
        <p:nvSpPr>
          <p:cNvPr id="8" name="Rectangle 7"/>
          <p:cNvSpPr/>
          <p:nvPr/>
        </p:nvSpPr>
        <p:spPr>
          <a:xfrm>
            <a:off x="539750" y="1269206"/>
            <a:ext cx="853932" cy="307777"/>
          </a:xfrm>
          <a:prstGeom prst="rect">
            <a:avLst/>
          </a:prstGeom>
        </p:spPr>
        <p:txBody>
          <a:bodyPr wrap="square">
            <a:spAutoFit/>
          </a:bodyPr>
          <a:lstStyle/>
          <a:p>
            <a:pPr algn="ctr"/>
            <a:r>
              <a:rPr lang="hi-IN" sz="700" dirty="0"/>
              <a:t>पर</a:t>
            </a:r>
            <a:r>
              <a:rPr lang="en-US" sz="700" dirty="0"/>
              <a:t> </a:t>
            </a:r>
            <a:r>
              <a:rPr lang="en-US" sz="700" dirty="0" err="1"/>
              <a:t>वो</a:t>
            </a:r>
            <a:r>
              <a:rPr lang="en-US" sz="700" dirty="0"/>
              <a:t> </a:t>
            </a:r>
            <a:r>
              <a:rPr lang="en-US" sz="700" dirty="0" err="1"/>
              <a:t>वाकई</a:t>
            </a:r>
            <a:r>
              <a:rPr lang="en-US" sz="700" dirty="0"/>
              <a:t> </a:t>
            </a:r>
            <a:r>
              <a:rPr lang="en-US" sz="700" dirty="0" err="1"/>
              <a:t>एक</a:t>
            </a:r>
            <a:r>
              <a:rPr lang="en-US" sz="700" dirty="0"/>
              <a:t> </a:t>
            </a:r>
            <a:r>
              <a:rPr lang="en-US" sz="700" dirty="0" err="1"/>
              <a:t>सुंदर</a:t>
            </a:r>
            <a:r>
              <a:rPr lang="en-US" sz="700" dirty="0"/>
              <a:t> </a:t>
            </a:r>
            <a:r>
              <a:rPr lang="en-US" sz="700" dirty="0" err="1"/>
              <a:t>नमूना</a:t>
            </a:r>
            <a:r>
              <a:rPr lang="en-US" sz="700" dirty="0"/>
              <a:t> </a:t>
            </a:r>
            <a:r>
              <a:rPr lang="en-US" sz="700" dirty="0" err="1"/>
              <a:t>है</a:t>
            </a:r>
            <a:r>
              <a:rPr lang="en-US" sz="700" dirty="0"/>
              <a:t>.</a:t>
            </a:r>
          </a:p>
        </p:txBody>
      </p:sp>
    </p:spTree>
    <p:extLst>
      <p:ext uri="{BB962C8B-B14F-4D97-AF65-F5344CB8AC3E}">
        <p14:creationId xmlns:p14="http://schemas.microsoft.com/office/powerpoint/2010/main" val="17259151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r>
              <a:rPr lang="en-US" dirty="0" err="1"/>
              <a:t>सेट</a:t>
            </a:r>
            <a:r>
              <a:rPr lang="en-US" dirty="0"/>
              <a:t> C </a:t>
            </a:r>
          </a:p>
        </p:txBody>
      </p:sp>
      <p:pic>
        <p:nvPicPr>
          <p:cNvPr id="71682" name="Picture 2" descr="C:\Users\HP\Desktop\PYRAMIDS\PYRAMID IMAGES\p0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81400" y="499646"/>
            <a:ext cx="2286000" cy="830997"/>
          </a:xfrm>
          <a:prstGeom prst="rect">
            <a:avLst/>
          </a:prstGeom>
        </p:spPr>
        <p:txBody>
          <a:bodyPr>
            <a:spAutoFit/>
          </a:bodyPr>
          <a:lstStyle/>
          <a:p>
            <a:r>
              <a:rPr lang="en-US" dirty="0"/>
              <a:t>  </a:t>
            </a:r>
          </a:p>
          <a:p>
            <a:r>
              <a:rPr lang="en-US" dirty="0"/>
              <a:t> </a:t>
            </a:r>
          </a:p>
          <a:p>
            <a:r>
              <a:rPr lang="en-US" dirty="0"/>
              <a:t> </a:t>
            </a:r>
          </a:p>
          <a:p>
            <a:r>
              <a:rPr lang="en-US" dirty="0"/>
              <a:t> </a:t>
            </a:r>
          </a:p>
          <a:p>
            <a:r>
              <a:rPr lang="en-US" dirty="0"/>
              <a:t> </a:t>
            </a:r>
          </a:p>
          <a:p>
            <a:r>
              <a:rPr lang="en-US" dirty="0"/>
              <a:t> </a:t>
            </a:r>
          </a:p>
        </p:txBody>
      </p:sp>
      <p:sp>
        <p:nvSpPr>
          <p:cNvPr id="4" name="Rectangle 3"/>
          <p:cNvSpPr/>
          <p:nvPr/>
        </p:nvSpPr>
        <p:spPr>
          <a:xfrm>
            <a:off x="152400" y="203175"/>
            <a:ext cx="1988044" cy="200055"/>
          </a:xfrm>
          <a:prstGeom prst="rect">
            <a:avLst/>
          </a:prstGeom>
        </p:spPr>
        <p:txBody>
          <a:bodyPr wrap="none">
            <a:spAutoFit/>
          </a:bodyPr>
          <a:lstStyle/>
          <a:p>
            <a:r>
              <a:rPr lang="en-US" sz="700" dirty="0" err="1"/>
              <a:t>कोने</a:t>
            </a:r>
            <a:r>
              <a:rPr lang="en-US" sz="700" dirty="0"/>
              <a:t> </a:t>
            </a:r>
            <a:r>
              <a:rPr lang="en-US" sz="700" dirty="0" err="1"/>
              <a:t>वाले</a:t>
            </a:r>
            <a:r>
              <a:rPr lang="en-US" sz="700" dirty="0"/>
              <a:t> </a:t>
            </a:r>
            <a:r>
              <a:rPr lang="en-US" sz="700" dirty="0" err="1"/>
              <a:t>टुकड़े</a:t>
            </a:r>
            <a:r>
              <a:rPr lang="en-US" sz="700" dirty="0"/>
              <a:t> </a:t>
            </a:r>
            <a:r>
              <a:rPr lang="en-US" sz="700" dirty="0" err="1"/>
              <a:t>में</a:t>
            </a:r>
            <a:r>
              <a:rPr lang="en-US" sz="700" dirty="0"/>
              <a:t> </a:t>
            </a:r>
            <a:r>
              <a:rPr lang="en-US" sz="700" dirty="0" err="1"/>
              <a:t>प्री-कट</a:t>
            </a:r>
            <a:r>
              <a:rPr lang="en-US" sz="700" dirty="0"/>
              <a:t> </a:t>
            </a:r>
            <a:r>
              <a:rPr lang="en-US" sz="700" dirty="0" err="1"/>
              <a:t>पत्थरों</a:t>
            </a:r>
            <a:r>
              <a:rPr lang="en-US" sz="700" dirty="0"/>
              <a:t> </a:t>
            </a:r>
            <a:r>
              <a:rPr lang="en-US" sz="700" dirty="0" err="1"/>
              <a:t>की</a:t>
            </a:r>
            <a:r>
              <a:rPr lang="en-US" sz="700" dirty="0"/>
              <a:t> </a:t>
            </a:r>
            <a:r>
              <a:rPr lang="en-US" sz="700" dirty="0" err="1"/>
              <a:t>चार</a:t>
            </a:r>
            <a:r>
              <a:rPr lang="en-US" sz="700" dirty="0"/>
              <a:t> </a:t>
            </a:r>
            <a:r>
              <a:rPr lang="en-US" sz="700" dirty="0" err="1"/>
              <a:t>परतें</a:t>
            </a:r>
            <a:r>
              <a:rPr lang="en-US" sz="700" dirty="0"/>
              <a:t> </a:t>
            </a:r>
            <a:r>
              <a:rPr lang="en-US" sz="700" dirty="0" err="1"/>
              <a:t>होती</a:t>
            </a:r>
            <a:r>
              <a:rPr lang="en-US" sz="700" dirty="0"/>
              <a:t> </a:t>
            </a:r>
            <a:r>
              <a:rPr lang="en-US" sz="700" dirty="0" err="1"/>
              <a:t>हैं</a:t>
            </a:r>
            <a:r>
              <a:rPr lang="en-US" sz="700" dirty="0"/>
              <a:t>.</a:t>
            </a:r>
          </a:p>
        </p:txBody>
      </p:sp>
      <p:sp>
        <p:nvSpPr>
          <p:cNvPr id="5" name="Rectangle 4"/>
          <p:cNvSpPr/>
          <p:nvPr/>
        </p:nvSpPr>
        <p:spPr>
          <a:xfrm>
            <a:off x="158901" y="456910"/>
            <a:ext cx="2286000" cy="307777"/>
          </a:xfrm>
          <a:prstGeom prst="rect">
            <a:avLst/>
          </a:prstGeom>
        </p:spPr>
        <p:txBody>
          <a:bodyPr>
            <a:spAutoFit/>
          </a:bodyPr>
          <a:lstStyle/>
          <a:p>
            <a:r>
              <a:rPr lang="en-US" sz="700" dirty="0" err="1" smtClean="0"/>
              <a:t>नीचे</a:t>
            </a:r>
            <a:r>
              <a:rPr lang="en-US" sz="700" dirty="0" smtClean="0"/>
              <a:t> </a:t>
            </a:r>
            <a:r>
              <a:rPr lang="en-US" sz="700" dirty="0" err="1"/>
              <a:t>अगली</a:t>
            </a:r>
            <a:r>
              <a:rPr lang="en-US" sz="700" dirty="0"/>
              <a:t> </a:t>
            </a:r>
            <a:r>
              <a:rPr lang="en-US" sz="700" dirty="0" err="1"/>
              <a:t>परत</a:t>
            </a:r>
            <a:r>
              <a:rPr lang="en-US" sz="700" dirty="0"/>
              <a:t> - </a:t>
            </a:r>
            <a:r>
              <a:rPr lang="en-US" sz="700" dirty="0" err="1"/>
              <a:t>यानि</a:t>
            </a:r>
            <a:r>
              <a:rPr lang="en-US" sz="700" dirty="0"/>
              <a:t> </a:t>
            </a:r>
            <a:r>
              <a:rPr lang="en-US" sz="700" dirty="0" err="1"/>
              <a:t>परत</a:t>
            </a:r>
            <a:r>
              <a:rPr lang="en-US" sz="700" dirty="0"/>
              <a:t> D </a:t>
            </a:r>
            <a:r>
              <a:rPr lang="en-US" sz="700" dirty="0" err="1"/>
              <a:t>बनाने</a:t>
            </a:r>
            <a:r>
              <a:rPr lang="en-US" sz="700" dirty="0"/>
              <a:t> </a:t>
            </a:r>
            <a:r>
              <a:rPr lang="en-US" sz="700" dirty="0" err="1"/>
              <a:t>का</a:t>
            </a:r>
            <a:r>
              <a:rPr lang="en-US" sz="700" dirty="0"/>
              <a:t> </a:t>
            </a:r>
            <a:r>
              <a:rPr lang="en-US" sz="700" dirty="0" err="1"/>
              <a:t>तरीका</a:t>
            </a:r>
            <a:r>
              <a:rPr lang="en-US" sz="700" dirty="0"/>
              <a:t> </a:t>
            </a:r>
            <a:r>
              <a:rPr lang="en-US" sz="700" dirty="0" err="1"/>
              <a:t>दिया</a:t>
            </a:r>
            <a:r>
              <a:rPr lang="en-US" sz="700" dirty="0"/>
              <a:t> </a:t>
            </a:r>
            <a:r>
              <a:rPr lang="en-US" sz="700" dirty="0" err="1"/>
              <a:t>है</a:t>
            </a:r>
            <a:r>
              <a:rPr lang="en-US" sz="700" dirty="0"/>
              <a:t> </a:t>
            </a:r>
            <a:r>
              <a:rPr lang="en-US" sz="700" dirty="0" smtClean="0"/>
              <a:t/>
            </a:r>
            <a:br>
              <a:rPr lang="en-US" sz="700" dirty="0" smtClean="0"/>
            </a:br>
            <a:r>
              <a:rPr lang="en-US" sz="700" dirty="0" err="1" smtClean="0"/>
              <a:t>वो</a:t>
            </a:r>
            <a:r>
              <a:rPr lang="en-US" sz="700" dirty="0" smtClean="0"/>
              <a:t> </a:t>
            </a:r>
            <a:r>
              <a:rPr lang="en-US" sz="700" dirty="0" err="1"/>
              <a:t>भी</a:t>
            </a:r>
            <a:r>
              <a:rPr lang="en-US" sz="700" dirty="0"/>
              <a:t> </a:t>
            </a:r>
            <a:r>
              <a:rPr lang="en-US" sz="700" dirty="0" err="1"/>
              <a:t>मानक</a:t>
            </a:r>
            <a:r>
              <a:rPr lang="en-US" sz="700" dirty="0"/>
              <a:t> A </a:t>
            </a:r>
            <a:r>
              <a:rPr lang="en-US" sz="700" dirty="0" err="1"/>
              <a:t>और</a:t>
            </a:r>
            <a:r>
              <a:rPr lang="en-US" sz="700" dirty="0"/>
              <a:t> B </a:t>
            </a:r>
            <a:r>
              <a:rPr lang="en-US" sz="700" dirty="0" err="1"/>
              <a:t>ब्लॉक्स</a:t>
            </a:r>
            <a:r>
              <a:rPr lang="en-US" sz="700" dirty="0"/>
              <a:t> </a:t>
            </a:r>
            <a:r>
              <a:rPr lang="en-US" sz="700" dirty="0" err="1"/>
              <a:t>से</a:t>
            </a:r>
            <a:r>
              <a:rPr lang="en-US" sz="700" dirty="0"/>
              <a:t>.</a:t>
            </a:r>
          </a:p>
        </p:txBody>
      </p:sp>
      <p:sp>
        <p:nvSpPr>
          <p:cNvPr id="6" name="Rectangle 5"/>
          <p:cNvSpPr/>
          <p:nvPr/>
        </p:nvSpPr>
        <p:spPr>
          <a:xfrm>
            <a:off x="3691719" y="633707"/>
            <a:ext cx="362600" cy="184666"/>
          </a:xfrm>
          <a:prstGeom prst="rect">
            <a:avLst/>
          </a:prstGeom>
        </p:spPr>
        <p:txBody>
          <a:bodyPr wrap="none">
            <a:spAutoFit/>
          </a:bodyPr>
          <a:lstStyle/>
          <a:p>
            <a:pPr algn="ctr"/>
            <a:r>
              <a:rPr lang="en-US" sz="600" dirty="0" err="1"/>
              <a:t>सेट</a:t>
            </a:r>
            <a:r>
              <a:rPr lang="en-US" sz="600" dirty="0"/>
              <a:t> C </a:t>
            </a:r>
          </a:p>
        </p:txBody>
      </p:sp>
      <p:sp>
        <p:nvSpPr>
          <p:cNvPr id="7" name="Rectangle 6"/>
          <p:cNvSpPr/>
          <p:nvPr/>
        </p:nvSpPr>
        <p:spPr>
          <a:xfrm>
            <a:off x="3691719" y="786054"/>
            <a:ext cx="351378" cy="184666"/>
          </a:xfrm>
          <a:prstGeom prst="rect">
            <a:avLst/>
          </a:prstGeom>
        </p:spPr>
        <p:txBody>
          <a:bodyPr wrap="none">
            <a:spAutoFit/>
          </a:bodyPr>
          <a:lstStyle/>
          <a:p>
            <a:pPr algn="ctr"/>
            <a:r>
              <a:rPr lang="en-US" sz="600" dirty="0" err="1"/>
              <a:t>सेट</a:t>
            </a:r>
            <a:r>
              <a:rPr lang="en-US" sz="600" dirty="0"/>
              <a:t> D</a:t>
            </a:r>
          </a:p>
        </p:txBody>
      </p:sp>
      <p:sp>
        <p:nvSpPr>
          <p:cNvPr id="8" name="Rectangle 7"/>
          <p:cNvSpPr/>
          <p:nvPr/>
        </p:nvSpPr>
        <p:spPr>
          <a:xfrm>
            <a:off x="3802797" y="970720"/>
            <a:ext cx="357790" cy="184666"/>
          </a:xfrm>
          <a:prstGeom prst="rect">
            <a:avLst/>
          </a:prstGeom>
        </p:spPr>
        <p:txBody>
          <a:bodyPr wrap="none">
            <a:spAutoFit/>
          </a:bodyPr>
          <a:lstStyle/>
          <a:p>
            <a:pPr algn="ctr"/>
            <a:r>
              <a:rPr lang="en-US" sz="600" dirty="0" err="1"/>
              <a:t>सेट</a:t>
            </a:r>
            <a:r>
              <a:rPr lang="en-US" sz="600" dirty="0"/>
              <a:t> E </a:t>
            </a:r>
          </a:p>
        </p:txBody>
      </p:sp>
      <p:sp>
        <p:nvSpPr>
          <p:cNvPr id="9" name="Rectangle 8"/>
          <p:cNvSpPr/>
          <p:nvPr/>
        </p:nvSpPr>
        <p:spPr>
          <a:xfrm>
            <a:off x="3873820" y="1238310"/>
            <a:ext cx="338554" cy="184666"/>
          </a:xfrm>
          <a:prstGeom prst="rect">
            <a:avLst/>
          </a:prstGeom>
        </p:spPr>
        <p:txBody>
          <a:bodyPr wrap="none">
            <a:spAutoFit/>
          </a:bodyPr>
          <a:lstStyle/>
          <a:p>
            <a:pPr algn="ctr"/>
            <a:r>
              <a:rPr lang="en-US" sz="600" dirty="0" err="1"/>
              <a:t>सेट</a:t>
            </a:r>
            <a:r>
              <a:rPr lang="en-US" sz="600" dirty="0"/>
              <a:t> F</a:t>
            </a:r>
          </a:p>
        </p:txBody>
      </p:sp>
      <p:sp>
        <p:nvSpPr>
          <p:cNvPr id="10" name="Rectangle 9"/>
          <p:cNvSpPr/>
          <p:nvPr/>
        </p:nvSpPr>
        <p:spPr>
          <a:xfrm>
            <a:off x="3387228" y="2118484"/>
            <a:ext cx="760512" cy="276999"/>
          </a:xfrm>
          <a:prstGeom prst="rect">
            <a:avLst/>
          </a:prstGeom>
        </p:spPr>
        <p:txBody>
          <a:bodyPr wrap="square">
            <a:spAutoFit/>
          </a:bodyPr>
          <a:lstStyle/>
          <a:p>
            <a:pPr algn="ctr"/>
            <a:r>
              <a:rPr lang="en-US" sz="600" dirty="0" err="1"/>
              <a:t>परत</a:t>
            </a:r>
            <a:r>
              <a:rPr lang="en-US" sz="600" dirty="0"/>
              <a:t> D - </a:t>
            </a:r>
            <a:r>
              <a:rPr lang="en-US" sz="600" dirty="0" err="1"/>
              <a:t>पिरामिड</a:t>
            </a:r>
            <a:r>
              <a:rPr lang="en-US" sz="600" dirty="0"/>
              <a:t> </a:t>
            </a:r>
            <a:r>
              <a:rPr lang="en-US" sz="600" dirty="0" err="1"/>
              <a:t>की</a:t>
            </a:r>
            <a:r>
              <a:rPr lang="en-US" sz="600" dirty="0"/>
              <a:t> </a:t>
            </a:r>
            <a:r>
              <a:rPr lang="en-US" sz="600" dirty="0" err="1"/>
              <a:t>साइड</a:t>
            </a:r>
            <a:r>
              <a:rPr lang="en-US" sz="600" dirty="0"/>
              <a:t> </a:t>
            </a:r>
            <a:r>
              <a:rPr lang="en-US" sz="600" dirty="0" err="1"/>
              <a:t>होगी</a:t>
            </a:r>
            <a:r>
              <a:rPr lang="en-US" sz="600" dirty="0"/>
              <a:t> </a:t>
            </a:r>
          </a:p>
        </p:txBody>
      </p:sp>
      <p:sp>
        <p:nvSpPr>
          <p:cNvPr id="11" name="Rectangle 10"/>
          <p:cNvSpPr/>
          <p:nvPr/>
        </p:nvSpPr>
        <p:spPr>
          <a:xfrm>
            <a:off x="340946" y="2403353"/>
            <a:ext cx="3713373" cy="523220"/>
          </a:xfrm>
          <a:prstGeom prst="rect">
            <a:avLst/>
          </a:prstGeom>
        </p:spPr>
        <p:txBody>
          <a:bodyPr wrap="square">
            <a:spAutoFit/>
          </a:bodyPr>
          <a:lstStyle/>
          <a:p>
            <a:r>
              <a:rPr lang="en-US" sz="700" dirty="0" err="1"/>
              <a:t>निम्नलिखित</a:t>
            </a:r>
            <a:r>
              <a:rPr lang="en-US" sz="700" dirty="0"/>
              <a:t> </a:t>
            </a:r>
            <a:r>
              <a:rPr lang="en-US" sz="700" dirty="0" err="1"/>
              <a:t>सभी</a:t>
            </a:r>
            <a:r>
              <a:rPr lang="en-US" sz="700" dirty="0"/>
              <a:t> </a:t>
            </a:r>
            <a:r>
              <a:rPr lang="en-US" sz="700" dirty="0" err="1"/>
              <a:t>में</a:t>
            </a:r>
            <a:r>
              <a:rPr lang="en-US" sz="700" dirty="0"/>
              <a:t>, </a:t>
            </a:r>
            <a:r>
              <a:rPr lang="en-US" sz="700" dirty="0" err="1"/>
              <a:t>हम</a:t>
            </a:r>
            <a:r>
              <a:rPr lang="en-US" sz="700" dirty="0"/>
              <a:t> </a:t>
            </a:r>
            <a:r>
              <a:rPr lang="en-US" sz="700" dirty="0" err="1"/>
              <a:t>मानेंगे</a:t>
            </a:r>
            <a:r>
              <a:rPr lang="en-US" sz="700" dirty="0"/>
              <a:t> </a:t>
            </a:r>
            <a:r>
              <a:rPr lang="en-US" sz="700" dirty="0" err="1"/>
              <a:t>कि</a:t>
            </a:r>
            <a:r>
              <a:rPr lang="en-US" sz="700" dirty="0"/>
              <a:t> </a:t>
            </a:r>
            <a:r>
              <a:rPr lang="en-US" sz="700" dirty="0" err="1"/>
              <a:t>ढलान</a:t>
            </a:r>
            <a:r>
              <a:rPr lang="en-US" sz="700" dirty="0"/>
              <a:t> </a:t>
            </a:r>
            <a:r>
              <a:rPr lang="en-US" sz="700" dirty="0" err="1"/>
              <a:t>का</a:t>
            </a:r>
            <a:r>
              <a:rPr lang="en-US" sz="700" dirty="0"/>
              <a:t> </a:t>
            </a:r>
            <a:r>
              <a:rPr lang="en-US" sz="700" dirty="0" err="1"/>
              <a:t>चेहरा</a:t>
            </a:r>
            <a:r>
              <a:rPr lang="en-US" sz="700" dirty="0"/>
              <a:t> </a:t>
            </a:r>
            <a:r>
              <a:rPr lang="en-US" sz="700" dirty="0" err="1"/>
              <a:t>एक</a:t>
            </a:r>
            <a:r>
              <a:rPr lang="en-US" sz="700" dirty="0"/>
              <a:t> </a:t>
            </a:r>
            <a:r>
              <a:rPr lang="en-US" sz="700" dirty="0" err="1"/>
              <a:t>है</a:t>
            </a:r>
            <a:r>
              <a:rPr lang="en-US" sz="700" dirty="0"/>
              <a:t> </a:t>
            </a:r>
            <a:r>
              <a:rPr lang="en-US" sz="700" dirty="0" err="1"/>
              <a:t>और</a:t>
            </a:r>
            <a:r>
              <a:rPr lang="en-US" sz="700" dirty="0"/>
              <a:t> </a:t>
            </a:r>
            <a:r>
              <a:rPr lang="en-US" sz="700" dirty="0" err="1"/>
              <a:t>वे</a:t>
            </a:r>
            <a:r>
              <a:rPr lang="en-US" sz="700" dirty="0"/>
              <a:t> </a:t>
            </a:r>
            <a:r>
              <a:rPr lang="en-US" sz="700" dirty="0" err="1"/>
              <a:t>क्षैतिज</a:t>
            </a:r>
            <a:r>
              <a:rPr lang="en-US" sz="700" dirty="0"/>
              <a:t> </a:t>
            </a:r>
            <a:r>
              <a:rPr lang="en-US" sz="700" dirty="0" err="1"/>
              <a:t>के</a:t>
            </a:r>
            <a:r>
              <a:rPr lang="en-US" sz="700" dirty="0"/>
              <a:t> </a:t>
            </a:r>
            <a:r>
              <a:rPr lang="en-US" sz="700" dirty="0" err="1"/>
              <a:t>साथ</a:t>
            </a:r>
            <a:r>
              <a:rPr lang="en-US" sz="700" dirty="0"/>
              <a:t> 45° </a:t>
            </a:r>
            <a:r>
              <a:rPr lang="en-US" sz="700" dirty="0" err="1"/>
              <a:t>का</a:t>
            </a:r>
            <a:r>
              <a:rPr lang="en-US" sz="700" dirty="0"/>
              <a:t> </a:t>
            </a:r>
            <a:r>
              <a:rPr lang="en-US" sz="700" dirty="0" err="1"/>
              <a:t>कोण</a:t>
            </a:r>
            <a:r>
              <a:rPr lang="en-US" sz="700" dirty="0"/>
              <a:t> </a:t>
            </a:r>
            <a:r>
              <a:rPr lang="en-US" sz="700" dirty="0" err="1"/>
              <a:t>बनाता</a:t>
            </a:r>
            <a:r>
              <a:rPr lang="en-US" sz="700" dirty="0"/>
              <a:t> </a:t>
            </a:r>
            <a:r>
              <a:rPr lang="en-US" sz="700" dirty="0" err="1"/>
              <a:t>है</a:t>
            </a:r>
            <a:r>
              <a:rPr lang="en-US" sz="700" dirty="0"/>
              <a:t>. </a:t>
            </a:r>
            <a:r>
              <a:rPr lang="en-US" sz="700" dirty="0" err="1"/>
              <a:t>लेकिन</a:t>
            </a:r>
            <a:r>
              <a:rPr lang="en-US" sz="700" dirty="0"/>
              <a:t> </a:t>
            </a:r>
            <a:r>
              <a:rPr lang="en-US" sz="700" dirty="0" err="1"/>
              <a:t>पिरामिड</a:t>
            </a:r>
            <a:r>
              <a:rPr lang="en-US" sz="700" dirty="0"/>
              <a:t> </a:t>
            </a:r>
            <a:r>
              <a:rPr lang="en-US" sz="700" dirty="0" err="1"/>
              <a:t>के</a:t>
            </a:r>
            <a:r>
              <a:rPr lang="en-US" sz="700" dirty="0"/>
              <a:t> </a:t>
            </a:r>
            <a:r>
              <a:rPr lang="en-US" sz="700" dirty="0" err="1"/>
              <a:t>चेहरे</a:t>
            </a:r>
            <a:r>
              <a:rPr lang="en-US" sz="700" dirty="0"/>
              <a:t> </a:t>
            </a:r>
            <a:r>
              <a:rPr lang="en-US" sz="700" dirty="0" err="1"/>
              <a:t>अधिक</a:t>
            </a:r>
            <a:r>
              <a:rPr lang="en-US" sz="700" dirty="0"/>
              <a:t> </a:t>
            </a:r>
            <a:r>
              <a:rPr lang="en-US" sz="700" dirty="0" err="1"/>
              <a:t>झुके</a:t>
            </a:r>
            <a:r>
              <a:rPr lang="en-US" sz="700" dirty="0"/>
              <a:t> </a:t>
            </a:r>
            <a:r>
              <a:rPr lang="en-US" sz="700" dirty="0" err="1"/>
              <a:t>हुए</a:t>
            </a:r>
            <a:r>
              <a:rPr lang="en-US" sz="700" dirty="0"/>
              <a:t> </a:t>
            </a:r>
            <a:r>
              <a:rPr lang="en-US" sz="700" dirty="0" err="1"/>
              <a:t>थे</a:t>
            </a:r>
            <a:r>
              <a:rPr lang="en-US" sz="700" dirty="0"/>
              <a:t>. </a:t>
            </a:r>
            <a:r>
              <a:rPr lang="en-US" sz="700" dirty="0" err="1"/>
              <a:t>चेओप्स</a:t>
            </a:r>
            <a:r>
              <a:rPr lang="en-US" sz="700" dirty="0"/>
              <a:t> </a:t>
            </a:r>
            <a:r>
              <a:rPr lang="en-US" sz="700" dirty="0" err="1"/>
              <a:t>की</a:t>
            </a:r>
            <a:r>
              <a:rPr lang="en-US" sz="700" dirty="0"/>
              <a:t> </a:t>
            </a:r>
            <a:r>
              <a:rPr lang="en-US" sz="700" dirty="0" err="1"/>
              <a:t>पिरामिड</a:t>
            </a:r>
            <a:r>
              <a:rPr lang="en-US" sz="700" dirty="0"/>
              <a:t> </a:t>
            </a:r>
            <a:r>
              <a:rPr lang="en-US" sz="700" dirty="0" err="1"/>
              <a:t>का</a:t>
            </a:r>
            <a:r>
              <a:rPr lang="en-US" sz="700" dirty="0"/>
              <a:t> </a:t>
            </a:r>
            <a:r>
              <a:rPr lang="en-US" sz="700" dirty="0" err="1"/>
              <a:t>ढलान</a:t>
            </a:r>
            <a:r>
              <a:rPr lang="en-US" sz="700" dirty="0"/>
              <a:t> 14/11 </a:t>
            </a:r>
            <a:r>
              <a:rPr lang="en-US" sz="700" dirty="0" err="1"/>
              <a:t>है</a:t>
            </a:r>
            <a:r>
              <a:rPr lang="en-US" sz="700" dirty="0"/>
              <a:t>, </a:t>
            </a:r>
            <a:r>
              <a:rPr lang="en-US" sz="700" dirty="0" err="1"/>
              <a:t>जो</a:t>
            </a:r>
            <a:r>
              <a:rPr lang="en-US" sz="700" dirty="0"/>
              <a:t> 51 </a:t>
            </a:r>
            <a:r>
              <a:rPr lang="en-US" sz="700" dirty="0" err="1"/>
              <a:t>डिग्री</a:t>
            </a:r>
            <a:r>
              <a:rPr lang="en-US" sz="700" dirty="0"/>
              <a:t> 30 </a:t>
            </a:r>
            <a:r>
              <a:rPr lang="en-US" sz="700" dirty="0" err="1"/>
              <a:t>मिनट</a:t>
            </a:r>
            <a:r>
              <a:rPr lang="en-US" sz="700" dirty="0"/>
              <a:t> 34 </a:t>
            </a:r>
            <a:r>
              <a:rPr lang="en-US" sz="700" dirty="0" err="1"/>
              <a:t>सेकंड</a:t>
            </a:r>
            <a:r>
              <a:rPr lang="en-US" sz="700" dirty="0"/>
              <a:t> </a:t>
            </a:r>
            <a:r>
              <a:rPr lang="en-US" sz="700" dirty="0" err="1"/>
              <a:t>का</a:t>
            </a:r>
            <a:r>
              <a:rPr lang="en-US" sz="700" dirty="0"/>
              <a:t> </a:t>
            </a:r>
            <a:r>
              <a:rPr lang="en-US" sz="700" dirty="0" err="1"/>
              <a:t>कोण</a:t>
            </a:r>
            <a:r>
              <a:rPr lang="en-US" sz="700" dirty="0"/>
              <a:t> </a:t>
            </a:r>
            <a:r>
              <a:rPr lang="en-US" sz="700" dirty="0" err="1"/>
              <a:t>होगा</a:t>
            </a:r>
            <a:r>
              <a:rPr lang="en-US" sz="700" dirty="0"/>
              <a:t>. </a:t>
            </a:r>
            <a:r>
              <a:rPr lang="en-US" sz="700" dirty="0" err="1"/>
              <a:t>शुद्धतावादी</a:t>
            </a:r>
            <a:r>
              <a:rPr lang="en-US" sz="700" dirty="0"/>
              <a:t> </a:t>
            </a:r>
            <a:r>
              <a:rPr lang="en-US" sz="700" dirty="0" err="1"/>
              <a:t>लोग</a:t>
            </a:r>
            <a:r>
              <a:rPr lang="en-US" sz="700" dirty="0"/>
              <a:t>, </a:t>
            </a:r>
            <a:r>
              <a:rPr lang="en-US" sz="700" dirty="0" err="1"/>
              <a:t>क्षैतिज</a:t>
            </a:r>
            <a:r>
              <a:rPr lang="en-US" sz="700" dirty="0"/>
              <a:t> </a:t>
            </a:r>
            <a:r>
              <a:rPr lang="en-US" sz="700" dirty="0" err="1"/>
              <a:t>ग्रिड</a:t>
            </a:r>
            <a:r>
              <a:rPr lang="en-US" sz="700" dirty="0"/>
              <a:t> </a:t>
            </a:r>
            <a:r>
              <a:rPr lang="en-US" sz="700" dirty="0" err="1"/>
              <a:t>के</a:t>
            </a:r>
            <a:r>
              <a:rPr lang="en-US" sz="700" dirty="0"/>
              <a:t> </a:t>
            </a:r>
            <a:r>
              <a:rPr lang="en-US" sz="700" dirty="0" err="1"/>
              <a:t>लिए</a:t>
            </a:r>
            <a:r>
              <a:rPr lang="en-US" sz="700" dirty="0"/>
              <a:t> </a:t>
            </a:r>
            <a:r>
              <a:rPr lang="en-US" sz="700" dirty="0" err="1"/>
              <a:t>इकाई</a:t>
            </a:r>
            <a:r>
              <a:rPr lang="en-US" sz="700" dirty="0"/>
              <a:t> </a:t>
            </a:r>
            <a:r>
              <a:rPr lang="en-US" sz="700" dirty="0" err="1"/>
              <a:t>मूल्य</a:t>
            </a:r>
            <a:r>
              <a:rPr lang="en-US" sz="700" dirty="0"/>
              <a:t> </a:t>
            </a:r>
            <a:r>
              <a:rPr lang="en-US" sz="700" dirty="0" err="1"/>
              <a:t>के</a:t>
            </a:r>
            <a:r>
              <a:rPr lang="en-US" sz="700" dirty="0"/>
              <a:t> </a:t>
            </a:r>
            <a:r>
              <a:rPr lang="en-US" sz="700" dirty="0" err="1"/>
              <a:t>स्थान</a:t>
            </a:r>
            <a:r>
              <a:rPr lang="en-US" sz="700" dirty="0"/>
              <a:t> </a:t>
            </a:r>
            <a:r>
              <a:rPr lang="en-US" sz="700" dirty="0" err="1"/>
              <a:t>पर</a:t>
            </a:r>
            <a:r>
              <a:rPr lang="en-US" sz="700" dirty="0"/>
              <a:t>  </a:t>
            </a:r>
            <a:r>
              <a:rPr lang="en-US" sz="700" dirty="0" smtClean="0"/>
              <a:t/>
            </a:r>
            <a:br>
              <a:rPr lang="en-US" sz="700" dirty="0" smtClean="0"/>
            </a:br>
            <a:r>
              <a:rPr lang="en-US" sz="700" dirty="0" smtClean="0"/>
              <a:t>11 </a:t>
            </a:r>
            <a:r>
              <a:rPr lang="en-US" sz="700" dirty="0"/>
              <a:t>/ </a:t>
            </a:r>
            <a:r>
              <a:rPr lang="en-US" sz="700" dirty="0" err="1"/>
              <a:t>14u</a:t>
            </a:r>
            <a:r>
              <a:rPr lang="en-US" sz="700" dirty="0"/>
              <a:t> </a:t>
            </a:r>
            <a:r>
              <a:rPr lang="en-US" sz="700" dirty="0" err="1"/>
              <a:t>यानी</a:t>
            </a:r>
            <a:r>
              <a:rPr lang="en-US" sz="700" dirty="0"/>
              <a:t> </a:t>
            </a:r>
            <a:r>
              <a:rPr lang="en-US" sz="700" dirty="0" err="1"/>
              <a:t>0.7857u</a:t>
            </a:r>
            <a:r>
              <a:rPr lang="en-US" sz="700" dirty="0"/>
              <a:t> </a:t>
            </a:r>
            <a:r>
              <a:rPr lang="en-US" sz="700" dirty="0" err="1"/>
              <a:t>का</a:t>
            </a:r>
            <a:r>
              <a:rPr lang="en-US" sz="700" dirty="0"/>
              <a:t> </a:t>
            </a:r>
            <a:r>
              <a:rPr lang="en-US" sz="700" dirty="0" err="1"/>
              <a:t>डेटा</a:t>
            </a:r>
            <a:r>
              <a:rPr lang="en-US" sz="700" dirty="0"/>
              <a:t> </a:t>
            </a:r>
            <a:r>
              <a:rPr lang="en-US" sz="700" dirty="0" err="1"/>
              <a:t>दर्ज</a:t>
            </a:r>
            <a:r>
              <a:rPr lang="en-US" sz="700" dirty="0"/>
              <a:t> </a:t>
            </a:r>
            <a:r>
              <a:rPr lang="hi-IN" sz="700" dirty="0" smtClean="0"/>
              <a:t>करते</a:t>
            </a:r>
            <a:r>
              <a:rPr lang="en-US" sz="700" dirty="0" smtClean="0"/>
              <a:t>.</a:t>
            </a:r>
            <a:endParaRPr lang="en-US" sz="700" dirty="0"/>
          </a:p>
        </p:txBody>
      </p:sp>
      <p:sp>
        <p:nvSpPr>
          <p:cNvPr id="12" name="Rounded Rectangle 11"/>
          <p:cNvSpPr/>
          <p:nvPr/>
        </p:nvSpPr>
        <p:spPr>
          <a:xfrm>
            <a:off x="4191000" y="610798"/>
            <a:ext cx="304800" cy="7198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236511" y="1987272"/>
            <a:ext cx="351378" cy="184666"/>
          </a:xfrm>
          <a:prstGeom prst="rect">
            <a:avLst/>
          </a:prstGeom>
        </p:spPr>
        <p:txBody>
          <a:bodyPr wrap="none">
            <a:spAutoFit/>
          </a:bodyPr>
          <a:lstStyle/>
          <a:p>
            <a:pPr algn="ctr"/>
            <a:r>
              <a:rPr lang="en-US" sz="600" dirty="0" err="1"/>
              <a:t>सेट</a:t>
            </a:r>
            <a:r>
              <a:rPr lang="en-US" sz="600" dirty="0"/>
              <a:t> D</a:t>
            </a:r>
          </a:p>
        </p:txBody>
      </p:sp>
      <p:sp>
        <p:nvSpPr>
          <p:cNvPr id="14" name="Rounded Rectangle 13"/>
          <p:cNvSpPr/>
          <p:nvPr/>
        </p:nvSpPr>
        <p:spPr>
          <a:xfrm>
            <a:off x="2362200" y="1802606"/>
            <a:ext cx="152400" cy="18466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72706" name="Picture 2" descr="C:\Users\HP\Desktop\PYRAMIDS\PYRAMID IMAGES\p0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3" y="0"/>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19200" y="1203186"/>
            <a:ext cx="1676400" cy="523220"/>
          </a:xfrm>
          <a:prstGeom prst="rect">
            <a:avLst/>
          </a:prstGeom>
        </p:spPr>
        <p:txBody>
          <a:bodyPr wrap="square">
            <a:spAutoFit/>
          </a:bodyPr>
          <a:lstStyle/>
          <a:p>
            <a:pPr algn="ctr"/>
            <a:r>
              <a:rPr lang="en-US" sz="700" dirty="0" err="1"/>
              <a:t>सेट</a:t>
            </a:r>
            <a:r>
              <a:rPr lang="en-US" sz="700" dirty="0"/>
              <a:t> E </a:t>
            </a:r>
            <a:r>
              <a:rPr lang="en-US" sz="700" dirty="0" err="1"/>
              <a:t>में</a:t>
            </a:r>
            <a:r>
              <a:rPr lang="en-US" sz="700" dirty="0"/>
              <a:t> </a:t>
            </a:r>
            <a:r>
              <a:rPr lang="en-US" sz="700" dirty="0" err="1"/>
              <a:t>टाइप</a:t>
            </a:r>
            <a:r>
              <a:rPr lang="en-US" sz="700" dirty="0"/>
              <a:t> A </a:t>
            </a:r>
            <a:r>
              <a:rPr lang="en-US" sz="700" dirty="0" err="1"/>
              <a:t>के</a:t>
            </a:r>
            <a:r>
              <a:rPr lang="en-US" sz="700" dirty="0"/>
              <a:t> </a:t>
            </a:r>
            <a:r>
              <a:rPr lang="en-US" sz="700" dirty="0" err="1"/>
              <a:t>दो</a:t>
            </a:r>
            <a:r>
              <a:rPr lang="en-US" sz="700" dirty="0"/>
              <a:t> </a:t>
            </a:r>
            <a:r>
              <a:rPr lang="en-US" sz="700" dirty="0" err="1"/>
              <a:t>ब्लॉक</a:t>
            </a:r>
            <a:r>
              <a:rPr lang="en-US" sz="700" dirty="0"/>
              <a:t> </a:t>
            </a:r>
            <a:r>
              <a:rPr lang="en-US" sz="700" dirty="0" err="1"/>
              <a:t>होंगे</a:t>
            </a:r>
            <a:r>
              <a:rPr lang="en-US" sz="700" dirty="0"/>
              <a:t>, </a:t>
            </a:r>
            <a:r>
              <a:rPr lang="en-US" sz="700" dirty="0" err="1"/>
              <a:t>तीन</a:t>
            </a:r>
            <a:r>
              <a:rPr lang="en-US" sz="700" dirty="0"/>
              <a:t> </a:t>
            </a:r>
            <a:r>
              <a:rPr lang="en-US" sz="700" dirty="0" err="1"/>
              <a:t>सामानांतर</a:t>
            </a:r>
            <a:r>
              <a:rPr lang="en-US" sz="700" dirty="0"/>
              <a:t> </a:t>
            </a:r>
            <a:r>
              <a:rPr lang="en-US" sz="700" dirty="0" err="1"/>
              <a:t>चतुर्भुज</a:t>
            </a:r>
            <a:r>
              <a:rPr lang="en-US" sz="700" dirty="0"/>
              <a:t> (</a:t>
            </a:r>
            <a:r>
              <a:rPr lang="en-US" sz="700" dirty="0" err="1"/>
              <a:t>Parallelopipeds</a:t>
            </a:r>
            <a:r>
              <a:rPr lang="en-US" sz="700" dirty="0"/>
              <a:t>) P </a:t>
            </a:r>
            <a:r>
              <a:rPr lang="en-US" sz="700" dirty="0" err="1"/>
              <a:t>जिनके</a:t>
            </a:r>
            <a:r>
              <a:rPr lang="en-US" sz="700" dirty="0"/>
              <a:t> </a:t>
            </a:r>
            <a:r>
              <a:rPr lang="en-US" sz="700" dirty="0" err="1"/>
              <a:t>पक्ष</a:t>
            </a:r>
            <a:r>
              <a:rPr lang="en-US" sz="700" dirty="0"/>
              <a:t> u × u × </a:t>
            </a:r>
            <a:r>
              <a:rPr lang="en-US" sz="700" dirty="0" err="1"/>
              <a:t>2u</a:t>
            </a:r>
            <a:r>
              <a:rPr lang="en-US" sz="700" dirty="0"/>
              <a:t> </a:t>
            </a:r>
            <a:r>
              <a:rPr lang="en-US" sz="700" dirty="0" err="1"/>
              <a:t>होंगे</a:t>
            </a:r>
            <a:r>
              <a:rPr lang="en-US" sz="700" dirty="0"/>
              <a:t>. </a:t>
            </a:r>
            <a:r>
              <a:rPr lang="en-US" sz="700" dirty="0" err="1"/>
              <a:t>और</a:t>
            </a:r>
            <a:r>
              <a:rPr lang="en-US" sz="700" dirty="0"/>
              <a:t> </a:t>
            </a:r>
            <a:r>
              <a:rPr lang="en-US" sz="700" dirty="0" err="1"/>
              <a:t>इस</a:t>
            </a:r>
            <a:r>
              <a:rPr lang="en-US" sz="700" dirty="0"/>
              <a:t> </a:t>
            </a:r>
            <a:r>
              <a:rPr lang="en-US" sz="700" dirty="0" err="1"/>
              <a:t>कटाई</a:t>
            </a:r>
            <a:r>
              <a:rPr lang="en-US" sz="700" dirty="0"/>
              <a:t> </a:t>
            </a:r>
            <a:r>
              <a:rPr lang="en-US" sz="700" dirty="0" err="1"/>
              <a:t>के</a:t>
            </a:r>
            <a:r>
              <a:rPr lang="en-US" sz="700" dirty="0"/>
              <a:t> </a:t>
            </a:r>
            <a:r>
              <a:rPr lang="en-US" sz="700" dirty="0" err="1"/>
              <a:t>बाद</a:t>
            </a:r>
            <a:r>
              <a:rPr lang="en-US" sz="700" dirty="0"/>
              <a:t> </a:t>
            </a:r>
            <a:r>
              <a:rPr lang="en-US" sz="700" dirty="0" err="1"/>
              <a:t>ब्लॉक</a:t>
            </a:r>
            <a:r>
              <a:rPr lang="en-US" sz="700" dirty="0"/>
              <a:t> </a:t>
            </a:r>
            <a:r>
              <a:rPr lang="en-US" sz="700" dirty="0" err="1"/>
              <a:t>को</a:t>
            </a:r>
            <a:r>
              <a:rPr lang="en-US" sz="700" dirty="0"/>
              <a:t> </a:t>
            </a:r>
            <a:r>
              <a:rPr lang="en-US" sz="700" dirty="0" err="1"/>
              <a:t>अपना</a:t>
            </a:r>
            <a:r>
              <a:rPr lang="en-US" sz="700" dirty="0"/>
              <a:t> </a:t>
            </a:r>
            <a:r>
              <a:rPr lang="hi-IN" sz="700" dirty="0" smtClean="0"/>
              <a:t>सही</a:t>
            </a:r>
            <a:r>
              <a:rPr lang="en-US" sz="700" dirty="0" smtClean="0"/>
              <a:t> </a:t>
            </a:r>
            <a:r>
              <a:rPr lang="en-US" sz="700" dirty="0" err="1" smtClean="0"/>
              <a:t>आकार</a:t>
            </a:r>
            <a:r>
              <a:rPr lang="en-US" sz="700" dirty="0" smtClean="0"/>
              <a:t> </a:t>
            </a:r>
            <a:r>
              <a:rPr lang="en-US" sz="700" dirty="0" err="1"/>
              <a:t>मिलेगा</a:t>
            </a:r>
            <a:r>
              <a:rPr lang="en-US" sz="700" dirty="0"/>
              <a:t>.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4572000" cy="3300413"/>
          </a:xfrm>
          <a:ln/>
        </p:spPr>
        <p:style>
          <a:lnRef idx="2">
            <a:schemeClr val="accent6"/>
          </a:lnRef>
          <a:fillRef idx="1">
            <a:schemeClr val="lt1"/>
          </a:fillRef>
          <a:effectRef idx="0">
            <a:schemeClr val="accent6"/>
          </a:effectRef>
          <a:fontRef idx="minor">
            <a:schemeClr val="dk1"/>
          </a:fontRef>
        </p:style>
        <p:txBody>
          <a:bodyPr/>
          <a:lstStyle/>
          <a:p>
            <a:endParaRPr lang="en-US" dirty="0"/>
          </a:p>
        </p:txBody>
      </p:sp>
      <p:pic>
        <p:nvPicPr>
          <p:cNvPr id="73730" name="Picture 2" descr="C:\Users\HP\Desktop\PYRAMIDS\PYRAMID IMAGES\p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21"/>
            <a:ext cx="4572001"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43000" y="926138"/>
            <a:ext cx="2286000" cy="338554"/>
          </a:xfrm>
          <a:prstGeom prst="rect">
            <a:avLst/>
          </a:prstGeom>
        </p:spPr>
        <p:txBody>
          <a:bodyPr>
            <a:spAutoFit/>
          </a:bodyPr>
          <a:lstStyle/>
          <a:p>
            <a:r>
              <a:rPr lang="en-US" dirty="0"/>
              <a:t> </a:t>
            </a:r>
          </a:p>
          <a:p>
            <a:r>
              <a:rPr lang="en-US" dirty="0"/>
              <a:t> </a:t>
            </a:r>
          </a:p>
        </p:txBody>
      </p:sp>
      <p:sp>
        <p:nvSpPr>
          <p:cNvPr id="4" name="Rectangle 3"/>
          <p:cNvSpPr/>
          <p:nvPr/>
        </p:nvSpPr>
        <p:spPr>
          <a:xfrm>
            <a:off x="1371600" y="138112"/>
            <a:ext cx="2057400" cy="415498"/>
          </a:xfrm>
          <a:prstGeom prst="rect">
            <a:avLst/>
          </a:prstGeom>
        </p:spPr>
        <p:txBody>
          <a:bodyPr wrap="square">
            <a:spAutoFit/>
          </a:bodyPr>
          <a:lstStyle/>
          <a:p>
            <a:r>
              <a:rPr lang="en-US" sz="700" dirty="0"/>
              <a:t>E </a:t>
            </a:r>
            <a:r>
              <a:rPr lang="en-US" sz="700" dirty="0" err="1"/>
              <a:t>के</a:t>
            </a:r>
            <a:r>
              <a:rPr lang="en-US" sz="700" dirty="0"/>
              <a:t> </a:t>
            </a:r>
            <a:r>
              <a:rPr lang="en-US" sz="700" dirty="0" err="1"/>
              <a:t>इस</a:t>
            </a:r>
            <a:r>
              <a:rPr lang="en-US" sz="700" dirty="0"/>
              <a:t> </a:t>
            </a:r>
            <a:r>
              <a:rPr lang="en-US" sz="700" dirty="0" err="1"/>
              <a:t>टुकड़े</a:t>
            </a:r>
            <a:r>
              <a:rPr lang="en-US" sz="700" dirty="0"/>
              <a:t> </a:t>
            </a:r>
            <a:r>
              <a:rPr lang="en-US" sz="700" dirty="0" err="1"/>
              <a:t>को</a:t>
            </a:r>
            <a:r>
              <a:rPr lang="en-US" sz="700" dirty="0"/>
              <a:t> </a:t>
            </a:r>
            <a:r>
              <a:rPr lang="en-US" sz="700" dirty="0" err="1"/>
              <a:t>काटने</a:t>
            </a:r>
            <a:r>
              <a:rPr lang="en-US" sz="700" dirty="0"/>
              <a:t> </a:t>
            </a:r>
            <a:r>
              <a:rPr lang="en-US" sz="700" dirty="0" err="1"/>
              <a:t>के</a:t>
            </a:r>
            <a:r>
              <a:rPr lang="en-US" sz="700" dirty="0"/>
              <a:t> </a:t>
            </a:r>
            <a:r>
              <a:rPr lang="en-US" sz="700" dirty="0" err="1"/>
              <a:t>बाद</a:t>
            </a:r>
            <a:r>
              <a:rPr lang="en-US" sz="700" dirty="0"/>
              <a:t> </a:t>
            </a:r>
            <a:r>
              <a:rPr lang="en-US" sz="700" dirty="0" err="1"/>
              <a:t>सिर्फ</a:t>
            </a:r>
            <a:r>
              <a:rPr lang="en-US" sz="700" dirty="0"/>
              <a:t> </a:t>
            </a:r>
            <a:r>
              <a:rPr lang="en-US" sz="700" dirty="0" err="1"/>
              <a:t>एकमात्र</a:t>
            </a:r>
            <a:r>
              <a:rPr lang="en-US" sz="700" dirty="0"/>
              <a:t> </a:t>
            </a:r>
            <a:r>
              <a:rPr lang="en-US" sz="700" dirty="0" err="1"/>
              <a:t>पहचान</a:t>
            </a:r>
            <a:r>
              <a:rPr lang="en-US" sz="700" dirty="0"/>
              <a:t> </a:t>
            </a:r>
            <a:r>
              <a:rPr lang="en-US" sz="700" dirty="0" err="1"/>
              <a:t>योग्य</a:t>
            </a:r>
            <a:r>
              <a:rPr lang="en-US" sz="700" dirty="0"/>
              <a:t> </a:t>
            </a:r>
            <a:r>
              <a:rPr lang="en-US" sz="700" dirty="0" err="1"/>
              <a:t>स्क्रैप</a:t>
            </a:r>
            <a:r>
              <a:rPr lang="en-US" sz="700" dirty="0"/>
              <a:t> </a:t>
            </a:r>
            <a:r>
              <a:rPr lang="en-US" sz="700" dirty="0" smtClean="0"/>
              <a:t>(</a:t>
            </a:r>
            <a:r>
              <a:rPr lang="en-US" sz="700" dirty="0" err="1" smtClean="0"/>
              <a:t>मलबा</a:t>
            </a:r>
            <a:r>
              <a:rPr lang="en-US" sz="700" dirty="0" smtClean="0"/>
              <a:t>) </a:t>
            </a:r>
            <a:r>
              <a:rPr lang="en-US" sz="700" dirty="0" err="1"/>
              <a:t>पैदा</a:t>
            </a:r>
            <a:r>
              <a:rPr lang="en-US" sz="700" dirty="0"/>
              <a:t> </a:t>
            </a:r>
            <a:r>
              <a:rPr lang="en-US" sz="700" dirty="0" err="1"/>
              <a:t>होगा</a:t>
            </a:r>
            <a:r>
              <a:rPr lang="en-US" sz="700" dirty="0"/>
              <a:t> - </a:t>
            </a:r>
            <a:r>
              <a:rPr lang="en-US" sz="700" dirty="0" err="1"/>
              <a:t>तिकोने</a:t>
            </a:r>
            <a:r>
              <a:rPr lang="en-US" sz="700" dirty="0"/>
              <a:t> </a:t>
            </a:r>
            <a:r>
              <a:rPr lang="en-US" sz="700" dirty="0" err="1"/>
              <a:t>ब्लॉक्स</a:t>
            </a:r>
            <a:r>
              <a:rPr lang="en-US" sz="700" dirty="0"/>
              <a:t>, </a:t>
            </a:r>
            <a:r>
              <a:rPr lang="en-US" sz="700" dirty="0" err="1" smtClean="0"/>
              <a:t>जिन्हें</a:t>
            </a:r>
            <a:r>
              <a:rPr lang="en-US" sz="700" dirty="0" smtClean="0"/>
              <a:t> </a:t>
            </a:r>
            <a:r>
              <a:rPr lang="en-US" sz="700" dirty="0" err="1"/>
              <a:t>कि</a:t>
            </a:r>
            <a:r>
              <a:rPr lang="en-US" sz="700" dirty="0"/>
              <a:t> </a:t>
            </a:r>
            <a:r>
              <a:rPr lang="en-US" sz="700" dirty="0" err="1"/>
              <a:t>गीज़ा</a:t>
            </a:r>
            <a:r>
              <a:rPr lang="en-US" sz="700" dirty="0"/>
              <a:t> </a:t>
            </a:r>
            <a:r>
              <a:rPr lang="hi-IN" sz="700" dirty="0" smtClean="0"/>
              <a:t>की</a:t>
            </a:r>
            <a:r>
              <a:rPr lang="en-US" sz="700" dirty="0" smtClean="0"/>
              <a:t> </a:t>
            </a:r>
            <a:r>
              <a:rPr lang="en-US" sz="700" dirty="0" err="1" smtClean="0"/>
              <a:t>साइट</a:t>
            </a:r>
            <a:r>
              <a:rPr lang="en-US" sz="700" dirty="0" smtClean="0"/>
              <a:t> </a:t>
            </a:r>
            <a:r>
              <a:rPr lang="en-US" sz="700" dirty="0" err="1"/>
              <a:t>पर</a:t>
            </a:r>
            <a:r>
              <a:rPr lang="en-US" sz="700" dirty="0"/>
              <a:t> </a:t>
            </a:r>
            <a:r>
              <a:rPr lang="en-US" sz="700" dirty="0" err="1"/>
              <a:t>बहुतायत</a:t>
            </a:r>
            <a:r>
              <a:rPr lang="en-US" sz="700" dirty="0"/>
              <a:t> </a:t>
            </a:r>
            <a:r>
              <a:rPr lang="en-US" sz="700" dirty="0" err="1"/>
              <a:t>में</a:t>
            </a:r>
            <a:r>
              <a:rPr lang="en-US" sz="700" dirty="0"/>
              <a:t> </a:t>
            </a:r>
            <a:r>
              <a:rPr lang="en-US" sz="700" dirty="0" err="1"/>
              <a:t>पाया</a:t>
            </a:r>
            <a:r>
              <a:rPr lang="en-US" sz="700" dirty="0"/>
              <a:t> </a:t>
            </a:r>
            <a:r>
              <a:rPr lang="en-US" sz="700" dirty="0" err="1"/>
              <a:t>जाता</a:t>
            </a:r>
            <a:r>
              <a:rPr lang="en-US" sz="700" dirty="0"/>
              <a:t> </a:t>
            </a:r>
            <a:r>
              <a:rPr lang="en-US" sz="700" dirty="0" err="1"/>
              <a:t>है</a:t>
            </a:r>
            <a:r>
              <a:rPr lang="en-US" sz="700" dirty="0"/>
              <a:t>.</a:t>
            </a:r>
          </a:p>
        </p:txBody>
      </p:sp>
      <p:sp>
        <p:nvSpPr>
          <p:cNvPr id="5" name="Rectangle 4"/>
          <p:cNvSpPr/>
          <p:nvPr/>
        </p:nvSpPr>
        <p:spPr>
          <a:xfrm>
            <a:off x="1421661" y="631559"/>
            <a:ext cx="864339" cy="200055"/>
          </a:xfrm>
          <a:prstGeom prst="rect">
            <a:avLst/>
          </a:prstGeom>
        </p:spPr>
        <p:txBody>
          <a:bodyPr wrap="none">
            <a:spAutoFit/>
          </a:bodyPr>
          <a:lstStyle/>
          <a:p>
            <a:r>
              <a:rPr lang="en-US" sz="700" dirty="0" err="1"/>
              <a:t>पिरामिड</a:t>
            </a:r>
            <a:r>
              <a:rPr lang="en-US" sz="700" dirty="0"/>
              <a:t> </a:t>
            </a:r>
            <a:r>
              <a:rPr lang="en-US" sz="700" dirty="0" err="1"/>
              <a:t>का</a:t>
            </a:r>
            <a:r>
              <a:rPr lang="en-US" sz="700" dirty="0"/>
              <a:t> </a:t>
            </a:r>
            <a:r>
              <a:rPr lang="en-US" sz="700" dirty="0" err="1"/>
              <a:t>किनारा</a:t>
            </a:r>
            <a:endParaRPr lang="en-US" sz="700" dirty="0"/>
          </a:p>
        </p:txBody>
      </p:sp>
      <p:sp>
        <p:nvSpPr>
          <p:cNvPr id="6" name="Rectangle 5"/>
          <p:cNvSpPr/>
          <p:nvPr/>
        </p:nvSpPr>
        <p:spPr>
          <a:xfrm>
            <a:off x="343278" y="1216935"/>
            <a:ext cx="1333122" cy="846386"/>
          </a:xfrm>
          <a:prstGeom prst="rect">
            <a:avLst/>
          </a:prstGeom>
        </p:spPr>
        <p:txBody>
          <a:bodyPr wrap="square">
            <a:spAutoFit/>
          </a:bodyPr>
          <a:lstStyle/>
          <a:p>
            <a:r>
              <a:rPr lang="en-US" sz="700" dirty="0" err="1"/>
              <a:t>अंतिम</a:t>
            </a:r>
            <a:r>
              <a:rPr lang="en-US" sz="700" dirty="0"/>
              <a:t> </a:t>
            </a:r>
            <a:r>
              <a:rPr lang="en-US" sz="700" dirty="0" err="1"/>
              <a:t>परत</a:t>
            </a:r>
            <a:r>
              <a:rPr lang="en-US" sz="700" dirty="0"/>
              <a:t> F </a:t>
            </a:r>
            <a:r>
              <a:rPr lang="en-US" sz="700" dirty="0" err="1"/>
              <a:t>में</a:t>
            </a:r>
            <a:r>
              <a:rPr lang="en-US" sz="700" dirty="0"/>
              <a:t> </a:t>
            </a:r>
            <a:r>
              <a:rPr lang="en-US" sz="700" dirty="0" err="1"/>
              <a:t>टाइप</a:t>
            </a:r>
            <a:r>
              <a:rPr lang="en-US" sz="700" dirty="0"/>
              <a:t> A </a:t>
            </a:r>
            <a:r>
              <a:rPr lang="en-US" sz="700" dirty="0" err="1"/>
              <a:t>के</a:t>
            </a:r>
            <a:r>
              <a:rPr lang="en-US" sz="700" dirty="0"/>
              <a:t> 7 </a:t>
            </a:r>
            <a:r>
              <a:rPr lang="en-US" sz="700" dirty="0" err="1"/>
              <a:t>ब्लॉक</a:t>
            </a:r>
            <a:r>
              <a:rPr lang="en-US" sz="700" dirty="0"/>
              <a:t> </a:t>
            </a:r>
            <a:r>
              <a:rPr lang="en-US" sz="700" dirty="0" err="1"/>
              <a:t>और</a:t>
            </a:r>
            <a:r>
              <a:rPr lang="en-US" sz="700" dirty="0"/>
              <a:t> </a:t>
            </a:r>
            <a:r>
              <a:rPr lang="en-US" sz="700" dirty="0" err="1"/>
              <a:t>एक</a:t>
            </a:r>
            <a:r>
              <a:rPr lang="en-US" sz="700" dirty="0"/>
              <a:t> </a:t>
            </a:r>
            <a:r>
              <a:rPr lang="en-US" sz="700" dirty="0" err="1"/>
              <a:t>नीचे</a:t>
            </a:r>
            <a:r>
              <a:rPr lang="en-US" sz="700" dirty="0"/>
              <a:t> </a:t>
            </a:r>
            <a:r>
              <a:rPr lang="en-US" sz="700" dirty="0" err="1"/>
              <a:t>की</a:t>
            </a:r>
            <a:r>
              <a:rPr lang="en-US" sz="700" dirty="0"/>
              <a:t> </a:t>
            </a:r>
            <a:r>
              <a:rPr lang="en-US" sz="700" dirty="0" err="1"/>
              <a:t>कटिंग</a:t>
            </a:r>
            <a:r>
              <a:rPr lang="en-US" sz="700" dirty="0"/>
              <a:t> </a:t>
            </a:r>
            <a:r>
              <a:rPr lang="en-US" sz="700" dirty="0" err="1"/>
              <a:t>से</a:t>
            </a:r>
            <a:r>
              <a:rPr lang="en-US" sz="700" dirty="0"/>
              <a:t> </a:t>
            </a:r>
            <a:r>
              <a:rPr lang="en-US" sz="700" dirty="0" err="1"/>
              <a:t>मेल</a:t>
            </a:r>
            <a:r>
              <a:rPr lang="en-US" sz="700" dirty="0"/>
              <a:t> </a:t>
            </a:r>
            <a:r>
              <a:rPr lang="en-US" sz="700" dirty="0" err="1"/>
              <a:t>खाता</a:t>
            </a:r>
            <a:r>
              <a:rPr lang="en-US" sz="700" dirty="0"/>
              <a:t> </a:t>
            </a:r>
            <a:r>
              <a:rPr lang="en-US" sz="700" dirty="0" err="1"/>
              <a:t>हुआ</a:t>
            </a:r>
            <a:r>
              <a:rPr lang="en-US" sz="700" dirty="0"/>
              <a:t> </a:t>
            </a:r>
            <a:r>
              <a:rPr lang="en-US" sz="700" dirty="0" err="1"/>
              <a:t>ब्लॉक</a:t>
            </a:r>
            <a:r>
              <a:rPr lang="en-US" sz="700" dirty="0"/>
              <a:t> </a:t>
            </a:r>
            <a:r>
              <a:rPr lang="en-US" sz="700" dirty="0" err="1"/>
              <a:t>होगा</a:t>
            </a:r>
            <a:r>
              <a:rPr lang="en-US" sz="700" dirty="0"/>
              <a:t>. </a:t>
            </a:r>
            <a:r>
              <a:rPr lang="en-US" sz="700" dirty="0" err="1"/>
              <a:t>यह</a:t>
            </a:r>
            <a:r>
              <a:rPr lang="en-US" sz="700" dirty="0"/>
              <a:t> </a:t>
            </a:r>
            <a:r>
              <a:rPr lang="en-US" sz="700" dirty="0" err="1"/>
              <a:t>सभी</a:t>
            </a:r>
            <a:r>
              <a:rPr lang="en-US" sz="700" dirty="0"/>
              <a:t> "</a:t>
            </a:r>
            <a:r>
              <a:rPr lang="en-US" sz="700" dirty="0" err="1"/>
              <a:t>कोटिंग</a:t>
            </a:r>
            <a:r>
              <a:rPr lang="en-US" sz="700" dirty="0"/>
              <a:t>" </a:t>
            </a:r>
            <a:r>
              <a:rPr lang="en-US" sz="700" dirty="0" err="1"/>
              <a:t>का</a:t>
            </a:r>
            <a:r>
              <a:rPr lang="en-US" sz="700" dirty="0"/>
              <a:t> </a:t>
            </a:r>
            <a:r>
              <a:rPr lang="en-US" sz="700" dirty="0" err="1"/>
              <a:t>हिस्सा</a:t>
            </a:r>
            <a:r>
              <a:rPr lang="en-US" sz="700" dirty="0"/>
              <a:t> </a:t>
            </a:r>
            <a:r>
              <a:rPr lang="en-US" sz="700" dirty="0" err="1"/>
              <a:t>होंगे</a:t>
            </a:r>
            <a:r>
              <a:rPr lang="en-US" sz="700" dirty="0"/>
              <a:t>. </a:t>
            </a:r>
            <a:r>
              <a:rPr lang="en-US" sz="700" dirty="0" smtClean="0"/>
              <a:t/>
            </a:r>
            <a:br>
              <a:rPr lang="en-US" sz="700" dirty="0" smtClean="0"/>
            </a:br>
            <a:r>
              <a:rPr lang="hi-IN" sz="700" dirty="0" smtClean="0"/>
              <a:t>केफ्रिन</a:t>
            </a:r>
            <a:r>
              <a:rPr lang="en-US" sz="700" dirty="0" smtClean="0"/>
              <a:t> </a:t>
            </a:r>
            <a:r>
              <a:rPr lang="en-US" sz="700" dirty="0" err="1" smtClean="0"/>
              <a:t>की</a:t>
            </a:r>
            <a:r>
              <a:rPr lang="en-US" sz="700" dirty="0" smtClean="0"/>
              <a:t> </a:t>
            </a:r>
            <a:r>
              <a:rPr lang="en-US" sz="700" dirty="0" err="1"/>
              <a:t>पिरामिड</a:t>
            </a:r>
            <a:r>
              <a:rPr lang="en-US" sz="700" dirty="0"/>
              <a:t> </a:t>
            </a:r>
            <a:r>
              <a:rPr lang="en-US" sz="700" dirty="0" err="1"/>
              <a:t>के</a:t>
            </a:r>
            <a:r>
              <a:rPr lang="en-US" sz="700" dirty="0"/>
              <a:t> </a:t>
            </a:r>
            <a:r>
              <a:rPr lang="en-US" sz="700" dirty="0" err="1"/>
              <a:t>ऊपरी</a:t>
            </a:r>
            <a:r>
              <a:rPr lang="en-US" sz="700" dirty="0"/>
              <a:t> </a:t>
            </a:r>
            <a:r>
              <a:rPr lang="en-US" sz="700" dirty="0" err="1"/>
              <a:t>हिस्से</a:t>
            </a:r>
            <a:r>
              <a:rPr lang="en-US" sz="700" dirty="0"/>
              <a:t> </a:t>
            </a:r>
            <a:r>
              <a:rPr lang="en-US" sz="700" dirty="0" err="1"/>
              <a:t>के</a:t>
            </a:r>
            <a:r>
              <a:rPr lang="en-US" sz="700" dirty="0"/>
              <a:t> </a:t>
            </a:r>
            <a:r>
              <a:rPr lang="en-US" sz="700" dirty="0" err="1"/>
              <a:t>अवशेषों</a:t>
            </a:r>
            <a:r>
              <a:rPr lang="en-US" sz="700" dirty="0"/>
              <a:t> </a:t>
            </a:r>
            <a:r>
              <a:rPr lang="en-US" sz="700" dirty="0" err="1"/>
              <a:t>में</a:t>
            </a:r>
            <a:r>
              <a:rPr lang="en-US" sz="700" dirty="0"/>
              <a:t> </a:t>
            </a:r>
            <a:r>
              <a:rPr lang="en-US" sz="700" dirty="0" err="1"/>
              <a:t>ऐसे</a:t>
            </a:r>
            <a:r>
              <a:rPr lang="en-US" sz="700" dirty="0"/>
              <a:t> </a:t>
            </a:r>
            <a:r>
              <a:rPr lang="en-US" sz="700" dirty="0" err="1"/>
              <a:t>तमाम</a:t>
            </a:r>
            <a:r>
              <a:rPr lang="en-US" sz="700" dirty="0"/>
              <a:t> </a:t>
            </a:r>
            <a:r>
              <a:rPr lang="en-US" sz="700" dirty="0" err="1"/>
              <a:t>मिलेजुले</a:t>
            </a:r>
            <a:r>
              <a:rPr lang="en-US" sz="700" dirty="0"/>
              <a:t> </a:t>
            </a:r>
            <a:r>
              <a:rPr lang="en-US" sz="700" dirty="0" err="1"/>
              <a:t>ब्लॉक्स</a:t>
            </a:r>
            <a:r>
              <a:rPr lang="en-US" sz="700" dirty="0"/>
              <a:t> </a:t>
            </a:r>
            <a:r>
              <a:rPr lang="en-US" sz="700" dirty="0" err="1"/>
              <a:t>मिलते</a:t>
            </a:r>
            <a:r>
              <a:rPr lang="en-US" sz="700" dirty="0"/>
              <a:t> </a:t>
            </a:r>
            <a:r>
              <a:rPr lang="en-US" sz="700" dirty="0" err="1"/>
              <a:t>हैं</a:t>
            </a:r>
            <a:r>
              <a:rPr lang="en-US" sz="700" dirty="0"/>
              <a:t>.</a:t>
            </a:r>
          </a:p>
        </p:txBody>
      </p:sp>
    </p:spTree>
    <p:extLst>
      <p:ext uri="{BB962C8B-B14F-4D97-AF65-F5344CB8AC3E}">
        <p14:creationId xmlns:p14="http://schemas.microsoft.com/office/powerpoint/2010/main" val="38103115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74754" name="Picture 2" descr="C:\Users\HP\Desktop\PYRAMIDS\PYRAMID IMAGES\p0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3004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10000" y="1497806"/>
            <a:ext cx="2286000" cy="338554"/>
          </a:xfrm>
          <a:prstGeom prst="rect">
            <a:avLst/>
          </a:prstGeom>
        </p:spPr>
        <p:txBody>
          <a:bodyPr>
            <a:spAutoFit/>
          </a:bodyPr>
          <a:lstStyle/>
          <a:p>
            <a:r>
              <a:rPr lang="en-US" dirty="0"/>
              <a:t> </a:t>
            </a:r>
          </a:p>
          <a:p>
            <a:r>
              <a:rPr lang="en-US" dirty="0"/>
              <a:t> </a:t>
            </a:r>
          </a:p>
        </p:txBody>
      </p:sp>
      <p:sp>
        <p:nvSpPr>
          <p:cNvPr id="4" name="Rectangle 3"/>
          <p:cNvSpPr/>
          <p:nvPr/>
        </p:nvSpPr>
        <p:spPr>
          <a:xfrm>
            <a:off x="1676400" y="1574006"/>
            <a:ext cx="1524000" cy="630942"/>
          </a:xfrm>
          <a:prstGeom prst="rect">
            <a:avLst/>
          </a:prstGeom>
        </p:spPr>
        <p:txBody>
          <a:bodyPr wrap="square">
            <a:spAutoFit/>
          </a:bodyPr>
          <a:lstStyle/>
          <a:p>
            <a:pPr algn="ctr"/>
            <a:r>
              <a:rPr lang="en-US" sz="700" dirty="0" err="1"/>
              <a:t>यह</a:t>
            </a:r>
            <a:r>
              <a:rPr lang="en-US" sz="700" dirty="0"/>
              <a:t> </a:t>
            </a:r>
            <a:r>
              <a:rPr lang="en-US" sz="700" dirty="0" err="1"/>
              <a:t>समझने</a:t>
            </a:r>
            <a:r>
              <a:rPr lang="en-US" sz="700" dirty="0"/>
              <a:t> </a:t>
            </a:r>
            <a:r>
              <a:rPr lang="en-US" sz="700" dirty="0" err="1"/>
              <a:t>के</a:t>
            </a:r>
            <a:r>
              <a:rPr lang="en-US" sz="700" dirty="0"/>
              <a:t> </a:t>
            </a:r>
            <a:r>
              <a:rPr lang="en-US" sz="700" dirty="0" err="1"/>
              <a:t>लिए</a:t>
            </a:r>
            <a:r>
              <a:rPr lang="en-US" sz="700" dirty="0"/>
              <a:t> </a:t>
            </a:r>
            <a:r>
              <a:rPr lang="en-US" sz="700" dirty="0" err="1"/>
              <a:t>कि</a:t>
            </a:r>
            <a:r>
              <a:rPr lang="en-US" sz="700" dirty="0"/>
              <a:t> </a:t>
            </a:r>
            <a:r>
              <a:rPr lang="en-US" sz="700" dirty="0" err="1"/>
              <a:t>ये</a:t>
            </a:r>
            <a:r>
              <a:rPr lang="en-US" sz="700" dirty="0"/>
              <a:t> </a:t>
            </a:r>
            <a:r>
              <a:rPr lang="en-US" sz="700" dirty="0" err="1"/>
              <a:t>कोण</a:t>
            </a:r>
            <a:r>
              <a:rPr lang="en-US" sz="700" dirty="0"/>
              <a:t> </a:t>
            </a:r>
            <a:r>
              <a:rPr lang="en-US" sz="700" dirty="0" err="1"/>
              <a:t>वाले</a:t>
            </a:r>
            <a:r>
              <a:rPr lang="en-US" sz="700" dirty="0"/>
              <a:t> </a:t>
            </a:r>
            <a:r>
              <a:rPr lang="en-US" sz="700" dirty="0" err="1"/>
              <a:t>ब्लॉक्स</a:t>
            </a:r>
            <a:r>
              <a:rPr lang="en-US" sz="700" dirty="0"/>
              <a:t> </a:t>
            </a:r>
            <a:r>
              <a:rPr lang="en-US" sz="700" dirty="0" err="1"/>
              <a:t>नींव</a:t>
            </a:r>
            <a:r>
              <a:rPr lang="en-US" sz="700" dirty="0"/>
              <a:t> </a:t>
            </a:r>
            <a:r>
              <a:rPr lang="en-US" sz="700" dirty="0" err="1"/>
              <a:t>वालों</a:t>
            </a:r>
            <a:r>
              <a:rPr lang="en-US" sz="700" dirty="0"/>
              <a:t> </a:t>
            </a:r>
            <a:r>
              <a:rPr lang="en-US" sz="700" dirty="0" err="1"/>
              <a:t>की</a:t>
            </a:r>
            <a:r>
              <a:rPr lang="en-US" sz="700" dirty="0"/>
              <a:t> </a:t>
            </a:r>
            <a:r>
              <a:rPr lang="en-US" sz="700" dirty="0" err="1"/>
              <a:t>तुलना</a:t>
            </a:r>
            <a:r>
              <a:rPr lang="en-US" sz="700" dirty="0"/>
              <a:t> </a:t>
            </a:r>
            <a:r>
              <a:rPr lang="en-US" sz="700" dirty="0" err="1"/>
              <a:t>में</a:t>
            </a:r>
            <a:r>
              <a:rPr lang="en-US" sz="700" dirty="0"/>
              <a:t> </a:t>
            </a:r>
            <a:r>
              <a:rPr lang="en-US" sz="700" dirty="0" err="1"/>
              <a:t>कैसे</a:t>
            </a:r>
            <a:r>
              <a:rPr lang="en-US" sz="700" dirty="0"/>
              <a:t> </a:t>
            </a:r>
            <a:r>
              <a:rPr lang="en-US" sz="700" dirty="0" err="1"/>
              <a:t>फिट</a:t>
            </a:r>
            <a:r>
              <a:rPr lang="en-US" sz="700" dirty="0"/>
              <a:t> </a:t>
            </a:r>
            <a:r>
              <a:rPr lang="en-US" sz="700" dirty="0" err="1"/>
              <a:t>होते</a:t>
            </a:r>
            <a:r>
              <a:rPr lang="en-US" sz="700" dirty="0"/>
              <a:t> </a:t>
            </a:r>
            <a:r>
              <a:rPr lang="en-US" sz="700" dirty="0" err="1"/>
              <a:t>हैं</a:t>
            </a:r>
            <a:r>
              <a:rPr lang="en-US" sz="700" dirty="0"/>
              <a:t>, </a:t>
            </a:r>
            <a:r>
              <a:rPr lang="en-US" sz="700" dirty="0" err="1"/>
              <a:t>आपको</a:t>
            </a:r>
            <a:r>
              <a:rPr lang="en-US" sz="700" dirty="0"/>
              <a:t> </a:t>
            </a:r>
            <a:r>
              <a:rPr lang="en-US" sz="700" dirty="0" err="1"/>
              <a:t>एक</a:t>
            </a:r>
            <a:r>
              <a:rPr lang="en-US" sz="700" dirty="0"/>
              <a:t> </a:t>
            </a:r>
            <a:r>
              <a:rPr lang="en-US" sz="700" dirty="0" err="1"/>
              <a:t>मॉडल</a:t>
            </a:r>
            <a:r>
              <a:rPr lang="en-US" sz="700" dirty="0"/>
              <a:t> </a:t>
            </a:r>
            <a:r>
              <a:rPr lang="en-US" sz="700" dirty="0" err="1"/>
              <a:t>ज़रूर</a:t>
            </a:r>
            <a:r>
              <a:rPr lang="en-US" sz="700" dirty="0"/>
              <a:t> </a:t>
            </a:r>
            <a:r>
              <a:rPr lang="en-US" sz="700" dirty="0" err="1"/>
              <a:t>बनाना</a:t>
            </a:r>
            <a:r>
              <a:rPr lang="en-US" sz="700" dirty="0"/>
              <a:t> </a:t>
            </a:r>
            <a:r>
              <a:rPr lang="en-US" sz="700" dirty="0" err="1"/>
              <a:t>होगा</a:t>
            </a:r>
            <a:r>
              <a:rPr lang="en-US" sz="700" dirty="0"/>
              <a:t>. </a:t>
            </a:r>
            <a:r>
              <a:rPr lang="en-US" sz="700" dirty="0" err="1"/>
              <a:t>नींव</a:t>
            </a:r>
            <a:r>
              <a:rPr lang="en-US" sz="700" dirty="0"/>
              <a:t> </a:t>
            </a:r>
            <a:r>
              <a:rPr lang="en-US" sz="700" dirty="0" err="1"/>
              <a:t>के</a:t>
            </a:r>
            <a:r>
              <a:rPr lang="en-US" sz="700" dirty="0"/>
              <a:t> </a:t>
            </a:r>
            <a:r>
              <a:rPr lang="en-US" sz="700" dirty="0" err="1"/>
              <a:t>लिए</a:t>
            </a:r>
            <a:r>
              <a:rPr lang="en-US" sz="700" dirty="0"/>
              <a:t> </a:t>
            </a:r>
            <a:r>
              <a:rPr lang="en-US" sz="700" dirty="0" err="1"/>
              <a:t>उन्हें</a:t>
            </a:r>
            <a:r>
              <a:rPr lang="en-US" sz="700" dirty="0"/>
              <a:t> </a:t>
            </a:r>
            <a:r>
              <a:rPr lang="en-US" sz="700" dirty="0" err="1"/>
              <a:t>लकड़ी</a:t>
            </a:r>
            <a:r>
              <a:rPr lang="en-US" sz="700" dirty="0"/>
              <a:t> </a:t>
            </a:r>
            <a:r>
              <a:rPr lang="en-US" sz="700" dirty="0" err="1"/>
              <a:t>की</a:t>
            </a:r>
            <a:r>
              <a:rPr lang="en-US" sz="700" dirty="0"/>
              <a:t> </a:t>
            </a:r>
            <a:r>
              <a:rPr lang="hi-IN" sz="700" dirty="0" smtClean="0"/>
              <a:t>पट्टियों</a:t>
            </a:r>
            <a:r>
              <a:rPr lang="en-US" sz="700" dirty="0" smtClean="0"/>
              <a:t> </a:t>
            </a:r>
            <a:r>
              <a:rPr lang="en-US" sz="700" dirty="0" err="1"/>
              <a:t>से</a:t>
            </a:r>
            <a:r>
              <a:rPr lang="en-US" sz="700" dirty="0"/>
              <a:t> </a:t>
            </a:r>
            <a:r>
              <a:rPr lang="en-US" sz="700" dirty="0" err="1"/>
              <a:t>बनाना</a:t>
            </a:r>
            <a:r>
              <a:rPr lang="en-US" sz="700" dirty="0"/>
              <a:t> </a:t>
            </a:r>
            <a:r>
              <a:rPr lang="en-US" sz="700" dirty="0" err="1"/>
              <a:t>आसान</a:t>
            </a:r>
            <a:r>
              <a:rPr lang="en-US" sz="700" dirty="0"/>
              <a:t> </a:t>
            </a:r>
            <a:r>
              <a:rPr lang="en-US" sz="700" dirty="0" err="1"/>
              <a:t>होगा</a:t>
            </a:r>
            <a:r>
              <a:rPr lang="en-US" sz="700" dirty="0"/>
              <a:t>. </a:t>
            </a:r>
          </a:p>
        </p:txBody>
      </p:sp>
      <p:sp>
        <p:nvSpPr>
          <p:cNvPr id="5" name="Rectangle 4"/>
          <p:cNvSpPr/>
          <p:nvPr/>
        </p:nvSpPr>
        <p:spPr>
          <a:xfrm>
            <a:off x="3581400" y="1981718"/>
            <a:ext cx="838200" cy="369332"/>
          </a:xfrm>
          <a:prstGeom prst="rect">
            <a:avLst/>
          </a:prstGeom>
        </p:spPr>
        <p:txBody>
          <a:bodyPr wrap="square">
            <a:spAutoFit/>
          </a:bodyPr>
          <a:lstStyle/>
          <a:p>
            <a:pPr algn="ctr"/>
            <a:r>
              <a:rPr lang="en-US" sz="600" dirty="0" err="1" smtClean="0"/>
              <a:t>उसे</a:t>
            </a:r>
            <a:r>
              <a:rPr lang="en-US" sz="600" dirty="0" smtClean="0"/>
              <a:t> </a:t>
            </a:r>
            <a:r>
              <a:rPr lang="en-US" sz="600" dirty="0" err="1"/>
              <a:t>बनाने</a:t>
            </a:r>
            <a:r>
              <a:rPr lang="en-US" sz="600" dirty="0"/>
              <a:t> </a:t>
            </a:r>
            <a:r>
              <a:rPr lang="en-US" sz="600" dirty="0" err="1"/>
              <a:t>के</a:t>
            </a:r>
            <a:r>
              <a:rPr lang="en-US" sz="600" dirty="0"/>
              <a:t> </a:t>
            </a:r>
            <a:r>
              <a:rPr lang="en-US" sz="600" dirty="0" err="1"/>
              <a:t>लिए</a:t>
            </a:r>
            <a:r>
              <a:rPr lang="en-US" sz="600" dirty="0"/>
              <a:t> </a:t>
            </a:r>
            <a:r>
              <a:rPr lang="en-US" sz="600" dirty="0" err="1"/>
              <a:t>आपको</a:t>
            </a:r>
            <a:r>
              <a:rPr lang="en-US" sz="600" dirty="0"/>
              <a:t> </a:t>
            </a:r>
            <a:r>
              <a:rPr lang="en-US" sz="600" dirty="0" err="1"/>
              <a:t>निम्न</a:t>
            </a:r>
            <a:r>
              <a:rPr lang="en-US" sz="600" dirty="0"/>
              <a:t> </a:t>
            </a:r>
            <a:r>
              <a:rPr lang="hi-IN" sz="600" dirty="0"/>
              <a:t>सामान </a:t>
            </a:r>
            <a:r>
              <a:rPr lang="en-US" sz="600" dirty="0" smtClean="0"/>
              <a:t> </a:t>
            </a:r>
            <a:r>
              <a:rPr lang="en-US" sz="600" dirty="0" err="1"/>
              <a:t>की</a:t>
            </a:r>
            <a:r>
              <a:rPr lang="en-US" sz="600" dirty="0"/>
              <a:t> </a:t>
            </a:r>
            <a:r>
              <a:rPr lang="en-US" sz="600" dirty="0" err="1"/>
              <a:t>ज़रुरत</a:t>
            </a:r>
            <a:r>
              <a:rPr lang="en-US" sz="600" dirty="0"/>
              <a:t> </a:t>
            </a:r>
            <a:r>
              <a:rPr lang="en-US" sz="600" dirty="0" err="1" smtClean="0"/>
              <a:t>पड़ेगी</a:t>
            </a:r>
            <a:r>
              <a:rPr lang="en-US" sz="600" dirty="0" smtClean="0"/>
              <a:t>.</a:t>
            </a:r>
            <a:endParaRPr lang="en-US" sz="600" dirty="0"/>
          </a:p>
        </p:txBody>
      </p:sp>
      <p:sp>
        <p:nvSpPr>
          <p:cNvPr id="7" name="Rectangle 6"/>
          <p:cNvSpPr/>
          <p:nvPr/>
        </p:nvSpPr>
        <p:spPr>
          <a:xfrm>
            <a:off x="1180227" y="2504328"/>
            <a:ext cx="322524" cy="184666"/>
          </a:xfrm>
          <a:prstGeom prst="rect">
            <a:avLst/>
          </a:prstGeom>
        </p:spPr>
        <p:txBody>
          <a:bodyPr wrap="none">
            <a:spAutoFit/>
          </a:bodyPr>
          <a:lstStyle/>
          <a:p>
            <a:pPr algn="ctr"/>
            <a:r>
              <a:rPr lang="en-US" sz="600" dirty="0" err="1"/>
              <a:t>आरी</a:t>
            </a:r>
            <a:endParaRPr lang="en-US" sz="600" dirty="0"/>
          </a:p>
        </p:txBody>
      </p:sp>
      <p:sp>
        <p:nvSpPr>
          <p:cNvPr id="8" name="Rectangle 7"/>
          <p:cNvSpPr/>
          <p:nvPr/>
        </p:nvSpPr>
        <p:spPr>
          <a:xfrm>
            <a:off x="963335" y="2943296"/>
            <a:ext cx="341760" cy="184666"/>
          </a:xfrm>
          <a:prstGeom prst="rect">
            <a:avLst/>
          </a:prstGeom>
        </p:spPr>
        <p:txBody>
          <a:bodyPr wrap="none">
            <a:spAutoFit/>
          </a:bodyPr>
          <a:lstStyle/>
          <a:p>
            <a:pPr algn="ctr"/>
            <a:r>
              <a:rPr lang="en-US" sz="600" dirty="0" err="1"/>
              <a:t>गाइड</a:t>
            </a:r>
            <a:endParaRPr lang="en-US" sz="600" dirty="0"/>
          </a:p>
        </p:txBody>
      </p:sp>
      <p:sp>
        <p:nvSpPr>
          <p:cNvPr id="9" name="Rectangle 8"/>
          <p:cNvSpPr/>
          <p:nvPr/>
        </p:nvSpPr>
        <p:spPr>
          <a:xfrm>
            <a:off x="2237063" y="2664757"/>
            <a:ext cx="402674" cy="184666"/>
          </a:xfrm>
          <a:prstGeom prst="rect">
            <a:avLst/>
          </a:prstGeom>
        </p:spPr>
        <p:txBody>
          <a:bodyPr wrap="none">
            <a:spAutoFit/>
          </a:bodyPr>
          <a:lstStyle/>
          <a:p>
            <a:pPr algn="ctr"/>
            <a:r>
              <a:rPr lang="hi-IN" sz="600" dirty="0"/>
              <a:t>लकड़ी </a:t>
            </a:r>
            <a:endParaRPr lang="en-US" sz="600" dirty="0"/>
          </a:p>
        </p:txBody>
      </p:sp>
      <p:sp>
        <p:nvSpPr>
          <p:cNvPr id="10" name="Rectangle 9"/>
          <p:cNvSpPr/>
          <p:nvPr/>
        </p:nvSpPr>
        <p:spPr>
          <a:xfrm>
            <a:off x="2895600" y="2760538"/>
            <a:ext cx="320921" cy="184666"/>
          </a:xfrm>
          <a:prstGeom prst="rect">
            <a:avLst/>
          </a:prstGeom>
        </p:spPr>
        <p:txBody>
          <a:bodyPr wrap="none">
            <a:spAutoFit/>
          </a:bodyPr>
          <a:lstStyle/>
          <a:p>
            <a:pPr algn="ctr"/>
            <a:r>
              <a:rPr lang="en-US" sz="600" dirty="0" err="1"/>
              <a:t>गोंद</a:t>
            </a:r>
            <a:r>
              <a:rPr lang="en-US" sz="600" dirty="0"/>
              <a:t> </a:t>
            </a:r>
          </a:p>
        </p:txBody>
      </p:sp>
      <p:sp>
        <p:nvSpPr>
          <p:cNvPr id="11" name="Rectangle 10"/>
          <p:cNvSpPr/>
          <p:nvPr/>
        </p:nvSpPr>
        <p:spPr>
          <a:xfrm>
            <a:off x="2291999" y="3048104"/>
            <a:ext cx="383438" cy="184666"/>
          </a:xfrm>
          <a:prstGeom prst="rect">
            <a:avLst/>
          </a:prstGeom>
        </p:spPr>
        <p:txBody>
          <a:bodyPr wrap="none">
            <a:spAutoFit/>
          </a:bodyPr>
          <a:lstStyle/>
          <a:p>
            <a:pPr algn="ctr"/>
            <a:r>
              <a:rPr lang="en-US" sz="600" dirty="0" smtClean="0"/>
              <a:t>(</a:t>
            </a:r>
            <a:r>
              <a:rPr lang="en-US" sz="600" dirty="0" err="1" smtClean="0"/>
              <a:t>सेमी</a:t>
            </a:r>
            <a:r>
              <a:rPr lang="en-US" sz="600" dirty="0" smtClean="0"/>
              <a:t>) </a:t>
            </a:r>
            <a:endParaRPr lang="en-US" sz="600" dirty="0"/>
          </a:p>
        </p:txBody>
      </p:sp>
      <p:sp>
        <p:nvSpPr>
          <p:cNvPr id="14" name="Rectangle 13"/>
          <p:cNvSpPr/>
          <p:nvPr/>
        </p:nvSpPr>
        <p:spPr>
          <a:xfrm>
            <a:off x="2283562" y="2947407"/>
            <a:ext cx="383438" cy="184666"/>
          </a:xfrm>
          <a:prstGeom prst="rect">
            <a:avLst/>
          </a:prstGeom>
        </p:spPr>
        <p:txBody>
          <a:bodyPr wrap="none">
            <a:spAutoFit/>
          </a:bodyPr>
          <a:lstStyle/>
          <a:p>
            <a:pPr algn="ctr"/>
            <a:r>
              <a:rPr lang="en-US" sz="600" dirty="0" smtClean="0"/>
              <a:t>(</a:t>
            </a:r>
            <a:r>
              <a:rPr lang="en-US" sz="600" dirty="0" err="1" smtClean="0"/>
              <a:t>सेमी</a:t>
            </a:r>
            <a:r>
              <a:rPr lang="en-US" sz="600" dirty="0" smtClean="0"/>
              <a:t>) </a:t>
            </a:r>
            <a:endParaRPr lang="en-US" sz="600" dirty="0"/>
          </a:p>
        </p:txBody>
      </p:sp>
    </p:spTree>
    <p:extLst>
      <p:ext uri="{BB962C8B-B14F-4D97-AF65-F5344CB8AC3E}">
        <p14:creationId xmlns:p14="http://schemas.microsoft.com/office/powerpoint/2010/main" val="39538090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75778" name="Picture 2" descr="C:\Users\HP\Desktop\PYRAMIDS\PYRAMID IMAGES\p0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8" y="0"/>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0162" y="202406"/>
            <a:ext cx="3814638" cy="738664"/>
          </a:xfrm>
          <a:prstGeom prst="rect">
            <a:avLst/>
          </a:prstGeom>
        </p:spPr>
        <p:txBody>
          <a:bodyPr wrap="square">
            <a:spAutoFit/>
          </a:bodyPr>
          <a:lstStyle/>
          <a:p>
            <a:r>
              <a:rPr lang="en-US" sz="700" dirty="0" err="1"/>
              <a:t>अब</a:t>
            </a:r>
            <a:r>
              <a:rPr lang="en-US" sz="700" dirty="0"/>
              <a:t> </a:t>
            </a:r>
            <a:r>
              <a:rPr lang="en-US" sz="700" dirty="0" err="1"/>
              <a:t>शायद</a:t>
            </a:r>
            <a:r>
              <a:rPr lang="en-US" sz="700" dirty="0"/>
              <a:t> </a:t>
            </a:r>
            <a:r>
              <a:rPr lang="en-US" sz="700" dirty="0" err="1"/>
              <a:t>आपके</a:t>
            </a:r>
            <a:r>
              <a:rPr lang="en-US" sz="700" dirty="0"/>
              <a:t> </a:t>
            </a:r>
            <a:r>
              <a:rPr lang="en-US" sz="700" dirty="0" err="1"/>
              <a:t>पास</a:t>
            </a:r>
            <a:r>
              <a:rPr lang="en-US" sz="700" dirty="0"/>
              <a:t> </a:t>
            </a:r>
            <a:r>
              <a:rPr lang="en-US" sz="700" dirty="0" err="1"/>
              <a:t>इस</a:t>
            </a:r>
            <a:r>
              <a:rPr lang="en-US" sz="700" dirty="0"/>
              <a:t> </a:t>
            </a:r>
            <a:r>
              <a:rPr lang="en-US" sz="700" dirty="0" err="1"/>
              <a:t>प्रकार</a:t>
            </a:r>
            <a:r>
              <a:rPr lang="en-US" sz="700" dirty="0"/>
              <a:t> </a:t>
            </a:r>
            <a:r>
              <a:rPr lang="en-US" sz="700" dirty="0" err="1"/>
              <a:t>के</a:t>
            </a:r>
            <a:r>
              <a:rPr lang="en-US" sz="700" dirty="0"/>
              <a:t> </a:t>
            </a:r>
            <a:r>
              <a:rPr lang="en-US" sz="700" dirty="0" err="1"/>
              <a:t>कई</a:t>
            </a:r>
            <a:r>
              <a:rPr lang="en-US" sz="700" dirty="0"/>
              <a:t> </a:t>
            </a:r>
            <a:r>
              <a:rPr lang="en-US" sz="700" dirty="0" err="1"/>
              <a:t>कोणीय</a:t>
            </a:r>
            <a:r>
              <a:rPr lang="en-US" sz="700" dirty="0"/>
              <a:t> </a:t>
            </a:r>
            <a:r>
              <a:rPr lang="en-US" sz="700" dirty="0" err="1"/>
              <a:t>सेट्स</a:t>
            </a:r>
            <a:r>
              <a:rPr lang="en-US" sz="700" dirty="0"/>
              <a:t> </a:t>
            </a:r>
            <a:r>
              <a:rPr lang="en-US" sz="700" dirty="0" err="1"/>
              <a:t>होंगे</a:t>
            </a:r>
            <a:r>
              <a:rPr lang="en-US" sz="700" dirty="0"/>
              <a:t>. </a:t>
            </a:r>
            <a:r>
              <a:rPr lang="en-US" sz="700" dirty="0" err="1"/>
              <a:t>अब</a:t>
            </a:r>
            <a:r>
              <a:rPr lang="en-US" sz="700" dirty="0"/>
              <a:t> </a:t>
            </a:r>
            <a:r>
              <a:rPr lang="en-US" sz="700" dirty="0" err="1"/>
              <a:t>हम</a:t>
            </a:r>
            <a:r>
              <a:rPr lang="en-US" sz="700" dirty="0"/>
              <a:t> </a:t>
            </a:r>
            <a:r>
              <a:rPr lang="en-US" sz="700" dirty="0" err="1"/>
              <a:t>देखेंगे</a:t>
            </a:r>
            <a:r>
              <a:rPr lang="en-US" sz="700" dirty="0"/>
              <a:t> </a:t>
            </a:r>
            <a:r>
              <a:rPr lang="en-US" sz="700" dirty="0" err="1"/>
              <a:t>कि</a:t>
            </a:r>
            <a:r>
              <a:rPr lang="en-US" sz="700" dirty="0"/>
              <a:t> </a:t>
            </a:r>
            <a:r>
              <a:rPr lang="en-US" sz="700" dirty="0" err="1"/>
              <a:t>कैसे</a:t>
            </a:r>
            <a:r>
              <a:rPr lang="en-US" sz="700" dirty="0"/>
              <a:t> </a:t>
            </a:r>
            <a:r>
              <a:rPr lang="en-US" sz="700" dirty="0" err="1"/>
              <a:t>वे</a:t>
            </a:r>
            <a:r>
              <a:rPr lang="en-US" sz="700" dirty="0"/>
              <a:t> </a:t>
            </a:r>
            <a:r>
              <a:rPr lang="en-US" sz="700" dirty="0" err="1"/>
              <a:t>एक</a:t>
            </a:r>
            <a:r>
              <a:rPr lang="en-US" sz="700" dirty="0"/>
              <a:t> </a:t>
            </a:r>
            <a:r>
              <a:rPr lang="en-US" sz="700" dirty="0" err="1"/>
              <a:t>आधार</a:t>
            </a:r>
            <a:r>
              <a:rPr lang="en-US" sz="700" dirty="0"/>
              <a:t> </a:t>
            </a:r>
            <a:r>
              <a:rPr lang="en-US" sz="700" dirty="0" err="1"/>
              <a:t>से</a:t>
            </a:r>
            <a:r>
              <a:rPr lang="en-US" sz="700" dirty="0"/>
              <a:t> </a:t>
            </a:r>
            <a:r>
              <a:rPr lang="en-US" sz="700" dirty="0" err="1"/>
              <a:t>दूसरे</a:t>
            </a:r>
            <a:r>
              <a:rPr lang="en-US" sz="700" dirty="0"/>
              <a:t> </a:t>
            </a:r>
            <a:r>
              <a:rPr lang="en-US" sz="700" dirty="0" err="1"/>
              <a:t>आधार</a:t>
            </a:r>
            <a:r>
              <a:rPr lang="en-US" sz="700" dirty="0"/>
              <a:t> </a:t>
            </a:r>
            <a:r>
              <a:rPr lang="en-US" sz="700" dirty="0" err="1"/>
              <a:t>तक</a:t>
            </a:r>
            <a:r>
              <a:rPr lang="en-US" sz="700" dirty="0"/>
              <a:t>, </a:t>
            </a:r>
            <a:r>
              <a:rPr lang="en-US" sz="700" dirty="0" err="1"/>
              <a:t>एक</a:t>
            </a:r>
            <a:r>
              <a:rPr lang="en-US" sz="700" dirty="0"/>
              <a:t> </a:t>
            </a:r>
            <a:r>
              <a:rPr lang="en-US" sz="700" dirty="0" err="1"/>
              <a:t>ढाल</a:t>
            </a:r>
            <a:r>
              <a:rPr lang="en-US" sz="700" dirty="0"/>
              <a:t> </a:t>
            </a:r>
            <a:r>
              <a:rPr lang="en-US" sz="700" dirty="0" err="1"/>
              <a:t>वाले</a:t>
            </a:r>
            <a:r>
              <a:rPr lang="en-US" sz="700" dirty="0"/>
              <a:t> </a:t>
            </a:r>
            <a:r>
              <a:rPr lang="en-US" sz="700" dirty="0" err="1"/>
              <a:t>रास्ते</a:t>
            </a:r>
            <a:r>
              <a:rPr lang="en-US" sz="700" dirty="0"/>
              <a:t> </a:t>
            </a:r>
            <a:r>
              <a:rPr lang="en-US" sz="700" dirty="0" err="1"/>
              <a:t>को</a:t>
            </a:r>
            <a:r>
              <a:rPr lang="en-US" sz="700" dirty="0"/>
              <a:t> </a:t>
            </a:r>
            <a:r>
              <a:rPr lang="en-US" sz="700" dirty="0" err="1"/>
              <a:t>बनाने</a:t>
            </a:r>
            <a:r>
              <a:rPr lang="en-US" sz="700" dirty="0"/>
              <a:t> </a:t>
            </a:r>
            <a:r>
              <a:rPr lang="en-US" sz="700" dirty="0" err="1"/>
              <a:t>में</a:t>
            </a:r>
            <a:r>
              <a:rPr lang="en-US" sz="700" dirty="0"/>
              <a:t> </a:t>
            </a:r>
            <a:r>
              <a:rPr lang="en-US" sz="700" dirty="0" err="1" smtClean="0"/>
              <a:t>मदद</a:t>
            </a:r>
            <a:r>
              <a:rPr lang="en-US" sz="700" dirty="0" smtClean="0"/>
              <a:t> </a:t>
            </a:r>
            <a:r>
              <a:rPr lang="en-US" sz="700" dirty="0" err="1"/>
              <a:t>करते</a:t>
            </a:r>
            <a:r>
              <a:rPr lang="en-US" sz="700" dirty="0"/>
              <a:t> </a:t>
            </a:r>
            <a:r>
              <a:rPr lang="en-US" sz="700" dirty="0" err="1"/>
              <a:t>थे</a:t>
            </a:r>
            <a:r>
              <a:rPr lang="en-US" sz="700" dirty="0"/>
              <a:t> - </a:t>
            </a:r>
            <a:r>
              <a:rPr lang="en-US" sz="700" dirty="0" err="1"/>
              <a:t>एक</a:t>
            </a:r>
            <a:r>
              <a:rPr lang="en-US" sz="700" dirty="0"/>
              <a:t> </a:t>
            </a:r>
            <a:r>
              <a:rPr lang="en-US" sz="700" dirty="0" err="1"/>
              <a:t>पेंचदार</a:t>
            </a:r>
            <a:r>
              <a:rPr lang="en-US" sz="700" dirty="0"/>
              <a:t> (</a:t>
            </a:r>
            <a:r>
              <a:rPr lang="en-US" sz="700" dirty="0" err="1"/>
              <a:t>HELICOIDAL</a:t>
            </a:r>
            <a:r>
              <a:rPr lang="en-US" sz="700" dirty="0"/>
              <a:t>) </a:t>
            </a:r>
            <a:r>
              <a:rPr lang="en-US" sz="700" dirty="0" err="1"/>
              <a:t>पत्थर</a:t>
            </a:r>
            <a:r>
              <a:rPr lang="en-US" sz="700" dirty="0"/>
              <a:t> </a:t>
            </a:r>
            <a:r>
              <a:rPr lang="en-US" sz="700" dirty="0" err="1"/>
              <a:t>का</a:t>
            </a:r>
            <a:r>
              <a:rPr lang="en-US" sz="700" dirty="0"/>
              <a:t> </a:t>
            </a:r>
            <a:r>
              <a:rPr lang="en-US" sz="700" dirty="0" err="1"/>
              <a:t>रैम्प</a:t>
            </a:r>
            <a:r>
              <a:rPr lang="en-US" sz="700" dirty="0"/>
              <a:t>. </a:t>
            </a:r>
            <a:r>
              <a:rPr lang="en-US" sz="700" dirty="0" smtClean="0"/>
              <a:t/>
            </a:r>
            <a:br>
              <a:rPr lang="en-US" sz="700" dirty="0" smtClean="0"/>
            </a:br>
            <a:r>
              <a:rPr lang="en-US" sz="700" dirty="0" err="1" smtClean="0"/>
              <a:t>इसके</a:t>
            </a:r>
            <a:r>
              <a:rPr lang="en-US" sz="700" dirty="0" smtClean="0"/>
              <a:t> </a:t>
            </a:r>
            <a:r>
              <a:rPr lang="en-US" sz="700" dirty="0" err="1"/>
              <a:t>लिए</a:t>
            </a:r>
            <a:r>
              <a:rPr lang="en-US" sz="700" dirty="0"/>
              <a:t> </a:t>
            </a:r>
            <a:r>
              <a:rPr lang="en-US" sz="700" dirty="0" err="1"/>
              <a:t>आपको</a:t>
            </a:r>
            <a:r>
              <a:rPr lang="en-US" sz="700" dirty="0"/>
              <a:t> </a:t>
            </a:r>
            <a:r>
              <a:rPr lang="en-US" sz="700" dirty="0" err="1"/>
              <a:t>नींव</a:t>
            </a:r>
            <a:r>
              <a:rPr lang="en-US" sz="700" dirty="0"/>
              <a:t> </a:t>
            </a:r>
            <a:r>
              <a:rPr lang="en-US" sz="700" dirty="0" err="1"/>
              <a:t>बनाने</a:t>
            </a:r>
            <a:r>
              <a:rPr lang="en-US" sz="700" dirty="0"/>
              <a:t> </a:t>
            </a:r>
            <a:r>
              <a:rPr lang="en-US" sz="700" dirty="0" err="1"/>
              <a:t>की</a:t>
            </a:r>
            <a:r>
              <a:rPr lang="en-US" sz="700" dirty="0"/>
              <a:t> </a:t>
            </a:r>
            <a:r>
              <a:rPr lang="en-US" sz="700" dirty="0" err="1"/>
              <a:t>आवश्यकता</a:t>
            </a:r>
            <a:r>
              <a:rPr lang="en-US" sz="700" dirty="0"/>
              <a:t> </a:t>
            </a:r>
            <a:r>
              <a:rPr lang="en-US" sz="700" dirty="0" err="1"/>
              <a:t>होगी</a:t>
            </a:r>
            <a:r>
              <a:rPr lang="en-US" sz="700" dirty="0"/>
              <a:t>.</a:t>
            </a:r>
          </a:p>
          <a:p>
            <a:r>
              <a:rPr lang="en-US" sz="700" dirty="0"/>
              <a:t> </a:t>
            </a:r>
          </a:p>
          <a:p>
            <a:r>
              <a:rPr lang="en-US" sz="700" dirty="0" err="1" smtClean="0"/>
              <a:t>निम्नलिखित</a:t>
            </a:r>
            <a:r>
              <a:rPr lang="en-US" sz="700" dirty="0"/>
              <a:t> </a:t>
            </a:r>
            <a:r>
              <a:rPr lang="en-US" sz="700" dirty="0" err="1" smtClean="0"/>
              <a:t>चित्रों</a:t>
            </a:r>
            <a:r>
              <a:rPr lang="en-US" sz="700" dirty="0" smtClean="0"/>
              <a:t> </a:t>
            </a:r>
            <a:r>
              <a:rPr lang="en-US" sz="700" dirty="0" err="1"/>
              <a:t>में</a:t>
            </a:r>
            <a:r>
              <a:rPr lang="en-US" sz="700" dirty="0"/>
              <a:t> </a:t>
            </a:r>
            <a:r>
              <a:rPr lang="en-US" sz="700" dirty="0" err="1"/>
              <a:t>दो</a:t>
            </a:r>
            <a:r>
              <a:rPr lang="en-US" sz="700" dirty="0"/>
              <a:t> </a:t>
            </a:r>
            <a:r>
              <a:rPr lang="en-US" sz="700" dirty="0" err="1"/>
              <a:t>प्रकार</a:t>
            </a:r>
            <a:r>
              <a:rPr lang="en-US" sz="700" dirty="0"/>
              <a:t> </a:t>
            </a:r>
            <a:r>
              <a:rPr lang="en-US" sz="700" dirty="0" err="1"/>
              <a:t>की</a:t>
            </a:r>
            <a:r>
              <a:rPr lang="en-US" sz="700" dirty="0"/>
              <a:t> </a:t>
            </a:r>
            <a:r>
              <a:rPr lang="en-US" sz="700" dirty="0" err="1"/>
              <a:t>नींव</a:t>
            </a:r>
            <a:r>
              <a:rPr lang="en-US" sz="700" dirty="0"/>
              <a:t> </a:t>
            </a:r>
            <a:r>
              <a:rPr lang="en-US" sz="700" dirty="0" err="1"/>
              <a:t>ज्यामिति</a:t>
            </a:r>
            <a:r>
              <a:rPr lang="en-US" sz="700" dirty="0"/>
              <a:t> </a:t>
            </a:r>
            <a:r>
              <a:rPr lang="en-US" sz="700" dirty="0" err="1"/>
              <a:t>दिखाई</a:t>
            </a:r>
            <a:r>
              <a:rPr lang="en-US" sz="700" dirty="0"/>
              <a:t> </a:t>
            </a:r>
            <a:r>
              <a:rPr lang="en-US" sz="700" dirty="0" err="1" smtClean="0"/>
              <a:t>गईं</a:t>
            </a:r>
            <a:r>
              <a:rPr lang="en-US" sz="700" dirty="0" smtClean="0"/>
              <a:t> </a:t>
            </a:r>
            <a:r>
              <a:rPr lang="en-US" sz="700" dirty="0" err="1"/>
              <a:t>हैं</a:t>
            </a:r>
            <a:r>
              <a:rPr lang="en-US" sz="700" dirty="0"/>
              <a:t>. </a:t>
            </a:r>
            <a:r>
              <a:rPr lang="en-US" sz="700" dirty="0" err="1"/>
              <a:t>उनके</a:t>
            </a:r>
            <a:r>
              <a:rPr lang="en-US" sz="700" dirty="0"/>
              <a:t> </a:t>
            </a:r>
            <a:r>
              <a:rPr lang="en-US" sz="700" dirty="0" err="1"/>
              <a:t>पक्ष</a:t>
            </a:r>
            <a:r>
              <a:rPr lang="en-US" sz="700" dirty="0"/>
              <a:t> (</a:t>
            </a:r>
            <a:r>
              <a:rPr lang="en-US" sz="700" dirty="0" err="1"/>
              <a:t>साइड</a:t>
            </a:r>
            <a:r>
              <a:rPr lang="en-US" sz="700" dirty="0"/>
              <a:t>) </a:t>
            </a:r>
            <a:r>
              <a:rPr lang="en-US" sz="700" dirty="0" err="1"/>
              <a:t>समान</a:t>
            </a:r>
            <a:r>
              <a:rPr lang="en-US" sz="700" dirty="0"/>
              <a:t> </a:t>
            </a:r>
            <a:r>
              <a:rPr lang="en-US" sz="700" dirty="0" err="1"/>
              <a:t>हैं</a:t>
            </a:r>
            <a:r>
              <a:rPr lang="en-US" sz="700" dirty="0"/>
              <a:t>. </a:t>
            </a:r>
            <a:r>
              <a:rPr lang="en-US" sz="700" dirty="0" smtClean="0"/>
              <a:t/>
            </a:r>
            <a:br>
              <a:rPr lang="en-US" sz="700" dirty="0" smtClean="0"/>
            </a:br>
            <a:r>
              <a:rPr lang="en-US" sz="700" dirty="0" err="1" smtClean="0"/>
              <a:t>पिरामिड</a:t>
            </a:r>
            <a:r>
              <a:rPr lang="en-US" sz="700" dirty="0" smtClean="0"/>
              <a:t> </a:t>
            </a:r>
            <a:r>
              <a:rPr lang="en-US" sz="700" dirty="0" err="1"/>
              <a:t>केवल</a:t>
            </a:r>
            <a:r>
              <a:rPr lang="en-US" sz="700" dirty="0"/>
              <a:t> </a:t>
            </a:r>
            <a:r>
              <a:rPr lang="en-US" sz="700" dirty="0" err="1"/>
              <a:t>उनके</a:t>
            </a:r>
            <a:r>
              <a:rPr lang="en-US" sz="700" dirty="0"/>
              <a:t> </a:t>
            </a:r>
            <a:r>
              <a:rPr lang="en-US" sz="700" dirty="0" err="1"/>
              <a:t>शीर्ष</a:t>
            </a:r>
            <a:r>
              <a:rPr lang="en-US" sz="700" dirty="0"/>
              <a:t> </a:t>
            </a:r>
            <a:r>
              <a:rPr lang="en-US" sz="700" dirty="0" err="1"/>
              <a:t>भागों</a:t>
            </a:r>
            <a:r>
              <a:rPr lang="en-US" sz="700" dirty="0"/>
              <a:t> </a:t>
            </a:r>
            <a:r>
              <a:rPr lang="en-US" sz="700" dirty="0" err="1"/>
              <a:t>के</a:t>
            </a:r>
            <a:r>
              <a:rPr lang="en-US" sz="700" dirty="0"/>
              <a:t> </a:t>
            </a:r>
            <a:r>
              <a:rPr lang="en-US" sz="700" dirty="0" err="1"/>
              <a:t>अंतिम</a:t>
            </a:r>
            <a:r>
              <a:rPr lang="en-US" sz="700" dirty="0"/>
              <a:t> </a:t>
            </a:r>
            <a:r>
              <a:rPr lang="en-US" sz="700" dirty="0" err="1"/>
              <a:t>हिस्सों</a:t>
            </a:r>
            <a:r>
              <a:rPr lang="en-US" sz="700" dirty="0"/>
              <a:t> </a:t>
            </a:r>
            <a:r>
              <a:rPr lang="en-US" sz="700" dirty="0" err="1"/>
              <a:t>की</a:t>
            </a:r>
            <a:r>
              <a:rPr lang="en-US" sz="700" dirty="0"/>
              <a:t> </a:t>
            </a:r>
            <a:r>
              <a:rPr lang="en-US" sz="700" dirty="0" err="1"/>
              <a:t>व्यवस्था</a:t>
            </a:r>
            <a:r>
              <a:rPr lang="en-US" sz="700" dirty="0"/>
              <a:t> </a:t>
            </a:r>
            <a:r>
              <a:rPr lang="en-US" sz="700" dirty="0" err="1"/>
              <a:t>में</a:t>
            </a:r>
            <a:r>
              <a:rPr lang="en-US" sz="700" dirty="0"/>
              <a:t> </a:t>
            </a:r>
            <a:r>
              <a:rPr lang="hi-IN" sz="700" dirty="0" smtClean="0"/>
              <a:t>ही</a:t>
            </a:r>
            <a:r>
              <a:rPr lang="en-US" sz="700" dirty="0" smtClean="0"/>
              <a:t>, </a:t>
            </a:r>
            <a:r>
              <a:rPr lang="en-US" sz="700" dirty="0" err="1" smtClean="0"/>
              <a:t>एक-दूसरे</a:t>
            </a:r>
            <a:r>
              <a:rPr lang="en-US" sz="700" dirty="0" smtClean="0"/>
              <a:t> </a:t>
            </a:r>
            <a:r>
              <a:rPr lang="en-US" sz="700" dirty="0" err="1"/>
              <a:t>से</a:t>
            </a:r>
            <a:r>
              <a:rPr lang="en-US" sz="700" dirty="0"/>
              <a:t> </a:t>
            </a:r>
            <a:r>
              <a:rPr lang="en-US" sz="700" dirty="0" err="1"/>
              <a:t>अलग</a:t>
            </a:r>
            <a:r>
              <a:rPr lang="en-US" sz="700" dirty="0"/>
              <a:t> </a:t>
            </a:r>
            <a:r>
              <a:rPr lang="hi-IN" sz="700" dirty="0" smtClean="0"/>
              <a:t>होंगी</a:t>
            </a:r>
            <a:r>
              <a:rPr lang="en-US" sz="700" dirty="0" smtClean="0"/>
              <a:t>.</a:t>
            </a:r>
            <a:r>
              <a:rPr lang="en-US" sz="700" dirty="0"/>
              <a:t> </a:t>
            </a:r>
          </a:p>
        </p:txBody>
      </p:sp>
      <p:sp>
        <p:nvSpPr>
          <p:cNvPr id="4" name="Rectangle 3"/>
          <p:cNvSpPr/>
          <p:nvPr/>
        </p:nvSpPr>
        <p:spPr>
          <a:xfrm>
            <a:off x="3733800" y="1907351"/>
            <a:ext cx="654346" cy="200055"/>
          </a:xfrm>
          <a:prstGeom prst="rect">
            <a:avLst/>
          </a:prstGeom>
        </p:spPr>
        <p:txBody>
          <a:bodyPr wrap="none">
            <a:spAutoFit/>
          </a:bodyPr>
          <a:lstStyle/>
          <a:p>
            <a:r>
              <a:rPr lang="en-US" sz="700" dirty="0" err="1"/>
              <a:t>पिरॅमिडीओन</a:t>
            </a:r>
            <a:r>
              <a:rPr lang="en-US" sz="700" dirty="0"/>
              <a:t> </a:t>
            </a:r>
          </a:p>
        </p:txBody>
      </p:sp>
    </p:spTree>
    <p:extLst>
      <p:ext uri="{BB962C8B-B14F-4D97-AF65-F5344CB8AC3E}">
        <p14:creationId xmlns:p14="http://schemas.microsoft.com/office/powerpoint/2010/main" val="22724171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76802" name="Picture 2" descr="C:\Users\HP\Desktop\PYRAMIDS\PYRAMID IMAGES\p0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55"/>
            <a:ext cx="4572000" cy="33004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343400" y="1955006"/>
            <a:ext cx="2286000" cy="215444"/>
          </a:xfrm>
          <a:prstGeom prst="rect">
            <a:avLst/>
          </a:prstGeom>
        </p:spPr>
        <p:txBody>
          <a:bodyPr>
            <a:spAutoFit/>
          </a:bodyPr>
          <a:lstStyle/>
          <a:p>
            <a:r>
              <a:rPr lang="en-US" dirty="0"/>
              <a:t> </a:t>
            </a:r>
          </a:p>
        </p:txBody>
      </p:sp>
      <p:sp>
        <p:nvSpPr>
          <p:cNvPr id="4" name="Rectangle 3"/>
          <p:cNvSpPr/>
          <p:nvPr/>
        </p:nvSpPr>
        <p:spPr>
          <a:xfrm>
            <a:off x="3200400" y="212428"/>
            <a:ext cx="1066800" cy="630942"/>
          </a:xfrm>
          <a:prstGeom prst="rect">
            <a:avLst/>
          </a:prstGeom>
        </p:spPr>
        <p:txBody>
          <a:bodyPr wrap="square">
            <a:spAutoFit/>
          </a:bodyPr>
          <a:lstStyle/>
          <a:p>
            <a:pPr algn="ctr"/>
            <a:r>
              <a:rPr lang="en-US" sz="700" dirty="0" err="1"/>
              <a:t>यहां</a:t>
            </a:r>
            <a:r>
              <a:rPr lang="en-US" sz="700" dirty="0"/>
              <a:t> </a:t>
            </a:r>
            <a:r>
              <a:rPr lang="en-US" sz="700" dirty="0" err="1"/>
              <a:t>कुछ</a:t>
            </a:r>
            <a:r>
              <a:rPr lang="en-US" sz="700" dirty="0"/>
              <a:t> </a:t>
            </a:r>
            <a:r>
              <a:rPr lang="en-US" sz="700" dirty="0" err="1"/>
              <a:t>नींवों</a:t>
            </a:r>
            <a:r>
              <a:rPr lang="en-US" sz="700" dirty="0"/>
              <a:t> </a:t>
            </a:r>
            <a:r>
              <a:rPr lang="en-US" sz="700" dirty="0" err="1"/>
              <a:t>के</a:t>
            </a:r>
            <a:r>
              <a:rPr lang="en-US" sz="700" dirty="0"/>
              <a:t> </a:t>
            </a:r>
            <a:r>
              <a:rPr lang="en-US" sz="700" dirty="0" err="1"/>
              <a:t>मॉडल</a:t>
            </a:r>
            <a:r>
              <a:rPr lang="en-US" sz="700" dirty="0"/>
              <a:t> </a:t>
            </a:r>
            <a:r>
              <a:rPr lang="en-US" sz="700" dirty="0" err="1"/>
              <a:t>हैं</a:t>
            </a:r>
            <a:r>
              <a:rPr lang="en-US" sz="700" dirty="0"/>
              <a:t>, </a:t>
            </a:r>
            <a:r>
              <a:rPr lang="en-US" sz="700" dirty="0" err="1"/>
              <a:t>जिन्हें</a:t>
            </a:r>
            <a:r>
              <a:rPr lang="en-US" sz="700" dirty="0"/>
              <a:t> 2-</a:t>
            </a:r>
            <a:r>
              <a:rPr lang="en-US" sz="700" dirty="0" err="1"/>
              <a:t>सेमी</a:t>
            </a:r>
            <a:r>
              <a:rPr lang="en-US" sz="700" dirty="0"/>
              <a:t> x 4-</a:t>
            </a:r>
            <a:r>
              <a:rPr lang="en-US" sz="700" dirty="0" err="1"/>
              <a:t>सेमी</a:t>
            </a:r>
            <a:r>
              <a:rPr lang="en-US" sz="700" dirty="0"/>
              <a:t> </a:t>
            </a:r>
            <a:r>
              <a:rPr lang="en-US" sz="700" dirty="0" err="1"/>
              <a:t>कटान</a:t>
            </a:r>
            <a:r>
              <a:rPr lang="en-US" sz="700" dirty="0"/>
              <a:t> </a:t>
            </a:r>
            <a:r>
              <a:rPr lang="en-US" sz="700" dirty="0" err="1"/>
              <a:t>के</a:t>
            </a:r>
            <a:r>
              <a:rPr lang="en-US" sz="700" dirty="0"/>
              <a:t> </a:t>
            </a:r>
            <a:r>
              <a:rPr lang="en-US" sz="700" dirty="0" err="1"/>
              <a:t>लकड़ी</a:t>
            </a:r>
            <a:r>
              <a:rPr lang="en-US" sz="700" dirty="0"/>
              <a:t> </a:t>
            </a:r>
            <a:r>
              <a:rPr lang="en-US" sz="700" dirty="0" err="1"/>
              <a:t>के</a:t>
            </a:r>
            <a:r>
              <a:rPr lang="en-US" sz="700" dirty="0"/>
              <a:t> </a:t>
            </a:r>
            <a:r>
              <a:rPr lang="en-US" sz="700" dirty="0" err="1"/>
              <a:t>टुकड़ों</a:t>
            </a:r>
            <a:r>
              <a:rPr lang="en-US" sz="700" dirty="0"/>
              <a:t>, </a:t>
            </a:r>
            <a:r>
              <a:rPr lang="en-US" sz="700" dirty="0" err="1" smtClean="0"/>
              <a:t>आरी</a:t>
            </a:r>
            <a:r>
              <a:rPr lang="en-US" sz="700" dirty="0" smtClean="0"/>
              <a:t> </a:t>
            </a:r>
            <a:r>
              <a:rPr lang="en-US" sz="700" dirty="0" err="1"/>
              <a:t>और</a:t>
            </a:r>
            <a:r>
              <a:rPr lang="en-US" sz="700" dirty="0"/>
              <a:t> </a:t>
            </a:r>
            <a:r>
              <a:rPr lang="en-US" sz="700" dirty="0" err="1"/>
              <a:t>गोंद</a:t>
            </a:r>
            <a:r>
              <a:rPr lang="en-US" sz="700" dirty="0"/>
              <a:t> </a:t>
            </a:r>
            <a:r>
              <a:rPr lang="en-US" sz="700" dirty="0" err="1"/>
              <a:t>से</a:t>
            </a:r>
            <a:r>
              <a:rPr lang="en-US" sz="700" dirty="0"/>
              <a:t> </a:t>
            </a:r>
            <a:r>
              <a:rPr lang="en-US" sz="700" dirty="0" smtClean="0"/>
              <a:t/>
            </a:r>
            <a:br>
              <a:rPr lang="en-US" sz="700" dirty="0" smtClean="0"/>
            </a:br>
            <a:r>
              <a:rPr lang="en-US" sz="700" dirty="0" err="1" smtClean="0"/>
              <a:t>बनाया</a:t>
            </a:r>
            <a:r>
              <a:rPr lang="en-US" sz="700" dirty="0" smtClean="0"/>
              <a:t> </a:t>
            </a:r>
            <a:r>
              <a:rPr lang="en-US" sz="700" dirty="0" err="1"/>
              <a:t>गया</a:t>
            </a:r>
            <a:r>
              <a:rPr lang="en-US" sz="700" dirty="0"/>
              <a:t> </a:t>
            </a:r>
            <a:r>
              <a:rPr lang="en-US" sz="700" dirty="0" err="1"/>
              <a:t>है</a:t>
            </a:r>
            <a:r>
              <a:rPr lang="en-US" sz="700" dirty="0"/>
              <a:t>.</a:t>
            </a:r>
          </a:p>
        </p:txBody>
      </p:sp>
      <p:sp>
        <p:nvSpPr>
          <p:cNvPr id="5" name="Rectangle 4"/>
          <p:cNvSpPr/>
          <p:nvPr/>
        </p:nvSpPr>
        <p:spPr>
          <a:xfrm>
            <a:off x="2777332" y="2016561"/>
            <a:ext cx="981252" cy="307777"/>
          </a:xfrm>
          <a:prstGeom prst="rect">
            <a:avLst/>
          </a:prstGeom>
        </p:spPr>
        <p:txBody>
          <a:bodyPr wrap="square">
            <a:spAutoFit/>
          </a:bodyPr>
          <a:lstStyle/>
          <a:p>
            <a:pPr algn="ctr"/>
            <a:r>
              <a:rPr lang="en-US" sz="700" dirty="0" err="1"/>
              <a:t>यह</a:t>
            </a:r>
            <a:r>
              <a:rPr lang="en-US" sz="700" dirty="0"/>
              <a:t> </a:t>
            </a:r>
            <a:r>
              <a:rPr lang="en-US" sz="700" dirty="0" err="1"/>
              <a:t>लकड़ी</a:t>
            </a:r>
            <a:r>
              <a:rPr lang="en-US" sz="700" dirty="0"/>
              <a:t> </a:t>
            </a:r>
            <a:r>
              <a:rPr lang="hi-IN" sz="700" dirty="0" smtClean="0"/>
              <a:t>से</a:t>
            </a:r>
            <a:r>
              <a:rPr lang="en-US" sz="700" dirty="0" smtClean="0"/>
              <a:t> </a:t>
            </a:r>
            <a:r>
              <a:rPr lang="en-US" sz="700" dirty="0" err="1"/>
              <a:t>बने</a:t>
            </a:r>
            <a:r>
              <a:rPr lang="en-US" sz="700" dirty="0"/>
              <a:t> </a:t>
            </a:r>
            <a:r>
              <a:rPr lang="en-US" sz="700" dirty="0" smtClean="0"/>
              <a:t/>
            </a:r>
            <a:br>
              <a:rPr lang="en-US" sz="700" dirty="0" smtClean="0"/>
            </a:br>
            <a:r>
              <a:rPr lang="en-US" sz="700" dirty="0" err="1" smtClean="0"/>
              <a:t>कोने</a:t>
            </a:r>
            <a:r>
              <a:rPr lang="en-US" sz="700" dirty="0" smtClean="0"/>
              <a:t> </a:t>
            </a:r>
            <a:r>
              <a:rPr lang="en-US" sz="700" dirty="0" err="1"/>
              <a:t>के</a:t>
            </a:r>
            <a:r>
              <a:rPr lang="en-US" sz="700" dirty="0"/>
              <a:t> </a:t>
            </a:r>
            <a:r>
              <a:rPr lang="en-US" sz="700" dirty="0" err="1"/>
              <a:t>टुकड़े</a:t>
            </a:r>
            <a:r>
              <a:rPr lang="en-US" sz="700" dirty="0"/>
              <a:t> </a:t>
            </a:r>
            <a:r>
              <a:rPr lang="en-US" sz="700" dirty="0" err="1"/>
              <a:t>हैं</a:t>
            </a:r>
            <a:r>
              <a:rPr lang="en-US" sz="700" dirty="0"/>
              <a:t>. </a:t>
            </a:r>
          </a:p>
        </p:txBody>
      </p:sp>
    </p:spTree>
    <p:extLst>
      <p:ext uri="{BB962C8B-B14F-4D97-AF65-F5344CB8AC3E}">
        <p14:creationId xmlns:p14="http://schemas.microsoft.com/office/powerpoint/2010/main" val="171652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77826" name="Picture 2" descr="C:\Users\HP\Desktop\PYRAMIDS\PYRAMID IMAGES\p0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14600" y="1574006"/>
            <a:ext cx="1793443" cy="1169551"/>
          </a:xfrm>
          <a:prstGeom prst="rect">
            <a:avLst/>
          </a:prstGeom>
        </p:spPr>
        <p:txBody>
          <a:bodyPr wrap="square">
            <a:spAutoFit/>
          </a:bodyPr>
          <a:lstStyle/>
          <a:p>
            <a:r>
              <a:rPr lang="en-US" sz="700" dirty="0" err="1"/>
              <a:t>इस</a:t>
            </a:r>
            <a:r>
              <a:rPr lang="en-US" sz="700" dirty="0"/>
              <a:t> </a:t>
            </a:r>
            <a:r>
              <a:rPr lang="en-US" sz="700" dirty="0" err="1"/>
              <a:t>आकार</a:t>
            </a:r>
            <a:r>
              <a:rPr lang="en-US" sz="700" dirty="0"/>
              <a:t> </a:t>
            </a:r>
            <a:r>
              <a:rPr lang="en-US" sz="700" dirty="0" err="1"/>
              <a:t>से</a:t>
            </a:r>
            <a:r>
              <a:rPr lang="en-US" sz="700" dirty="0"/>
              <a:t> </a:t>
            </a:r>
            <a:r>
              <a:rPr lang="en-US" sz="700" dirty="0" err="1"/>
              <a:t>हमें</a:t>
            </a:r>
            <a:r>
              <a:rPr lang="en-US" sz="700" dirty="0"/>
              <a:t> </a:t>
            </a:r>
            <a:r>
              <a:rPr lang="en-US" sz="700" dirty="0" err="1"/>
              <a:t>समस्या</a:t>
            </a:r>
            <a:r>
              <a:rPr lang="en-US" sz="700" dirty="0"/>
              <a:t> </a:t>
            </a:r>
            <a:r>
              <a:rPr lang="en-US" sz="700" dirty="0" err="1"/>
              <a:t>का</a:t>
            </a:r>
            <a:r>
              <a:rPr lang="en-US" sz="700" dirty="0"/>
              <a:t> </a:t>
            </a:r>
            <a:r>
              <a:rPr lang="en-US" sz="700" dirty="0" err="1"/>
              <a:t>एक</a:t>
            </a:r>
            <a:r>
              <a:rPr lang="en-US" sz="700" dirty="0"/>
              <a:t> </a:t>
            </a:r>
            <a:r>
              <a:rPr lang="en-US" sz="700" dirty="0" err="1"/>
              <a:t>समाधान</a:t>
            </a:r>
            <a:r>
              <a:rPr lang="en-US" sz="700" dirty="0"/>
              <a:t> </a:t>
            </a:r>
            <a:r>
              <a:rPr lang="en-US" sz="700" dirty="0" err="1"/>
              <a:t>मिलता</a:t>
            </a:r>
            <a:r>
              <a:rPr lang="en-US" sz="700" dirty="0"/>
              <a:t> </a:t>
            </a:r>
            <a:r>
              <a:rPr lang="en-US" sz="700" dirty="0" err="1"/>
              <a:t>है</a:t>
            </a:r>
            <a:r>
              <a:rPr lang="en-US" sz="700" dirty="0"/>
              <a:t>. </a:t>
            </a:r>
            <a:r>
              <a:rPr lang="en-US" sz="700" dirty="0" err="1"/>
              <a:t>हम</a:t>
            </a:r>
            <a:r>
              <a:rPr lang="en-US" sz="700" dirty="0"/>
              <a:t> </a:t>
            </a:r>
            <a:r>
              <a:rPr lang="en-US" sz="700" dirty="0" err="1"/>
              <a:t>उसकी</a:t>
            </a:r>
            <a:r>
              <a:rPr lang="en-US" sz="700" dirty="0"/>
              <a:t> </a:t>
            </a:r>
            <a:r>
              <a:rPr lang="en-US" sz="700" dirty="0" err="1" smtClean="0"/>
              <a:t>स्थिति</a:t>
            </a:r>
            <a:r>
              <a:rPr lang="en-US" sz="700" dirty="0"/>
              <a:t>-</a:t>
            </a:r>
            <a:r>
              <a:rPr lang="en-US" sz="700" dirty="0" smtClean="0"/>
              <a:t>4 </a:t>
            </a:r>
            <a:r>
              <a:rPr lang="en-US" sz="700" dirty="0" err="1"/>
              <a:t>से</a:t>
            </a:r>
            <a:r>
              <a:rPr lang="en-US" sz="700" dirty="0"/>
              <a:t> </a:t>
            </a:r>
            <a:r>
              <a:rPr lang="en-US" sz="700" dirty="0" err="1"/>
              <a:t>शुरू</a:t>
            </a:r>
            <a:r>
              <a:rPr lang="en-US" sz="700" dirty="0"/>
              <a:t> </a:t>
            </a:r>
            <a:r>
              <a:rPr lang="en-US" sz="700" dirty="0" err="1"/>
              <a:t>करेंगे</a:t>
            </a:r>
            <a:r>
              <a:rPr lang="en-US" sz="700" dirty="0"/>
              <a:t>, </a:t>
            </a:r>
            <a:r>
              <a:rPr lang="en-US" sz="700" dirty="0" err="1"/>
              <a:t>जहाँ</a:t>
            </a:r>
            <a:r>
              <a:rPr lang="en-US" sz="700" dirty="0"/>
              <a:t> </a:t>
            </a:r>
            <a:r>
              <a:rPr lang="en-US" sz="700" dirty="0" err="1"/>
              <a:t>नींव</a:t>
            </a:r>
            <a:r>
              <a:rPr lang="en-US" sz="700" dirty="0"/>
              <a:t> </a:t>
            </a:r>
            <a:r>
              <a:rPr lang="en-US" sz="700" dirty="0" err="1"/>
              <a:t>ढंकी</a:t>
            </a:r>
            <a:r>
              <a:rPr lang="en-US" sz="700" dirty="0"/>
              <a:t> </a:t>
            </a:r>
            <a:r>
              <a:rPr lang="en-US" sz="700" dirty="0" err="1"/>
              <a:t>है</a:t>
            </a:r>
            <a:r>
              <a:rPr lang="en-US" sz="700" dirty="0"/>
              <a:t>. </a:t>
            </a:r>
            <a:r>
              <a:rPr lang="en-US" sz="700" dirty="0" err="1"/>
              <a:t>हम</a:t>
            </a:r>
            <a:r>
              <a:rPr lang="en-US" sz="700" dirty="0"/>
              <a:t> </a:t>
            </a:r>
            <a:r>
              <a:rPr lang="en-US" sz="700" dirty="0" err="1"/>
              <a:t>इसे</a:t>
            </a:r>
            <a:r>
              <a:rPr lang="en-US" sz="700" dirty="0"/>
              <a:t> </a:t>
            </a:r>
            <a:r>
              <a:rPr lang="en-US" sz="700" dirty="0" err="1"/>
              <a:t>आधार</a:t>
            </a:r>
            <a:r>
              <a:rPr lang="en-US" sz="700" dirty="0"/>
              <a:t> </a:t>
            </a:r>
            <a:r>
              <a:rPr lang="en-US" sz="700" dirty="0" err="1"/>
              <a:t>के</a:t>
            </a:r>
            <a:r>
              <a:rPr lang="en-US" sz="700" dirty="0"/>
              <a:t> </a:t>
            </a:r>
            <a:r>
              <a:rPr lang="en-US" sz="700" dirty="0" err="1"/>
              <a:t>साथ</a:t>
            </a:r>
            <a:r>
              <a:rPr lang="en-US" sz="700" dirty="0"/>
              <a:t> </a:t>
            </a:r>
            <a:r>
              <a:rPr lang="en-US" sz="700" dirty="0" err="1"/>
              <a:t>स्लाइड</a:t>
            </a:r>
            <a:r>
              <a:rPr lang="en-US" sz="700" dirty="0"/>
              <a:t> </a:t>
            </a:r>
            <a:r>
              <a:rPr lang="en-US" sz="700" dirty="0" err="1"/>
              <a:t>करेंगे</a:t>
            </a:r>
            <a:r>
              <a:rPr lang="en-US" sz="700" dirty="0"/>
              <a:t>. </a:t>
            </a:r>
            <a:r>
              <a:rPr lang="en-US" sz="700" dirty="0" err="1"/>
              <a:t>अगले</a:t>
            </a:r>
            <a:r>
              <a:rPr lang="en-US" sz="700" dirty="0"/>
              <a:t> </a:t>
            </a:r>
            <a:r>
              <a:rPr lang="en-US" sz="700" dirty="0" err="1"/>
              <a:t>कोण</a:t>
            </a:r>
            <a:r>
              <a:rPr lang="en-US" sz="700" dirty="0"/>
              <a:t> </a:t>
            </a:r>
            <a:r>
              <a:rPr lang="en-US" sz="700" dirty="0" err="1"/>
              <a:t>पर</a:t>
            </a:r>
            <a:r>
              <a:rPr lang="en-US" sz="700" dirty="0"/>
              <a:t> </a:t>
            </a:r>
            <a:r>
              <a:rPr lang="en-US" sz="700" dirty="0" err="1"/>
              <a:t>हम</a:t>
            </a:r>
            <a:r>
              <a:rPr lang="en-US" sz="700" dirty="0"/>
              <a:t> </a:t>
            </a:r>
            <a:r>
              <a:rPr lang="en-US" sz="700" dirty="0" err="1"/>
              <a:t>इसे</a:t>
            </a:r>
            <a:r>
              <a:rPr lang="en-US" sz="700" dirty="0"/>
              <a:t> +90° </a:t>
            </a:r>
            <a:r>
              <a:rPr lang="en-US" sz="700" dirty="0" err="1"/>
              <a:t>पर</a:t>
            </a:r>
            <a:r>
              <a:rPr lang="en-US" sz="700" dirty="0"/>
              <a:t> </a:t>
            </a:r>
            <a:r>
              <a:rPr lang="en-US" sz="700" dirty="0" err="1"/>
              <a:t>घुमाएंगे</a:t>
            </a:r>
            <a:r>
              <a:rPr lang="en-US" sz="700" dirty="0"/>
              <a:t> </a:t>
            </a:r>
            <a:r>
              <a:rPr lang="en-US" sz="700" dirty="0" err="1"/>
              <a:t>और</a:t>
            </a:r>
            <a:r>
              <a:rPr lang="en-US" sz="700" dirty="0"/>
              <a:t> </a:t>
            </a:r>
            <a:r>
              <a:rPr lang="en-US" sz="700" dirty="0" err="1"/>
              <a:t>एक</a:t>
            </a:r>
            <a:r>
              <a:rPr lang="en-US" sz="700" dirty="0"/>
              <a:t> </a:t>
            </a:r>
            <a:r>
              <a:rPr lang="en-US" sz="700" dirty="0" err="1"/>
              <a:t>वर्टिकल</a:t>
            </a:r>
            <a:r>
              <a:rPr lang="en-US" sz="700" dirty="0"/>
              <a:t> </a:t>
            </a:r>
            <a:r>
              <a:rPr lang="en-US" sz="700" dirty="0" err="1"/>
              <a:t>मूवमेंट</a:t>
            </a:r>
            <a:r>
              <a:rPr lang="en-US" sz="700" dirty="0"/>
              <a:t> </a:t>
            </a:r>
            <a:r>
              <a:rPr lang="en-US" sz="700" dirty="0" err="1"/>
              <a:t>देंगे</a:t>
            </a:r>
            <a:r>
              <a:rPr lang="en-US" sz="700" dirty="0"/>
              <a:t> </a:t>
            </a:r>
            <a:r>
              <a:rPr lang="en-US" sz="700" dirty="0" err="1"/>
              <a:t>जिसकी</a:t>
            </a:r>
            <a:r>
              <a:rPr lang="en-US" sz="700" dirty="0"/>
              <a:t> </a:t>
            </a:r>
            <a:r>
              <a:rPr lang="en-US" sz="700" dirty="0" err="1"/>
              <a:t>ऊँचाई</a:t>
            </a:r>
            <a:r>
              <a:rPr lang="en-US" sz="700" dirty="0"/>
              <a:t> (</a:t>
            </a:r>
            <a:r>
              <a:rPr lang="en-US" sz="700" dirty="0" err="1" smtClean="0"/>
              <a:t>स्थिति</a:t>
            </a:r>
            <a:r>
              <a:rPr lang="en-US" sz="700" dirty="0"/>
              <a:t>-</a:t>
            </a:r>
            <a:r>
              <a:rPr lang="en-US" sz="700" dirty="0" smtClean="0"/>
              <a:t>5</a:t>
            </a:r>
            <a:r>
              <a:rPr lang="en-US" sz="700" dirty="0"/>
              <a:t>) </a:t>
            </a:r>
            <a:r>
              <a:rPr lang="en-US" sz="700" dirty="0" err="1"/>
              <a:t>के</a:t>
            </a:r>
            <a:r>
              <a:rPr lang="en-US" sz="700" dirty="0"/>
              <a:t> </a:t>
            </a:r>
            <a:r>
              <a:rPr lang="en-US" sz="700" dirty="0" err="1"/>
              <a:t>बराबर</a:t>
            </a:r>
            <a:r>
              <a:rPr lang="en-US" sz="700" dirty="0"/>
              <a:t> </a:t>
            </a:r>
            <a:r>
              <a:rPr lang="en-US" sz="700" dirty="0" err="1"/>
              <a:t>होगी</a:t>
            </a:r>
            <a:r>
              <a:rPr lang="en-US" sz="700" dirty="0"/>
              <a:t>. </a:t>
            </a:r>
            <a:r>
              <a:rPr lang="en-US" sz="700" dirty="0" err="1"/>
              <a:t>हम</a:t>
            </a:r>
            <a:r>
              <a:rPr lang="en-US" sz="700" dirty="0"/>
              <a:t> </a:t>
            </a:r>
            <a:r>
              <a:rPr lang="en-US" sz="700" dirty="0" err="1"/>
              <a:t>फिर</a:t>
            </a:r>
            <a:r>
              <a:rPr lang="en-US" sz="700" dirty="0"/>
              <a:t> </a:t>
            </a:r>
            <a:r>
              <a:rPr lang="en-US" sz="700" dirty="0" err="1"/>
              <a:t>से</a:t>
            </a:r>
            <a:r>
              <a:rPr lang="en-US" sz="700" dirty="0"/>
              <a:t> 6, 7, </a:t>
            </a:r>
            <a:r>
              <a:rPr lang="en-US" sz="700" dirty="0" err="1"/>
              <a:t>और</a:t>
            </a:r>
            <a:r>
              <a:rPr lang="en-US" sz="700" dirty="0"/>
              <a:t> 8 </a:t>
            </a:r>
            <a:r>
              <a:rPr lang="en-US" sz="700" dirty="0" err="1"/>
              <a:t>पर</a:t>
            </a:r>
            <a:r>
              <a:rPr lang="en-US" sz="700" dirty="0"/>
              <a:t> </a:t>
            </a:r>
            <a:r>
              <a:rPr lang="en-US" sz="700" dirty="0" err="1"/>
              <a:t>ऑपरेशन</a:t>
            </a:r>
            <a:r>
              <a:rPr lang="en-US" sz="700" dirty="0"/>
              <a:t> </a:t>
            </a:r>
            <a:r>
              <a:rPr lang="en-US" sz="700" dirty="0" err="1"/>
              <a:t>करेंगे</a:t>
            </a:r>
            <a:r>
              <a:rPr lang="en-US" sz="700" dirty="0"/>
              <a:t>. </a:t>
            </a:r>
            <a:r>
              <a:rPr lang="en-US" sz="700" dirty="0" err="1"/>
              <a:t>जैसा</a:t>
            </a:r>
            <a:r>
              <a:rPr lang="en-US" sz="700" dirty="0"/>
              <a:t> </a:t>
            </a:r>
            <a:r>
              <a:rPr lang="en-US" sz="700" dirty="0" err="1"/>
              <a:t>दिखाया</a:t>
            </a:r>
            <a:r>
              <a:rPr lang="en-US" sz="700" dirty="0"/>
              <a:t> </a:t>
            </a:r>
            <a:r>
              <a:rPr lang="en-US" sz="700" dirty="0" err="1"/>
              <a:t>गया</a:t>
            </a:r>
            <a:r>
              <a:rPr lang="en-US" sz="700" dirty="0"/>
              <a:t> </a:t>
            </a:r>
            <a:r>
              <a:rPr lang="en-US" sz="700" dirty="0" err="1"/>
              <a:t>है</a:t>
            </a:r>
            <a:r>
              <a:rPr lang="en-US" sz="700" dirty="0"/>
              <a:t> </a:t>
            </a:r>
            <a:r>
              <a:rPr lang="en-US" sz="700" dirty="0" err="1"/>
              <a:t>हम</a:t>
            </a:r>
            <a:r>
              <a:rPr lang="en-US" sz="700" dirty="0"/>
              <a:t> </a:t>
            </a:r>
            <a:r>
              <a:rPr lang="en-US" sz="700" dirty="0" err="1"/>
              <a:t>उस</a:t>
            </a:r>
            <a:r>
              <a:rPr lang="en-US" sz="700" dirty="0"/>
              <a:t> </a:t>
            </a:r>
            <a:r>
              <a:rPr lang="en-US" sz="700" dirty="0" err="1"/>
              <a:t>भाग</a:t>
            </a:r>
            <a:r>
              <a:rPr lang="en-US" sz="700" dirty="0"/>
              <a:t> </a:t>
            </a:r>
            <a:r>
              <a:rPr lang="en-US" sz="700" dirty="0" err="1"/>
              <a:t>को</a:t>
            </a:r>
            <a:r>
              <a:rPr lang="en-US" sz="700" dirty="0"/>
              <a:t> </a:t>
            </a:r>
            <a:r>
              <a:rPr lang="en-US" sz="700" dirty="0" err="1"/>
              <a:t>फिर</a:t>
            </a:r>
            <a:r>
              <a:rPr lang="en-US" sz="700" dirty="0"/>
              <a:t> 4 </a:t>
            </a:r>
            <a:r>
              <a:rPr lang="en-US" sz="700" dirty="0" err="1"/>
              <a:t>के</a:t>
            </a:r>
            <a:r>
              <a:rPr lang="en-US" sz="700" dirty="0"/>
              <a:t> </a:t>
            </a:r>
            <a:r>
              <a:rPr lang="en-US" sz="700" dirty="0" err="1"/>
              <a:t>सामने</a:t>
            </a:r>
            <a:r>
              <a:rPr lang="en-US" sz="700" dirty="0"/>
              <a:t> </a:t>
            </a:r>
            <a:r>
              <a:rPr lang="en-US" sz="700" dirty="0" err="1"/>
              <a:t>स्थित</a:t>
            </a:r>
            <a:r>
              <a:rPr lang="en-US" sz="700" dirty="0"/>
              <a:t> </a:t>
            </a:r>
            <a:r>
              <a:rPr lang="en-US" sz="700" dirty="0" err="1"/>
              <a:t>करेंगे</a:t>
            </a:r>
            <a:r>
              <a:rPr lang="en-US" sz="700" dirty="0"/>
              <a:t>. </a:t>
            </a:r>
            <a:r>
              <a:rPr lang="en-US" sz="700" dirty="0" err="1"/>
              <a:t>इस</a:t>
            </a:r>
            <a:r>
              <a:rPr lang="en-US" sz="700" dirty="0"/>
              <a:t> </a:t>
            </a:r>
            <a:r>
              <a:rPr lang="en-US" sz="700" dirty="0" err="1"/>
              <a:t>पुनरावर्ती</a:t>
            </a:r>
            <a:r>
              <a:rPr lang="en-US" sz="700" dirty="0"/>
              <a:t> </a:t>
            </a:r>
            <a:r>
              <a:rPr lang="en-US" sz="700" dirty="0" err="1"/>
              <a:t>योजना</a:t>
            </a:r>
            <a:r>
              <a:rPr lang="en-US" sz="700" dirty="0"/>
              <a:t> </a:t>
            </a:r>
            <a:r>
              <a:rPr lang="en-US" sz="700" dirty="0" err="1"/>
              <a:t>के</a:t>
            </a:r>
            <a:r>
              <a:rPr lang="en-US" sz="700" dirty="0"/>
              <a:t> </a:t>
            </a:r>
            <a:r>
              <a:rPr lang="en-US" sz="700" dirty="0" err="1"/>
              <a:t>माध्यम</a:t>
            </a:r>
            <a:r>
              <a:rPr lang="en-US" sz="700" dirty="0"/>
              <a:t> </a:t>
            </a:r>
            <a:r>
              <a:rPr lang="en-US" sz="700" dirty="0" err="1"/>
              <a:t>से</a:t>
            </a:r>
            <a:r>
              <a:rPr lang="en-US" sz="700" dirty="0"/>
              <a:t> </a:t>
            </a:r>
            <a:r>
              <a:rPr lang="en-US" sz="700" dirty="0" err="1"/>
              <a:t>हमें</a:t>
            </a:r>
            <a:r>
              <a:rPr lang="en-US" sz="700" dirty="0"/>
              <a:t> </a:t>
            </a:r>
            <a:r>
              <a:rPr lang="en-US" sz="700" dirty="0" err="1"/>
              <a:t>पत्थर</a:t>
            </a:r>
            <a:r>
              <a:rPr lang="en-US" sz="700" dirty="0"/>
              <a:t> </a:t>
            </a:r>
            <a:r>
              <a:rPr lang="en-US" sz="700" dirty="0" err="1"/>
              <a:t>रैम्प</a:t>
            </a:r>
            <a:r>
              <a:rPr lang="en-US" sz="700" dirty="0"/>
              <a:t> </a:t>
            </a:r>
            <a:r>
              <a:rPr lang="en-US" sz="700" dirty="0" err="1"/>
              <a:t>बनाने</a:t>
            </a:r>
            <a:r>
              <a:rPr lang="en-US" sz="700" dirty="0"/>
              <a:t> </a:t>
            </a:r>
            <a:r>
              <a:rPr lang="en-US" sz="700" dirty="0" err="1"/>
              <a:t>वाला</a:t>
            </a:r>
            <a:r>
              <a:rPr lang="en-US" sz="700" dirty="0"/>
              <a:t> </a:t>
            </a:r>
            <a:r>
              <a:rPr lang="en-US" sz="700" dirty="0" err="1"/>
              <a:t>एल्गोरिथ्म</a:t>
            </a:r>
            <a:r>
              <a:rPr lang="en-US" sz="700" dirty="0"/>
              <a:t> </a:t>
            </a:r>
            <a:r>
              <a:rPr lang="en-US" sz="700" dirty="0" err="1" smtClean="0"/>
              <a:t>मिलेगा</a:t>
            </a:r>
            <a:r>
              <a:rPr lang="en-US" sz="700" dirty="0" smtClean="0"/>
              <a:t>. (*)</a:t>
            </a:r>
            <a:endParaRPr lang="en-US" sz="700" dirty="0"/>
          </a:p>
        </p:txBody>
      </p:sp>
      <p:sp>
        <p:nvSpPr>
          <p:cNvPr id="4" name="Rectangle 3"/>
          <p:cNvSpPr/>
          <p:nvPr/>
        </p:nvSpPr>
        <p:spPr>
          <a:xfrm>
            <a:off x="249936" y="3021806"/>
            <a:ext cx="3352800" cy="184666"/>
          </a:xfrm>
          <a:prstGeom prst="rect">
            <a:avLst/>
          </a:prstGeom>
        </p:spPr>
        <p:txBody>
          <a:bodyPr wrap="square">
            <a:spAutoFit/>
          </a:bodyPr>
          <a:lstStyle/>
          <a:p>
            <a:r>
              <a:rPr lang="en-US" sz="600" dirty="0" smtClean="0"/>
              <a:t>"</a:t>
            </a:r>
            <a:r>
              <a:rPr lang="en-US" sz="600" dirty="0" err="1"/>
              <a:t>रिकर्शन</a:t>
            </a:r>
            <a:r>
              <a:rPr lang="en-US" sz="600" dirty="0"/>
              <a:t>" (</a:t>
            </a:r>
            <a:r>
              <a:rPr lang="en-US" sz="600" dirty="0" err="1"/>
              <a:t>पुनरावर्ती</a:t>
            </a:r>
            <a:r>
              <a:rPr lang="en-US" sz="600" dirty="0"/>
              <a:t>) </a:t>
            </a:r>
            <a:r>
              <a:rPr lang="en-US" sz="600" dirty="0" err="1"/>
              <a:t>खोज</a:t>
            </a:r>
            <a:r>
              <a:rPr lang="en-US" sz="600" dirty="0"/>
              <a:t> </a:t>
            </a:r>
            <a:r>
              <a:rPr lang="en-US" sz="600" dirty="0" err="1"/>
              <a:t>उन्नीसवीं</a:t>
            </a:r>
            <a:r>
              <a:rPr lang="en-US" sz="600" dirty="0"/>
              <a:t> </a:t>
            </a:r>
            <a:r>
              <a:rPr lang="en-US" sz="600" dirty="0" err="1"/>
              <a:t>शताब्दी</a:t>
            </a:r>
            <a:r>
              <a:rPr lang="en-US" sz="600" dirty="0"/>
              <a:t> </a:t>
            </a:r>
            <a:r>
              <a:rPr lang="hi-IN" sz="600" dirty="0" smtClean="0"/>
              <a:t>की</a:t>
            </a:r>
            <a:r>
              <a:rPr lang="en-US" sz="600" dirty="0" smtClean="0"/>
              <a:t> </a:t>
            </a:r>
            <a:r>
              <a:rPr lang="en-US" sz="600" dirty="0" err="1" smtClean="0"/>
              <a:t>एक</a:t>
            </a:r>
            <a:r>
              <a:rPr lang="en-US" sz="600" dirty="0" smtClean="0"/>
              <a:t> </a:t>
            </a:r>
            <a:r>
              <a:rPr lang="en-US" sz="600" dirty="0" err="1"/>
              <a:t>गणितीय</a:t>
            </a:r>
            <a:r>
              <a:rPr lang="en-US" sz="600" dirty="0"/>
              <a:t> </a:t>
            </a:r>
            <a:r>
              <a:rPr lang="en-US" sz="600" dirty="0" err="1"/>
              <a:t>अवधारणा</a:t>
            </a:r>
            <a:r>
              <a:rPr lang="en-US" sz="600" dirty="0"/>
              <a:t> </a:t>
            </a:r>
            <a:r>
              <a:rPr lang="en-US" sz="600" dirty="0" err="1" smtClean="0"/>
              <a:t>है</a:t>
            </a:r>
            <a:r>
              <a:rPr lang="en-US" sz="600" dirty="0" smtClean="0"/>
              <a:t>. </a:t>
            </a:r>
            <a:endParaRPr lang="en-US" sz="600" dirty="0"/>
          </a:p>
        </p:txBody>
      </p:sp>
    </p:spTree>
    <p:extLst>
      <p:ext uri="{BB962C8B-B14F-4D97-AF65-F5344CB8AC3E}">
        <p14:creationId xmlns:p14="http://schemas.microsoft.com/office/powerpoint/2010/main" val="21477480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78850" name="Picture 2" descr="C:\Users\HP\Desktop\PYRAMIDS\PYRAMID IMAGES\p0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61"/>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38400" y="1273671"/>
            <a:ext cx="2286000" cy="338554"/>
          </a:xfrm>
          <a:prstGeom prst="rect">
            <a:avLst/>
          </a:prstGeom>
        </p:spPr>
        <p:txBody>
          <a:bodyPr>
            <a:spAutoFit/>
          </a:bodyPr>
          <a:lstStyle/>
          <a:p>
            <a:r>
              <a:rPr lang="en-US" dirty="0"/>
              <a:t> </a:t>
            </a:r>
          </a:p>
          <a:p>
            <a:r>
              <a:rPr lang="en-US" dirty="0"/>
              <a:t> </a:t>
            </a:r>
          </a:p>
        </p:txBody>
      </p:sp>
      <p:sp>
        <p:nvSpPr>
          <p:cNvPr id="4" name="Rectangle 3"/>
          <p:cNvSpPr/>
          <p:nvPr/>
        </p:nvSpPr>
        <p:spPr>
          <a:xfrm>
            <a:off x="533400" y="929064"/>
            <a:ext cx="2286000" cy="184666"/>
          </a:xfrm>
          <a:prstGeom prst="rect">
            <a:avLst/>
          </a:prstGeom>
        </p:spPr>
        <p:txBody>
          <a:bodyPr>
            <a:spAutoFit/>
          </a:bodyPr>
          <a:lstStyle/>
          <a:p>
            <a:pPr algn="ctr"/>
            <a:r>
              <a:rPr lang="en-US" sz="600" dirty="0" smtClean="0"/>
              <a:t> </a:t>
            </a:r>
            <a:r>
              <a:rPr lang="en-US" sz="600" dirty="0" err="1"/>
              <a:t>रैम्प</a:t>
            </a:r>
            <a:r>
              <a:rPr lang="en-US" sz="600" dirty="0"/>
              <a:t> </a:t>
            </a:r>
            <a:r>
              <a:rPr lang="en-US" sz="600" dirty="0" err="1"/>
              <a:t>के</a:t>
            </a:r>
            <a:r>
              <a:rPr lang="en-US" sz="600" dirty="0"/>
              <a:t> </a:t>
            </a:r>
            <a:r>
              <a:rPr lang="en-US" sz="600" dirty="0" err="1"/>
              <a:t>मिट्टी</a:t>
            </a:r>
            <a:r>
              <a:rPr lang="en-US" sz="600" dirty="0"/>
              <a:t> </a:t>
            </a:r>
            <a:r>
              <a:rPr lang="en-US" sz="600" dirty="0" err="1"/>
              <a:t>और</a:t>
            </a:r>
            <a:r>
              <a:rPr lang="en-US" sz="600" dirty="0"/>
              <a:t> </a:t>
            </a:r>
            <a:r>
              <a:rPr lang="en-US" sz="600" dirty="0" err="1"/>
              <a:t>ईंट</a:t>
            </a:r>
            <a:r>
              <a:rPr lang="en-US" sz="600" dirty="0"/>
              <a:t> </a:t>
            </a:r>
            <a:r>
              <a:rPr lang="en-US" sz="600" dirty="0" err="1"/>
              <a:t>वाले</a:t>
            </a:r>
            <a:r>
              <a:rPr lang="en-US" sz="600" dirty="0"/>
              <a:t> </a:t>
            </a:r>
            <a:r>
              <a:rPr lang="en-US" sz="600" dirty="0" err="1"/>
              <a:t>हिस्से</a:t>
            </a:r>
            <a:r>
              <a:rPr lang="en-US" sz="600" dirty="0"/>
              <a:t> </a:t>
            </a:r>
            <a:r>
              <a:rPr lang="en-US" sz="600" dirty="0" err="1"/>
              <a:t>की</a:t>
            </a:r>
            <a:r>
              <a:rPr lang="en-US" sz="600" dirty="0"/>
              <a:t> </a:t>
            </a:r>
            <a:r>
              <a:rPr lang="en-US" sz="600" dirty="0" err="1"/>
              <a:t>शुरुआत</a:t>
            </a:r>
            <a:endParaRPr lang="en-US" sz="600" dirty="0"/>
          </a:p>
        </p:txBody>
      </p:sp>
      <p:sp>
        <p:nvSpPr>
          <p:cNvPr id="5" name="Rectangle 4"/>
          <p:cNvSpPr/>
          <p:nvPr/>
        </p:nvSpPr>
        <p:spPr>
          <a:xfrm>
            <a:off x="2971800" y="562635"/>
            <a:ext cx="1371600" cy="523220"/>
          </a:xfrm>
          <a:prstGeom prst="rect">
            <a:avLst/>
          </a:prstGeom>
        </p:spPr>
        <p:txBody>
          <a:bodyPr wrap="square">
            <a:spAutoFit/>
          </a:bodyPr>
          <a:lstStyle/>
          <a:p>
            <a:r>
              <a:rPr lang="en-US" sz="700" dirty="0" err="1"/>
              <a:t>इस</a:t>
            </a:r>
            <a:r>
              <a:rPr lang="en-US" sz="700" dirty="0"/>
              <a:t> </a:t>
            </a:r>
            <a:r>
              <a:rPr lang="en-US" sz="700" dirty="0" err="1"/>
              <a:t>कटाई</a:t>
            </a:r>
            <a:r>
              <a:rPr lang="en-US" sz="700" dirty="0"/>
              <a:t> </a:t>
            </a:r>
            <a:r>
              <a:rPr lang="en-US" sz="700" dirty="0" err="1"/>
              <a:t>से</a:t>
            </a:r>
            <a:r>
              <a:rPr lang="en-US" sz="700" dirty="0"/>
              <a:t> </a:t>
            </a:r>
            <a:r>
              <a:rPr lang="en-US" sz="700" dirty="0" err="1"/>
              <a:t>हमें</a:t>
            </a:r>
            <a:r>
              <a:rPr lang="en-US" sz="700" dirty="0"/>
              <a:t> </a:t>
            </a:r>
            <a:r>
              <a:rPr lang="en-US" sz="700" dirty="0" err="1"/>
              <a:t>यह</a:t>
            </a:r>
            <a:r>
              <a:rPr lang="en-US" sz="700" dirty="0"/>
              <a:t> </a:t>
            </a:r>
            <a:r>
              <a:rPr lang="en-US" sz="700" dirty="0" err="1"/>
              <a:t>समझ</a:t>
            </a:r>
            <a:r>
              <a:rPr lang="en-US" sz="700" dirty="0"/>
              <a:t> </a:t>
            </a:r>
            <a:r>
              <a:rPr lang="en-US" sz="700" dirty="0" err="1"/>
              <a:t>आएगा</a:t>
            </a:r>
            <a:r>
              <a:rPr lang="en-US" sz="700" dirty="0"/>
              <a:t> </a:t>
            </a:r>
            <a:r>
              <a:rPr lang="en-US" sz="700" dirty="0" err="1"/>
              <a:t>कि</a:t>
            </a:r>
            <a:r>
              <a:rPr lang="en-US" sz="700" dirty="0"/>
              <a:t> </a:t>
            </a:r>
            <a:r>
              <a:rPr lang="en-US" sz="700" dirty="0" err="1"/>
              <a:t>कोने</a:t>
            </a:r>
            <a:r>
              <a:rPr lang="en-US" sz="700" dirty="0"/>
              <a:t> </a:t>
            </a:r>
            <a:r>
              <a:rPr lang="en-US" sz="700" dirty="0" err="1"/>
              <a:t>के</a:t>
            </a:r>
            <a:r>
              <a:rPr lang="en-US" sz="700" dirty="0"/>
              <a:t> </a:t>
            </a:r>
            <a:r>
              <a:rPr lang="en-US" sz="700" dirty="0" err="1"/>
              <a:t>टुकड़े</a:t>
            </a:r>
            <a:r>
              <a:rPr lang="en-US" sz="700" dirty="0"/>
              <a:t> </a:t>
            </a:r>
            <a:r>
              <a:rPr lang="en-US" sz="700" dirty="0" err="1"/>
              <a:t>किस</a:t>
            </a:r>
            <a:r>
              <a:rPr lang="en-US" sz="700" dirty="0"/>
              <a:t> </a:t>
            </a:r>
            <a:r>
              <a:rPr lang="en-US" sz="700" dirty="0" err="1"/>
              <a:t>प्रकार</a:t>
            </a:r>
            <a:r>
              <a:rPr lang="en-US" sz="700" dirty="0"/>
              <a:t> </a:t>
            </a:r>
            <a:r>
              <a:rPr lang="en-US" sz="700" dirty="0" err="1"/>
              <a:t>जुड़े</a:t>
            </a:r>
            <a:r>
              <a:rPr lang="en-US" sz="700" dirty="0"/>
              <a:t> </a:t>
            </a:r>
            <a:r>
              <a:rPr lang="en-US" sz="700" dirty="0" err="1"/>
              <a:t>हैं</a:t>
            </a:r>
            <a:r>
              <a:rPr lang="en-US" sz="700" dirty="0"/>
              <a:t> </a:t>
            </a:r>
            <a:r>
              <a:rPr lang="en-US" sz="700" dirty="0" err="1"/>
              <a:t>और</a:t>
            </a:r>
            <a:r>
              <a:rPr lang="en-US" sz="700" dirty="0"/>
              <a:t> </a:t>
            </a:r>
            <a:r>
              <a:rPr lang="en-US" sz="700" dirty="0" err="1"/>
              <a:t>वो</a:t>
            </a:r>
            <a:r>
              <a:rPr lang="en-US" sz="700" dirty="0"/>
              <a:t> </a:t>
            </a:r>
            <a:r>
              <a:rPr lang="en-US" sz="700" dirty="0" err="1"/>
              <a:t>किस</a:t>
            </a:r>
            <a:r>
              <a:rPr lang="en-US" sz="700" dirty="0"/>
              <a:t> </a:t>
            </a:r>
            <a:r>
              <a:rPr lang="en-US" sz="700" dirty="0" err="1"/>
              <a:t>तरह</a:t>
            </a:r>
            <a:r>
              <a:rPr lang="en-US" sz="700" dirty="0"/>
              <a:t> </a:t>
            </a:r>
            <a:r>
              <a:rPr lang="en-US" sz="700" dirty="0" err="1"/>
              <a:t>से</a:t>
            </a:r>
            <a:r>
              <a:rPr lang="en-US" sz="700" dirty="0"/>
              <a:t> </a:t>
            </a:r>
            <a:r>
              <a:rPr lang="en-US" sz="700" dirty="0" err="1"/>
              <a:t>पिरामिड</a:t>
            </a:r>
            <a:r>
              <a:rPr lang="en-US" sz="700" dirty="0"/>
              <a:t> </a:t>
            </a:r>
            <a:r>
              <a:rPr lang="en-US" sz="700" dirty="0" err="1"/>
              <a:t>के</a:t>
            </a:r>
            <a:r>
              <a:rPr lang="en-US" sz="700" dirty="0"/>
              <a:t> </a:t>
            </a:r>
            <a:r>
              <a:rPr lang="en-US" sz="700" dirty="0" err="1"/>
              <a:t>किनारे</a:t>
            </a:r>
            <a:r>
              <a:rPr lang="en-US" sz="700" dirty="0"/>
              <a:t> </a:t>
            </a:r>
            <a:r>
              <a:rPr lang="en-US" sz="700" dirty="0" err="1"/>
              <a:t>बनाते</a:t>
            </a:r>
            <a:r>
              <a:rPr lang="en-US" sz="700" dirty="0"/>
              <a:t> </a:t>
            </a:r>
            <a:r>
              <a:rPr lang="en-US" sz="700" dirty="0" err="1"/>
              <a:t>हैं</a:t>
            </a:r>
            <a:r>
              <a:rPr lang="en-US" sz="700" dirty="0"/>
              <a:t>. </a:t>
            </a:r>
          </a:p>
        </p:txBody>
      </p:sp>
      <p:sp>
        <p:nvSpPr>
          <p:cNvPr id="7" name="Rectangle 6"/>
          <p:cNvSpPr/>
          <p:nvPr/>
        </p:nvSpPr>
        <p:spPr>
          <a:xfrm>
            <a:off x="990600" y="424136"/>
            <a:ext cx="538045" cy="276999"/>
          </a:xfrm>
          <a:prstGeom prst="rect">
            <a:avLst/>
          </a:prstGeom>
        </p:spPr>
        <p:txBody>
          <a:bodyPr wrap="square">
            <a:spAutoFit/>
          </a:bodyPr>
          <a:lstStyle/>
          <a:p>
            <a:pPr algn="ctr"/>
            <a:r>
              <a:rPr lang="en-US" sz="600" dirty="0" err="1"/>
              <a:t>कोने</a:t>
            </a:r>
            <a:r>
              <a:rPr lang="en-US" sz="600" dirty="0"/>
              <a:t> </a:t>
            </a:r>
            <a:r>
              <a:rPr lang="en-US" sz="600" dirty="0" err="1"/>
              <a:t>का</a:t>
            </a:r>
            <a:r>
              <a:rPr lang="en-US" sz="600" dirty="0"/>
              <a:t> </a:t>
            </a:r>
            <a:r>
              <a:rPr lang="en-US" sz="600" dirty="0" err="1"/>
              <a:t>टुकड़ा</a:t>
            </a:r>
            <a:r>
              <a:rPr lang="en-US" sz="600" dirty="0"/>
              <a:t> </a:t>
            </a:r>
          </a:p>
        </p:txBody>
      </p:sp>
      <p:sp>
        <p:nvSpPr>
          <p:cNvPr id="8" name="Rectangle 7"/>
          <p:cNvSpPr/>
          <p:nvPr/>
        </p:nvSpPr>
        <p:spPr>
          <a:xfrm>
            <a:off x="1913943" y="1879609"/>
            <a:ext cx="744113" cy="184666"/>
          </a:xfrm>
          <a:prstGeom prst="rect">
            <a:avLst/>
          </a:prstGeom>
        </p:spPr>
        <p:txBody>
          <a:bodyPr wrap="none">
            <a:spAutoFit/>
          </a:bodyPr>
          <a:lstStyle/>
          <a:p>
            <a:pPr algn="ctr"/>
            <a:r>
              <a:rPr lang="en-US" sz="600" dirty="0" err="1"/>
              <a:t>पिरामिड</a:t>
            </a:r>
            <a:r>
              <a:rPr lang="en-US" sz="600" dirty="0"/>
              <a:t> </a:t>
            </a:r>
            <a:r>
              <a:rPr lang="en-US" sz="600" dirty="0" err="1"/>
              <a:t>के</a:t>
            </a:r>
            <a:r>
              <a:rPr lang="en-US" sz="600" dirty="0"/>
              <a:t> </a:t>
            </a:r>
            <a:r>
              <a:rPr lang="en-US" sz="600" dirty="0" err="1"/>
              <a:t>किनारे</a:t>
            </a:r>
            <a:r>
              <a:rPr lang="en-US" sz="600" dirty="0"/>
              <a:t> </a:t>
            </a:r>
          </a:p>
        </p:txBody>
      </p:sp>
      <p:sp>
        <p:nvSpPr>
          <p:cNvPr id="9" name="Rectangle 8"/>
          <p:cNvSpPr/>
          <p:nvPr/>
        </p:nvSpPr>
        <p:spPr>
          <a:xfrm>
            <a:off x="533400" y="2091273"/>
            <a:ext cx="312906" cy="184666"/>
          </a:xfrm>
          <a:prstGeom prst="rect">
            <a:avLst/>
          </a:prstGeom>
        </p:spPr>
        <p:txBody>
          <a:bodyPr wrap="none">
            <a:spAutoFit/>
          </a:bodyPr>
          <a:lstStyle/>
          <a:p>
            <a:pPr algn="ctr"/>
            <a:r>
              <a:rPr lang="en-US" sz="600" dirty="0" err="1" smtClean="0"/>
              <a:t>मंच</a:t>
            </a:r>
            <a:r>
              <a:rPr lang="en-US" sz="600" dirty="0" smtClean="0"/>
              <a:t> </a:t>
            </a:r>
            <a:endParaRPr lang="en-US" sz="600" dirty="0"/>
          </a:p>
        </p:txBody>
      </p:sp>
      <p:sp>
        <p:nvSpPr>
          <p:cNvPr id="10" name="Rectangle 9"/>
          <p:cNvSpPr/>
          <p:nvPr/>
        </p:nvSpPr>
        <p:spPr>
          <a:xfrm>
            <a:off x="533400" y="2973407"/>
            <a:ext cx="1066800" cy="276999"/>
          </a:xfrm>
          <a:prstGeom prst="rect">
            <a:avLst/>
          </a:prstGeom>
        </p:spPr>
        <p:txBody>
          <a:bodyPr wrap="square">
            <a:spAutoFit/>
          </a:bodyPr>
          <a:lstStyle/>
          <a:p>
            <a:pPr algn="ctr"/>
            <a:r>
              <a:rPr lang="en-US" sz="600" dirty="0" err="1"/>
              <a:t>मिट्टी-ईंट</a:t>
            </a:r>
            <a:r>
              <a:rPr lang="en-US" sz="600" dirty="0"/>
              <a:t> </a:t>
            </a:r>
            <a:r>
              <a:rPr lang="hi-IN" sz="600" dirty="0" smtClean="0"/>
              <a:t>का</a:t>
            </a:r>
            <a:r>
              <a:rPr lang="en-US" sz="600" dirty="0" smtClean="0"/>
              <a:t> </a:t>
            </a:r>
            <a:r>
              <a:rPr lang="en-US" sz="600" dirty="0" err="1" smtClean="0"/>
              <a:t>रैम्प</a:t>
            </a:r>
            <a:r>
              <a:rPr lang="en-US" sz="600" dirty="0" smtClean="0"/>
              <a:t> </a:t>
            </a:r>
            <a:r>
              <a:rPr lang="en-US" sz="600" dirty="0" err="1"/>
              <a:t>जिसे</a:t>
            </a:r>
            <a:r>
              <a:rPr lang="en-US" sz="600" dirty="0"/>
              <a:t> </a:t>
            </a:r>
            <a:r>
              <a:rPr lang="en-US" sz="600" dirty="0" err="1"/>
              <a:t>ताड</a:t>
            </a:r>
            <a:r>
              <a:rPr lang="en-US" sz="600" dirty="0"/>
              <a:t>़ </a:t>
            </a:r>
            <a:r>
              <a:rPr lang="en-US" sz="600" dirty="0" smtClean="0"/>
              <a:t/>
            </a:r>
            <a:br>
              <a:rPr lang="en-US" sz="600" dirty="0" smtClean="0"/>
            </a:br>
            <a:r>
              <a:rPr lang="en-US" sz="600" dirty="0" err="1" smtClean="0"/>
              <a:t>के</a:t>
            </a:r>
            <a:r>
              <a:rPr lang="en-US" sz="600" dirty="0" smtClean="0"/>
              <a:t> </a:t>
            </a:r>
            <a:r>
              <a:rPr lang="en-US" sz="600" dirty="0" err="1"/>
              <a:t>तनों</a:t>
            </a:r>
            <a:r>
              <a:rPr lang="en-US" sz="600" dirty="0"/>
              <a:t> </a:t>
            </a:r>
            <a:r>
              <a:rPr lang="en-US" sz="600" dirty="0" err="1"/>
              <a:t>ने</a:t>
            </a:r>
            <a:r>
              <a:rPr lang="en-US" sz="600" dirty="0"/>
              <a:t> </a:t>
            </a:r>
            <a:r>
              <a:rPr lang="en-US" sz="600" dirty="0" err="1"/>
              <a:t>मज़बूत</a:t>
            </a:r>
            <a:r>
              <a:rPr lang="en-US" sz="600" dirty="0"/>
              <a:t> </a:t>
            </a:r>
            <a:r>
              <a:rPr lang="en-US" sz="600" dirty="0" err="1"/>
              <a:t>बनाया</a:t>
            </a:r>
            <a:r>
              <a:rPr lang="en-US" sz="600" dirty="0"/>
              <a:t> </a:t>
            </a:r>
            <a:r>
              <a:rPr lang="en-US" sz="600" dirty="0" err="1"/>
              <a:t>है</a:t>
            </a:r>
            <a:r>
              <a:rPr lang="en-US" sz="600" dirty="0"/>
              <a:t> </a:t>
            </a:r>
          </a:p>
        </p:txBody>
      </p:sp>
      <p:sp>
        <p:nvSpPr>
          <p:cNvPr id="11" name="Rectangle 10"/>
          <p:cNvSpPr/>
          <p:nvPr/>
        </p:nvSpPr>
        <p:spPr>
          <a:xfrm>
            <a:off x="12510" y="2282727"/>
            <a:ext cx="655949" cy="184666"/>
          </a:xfrm>
          <a:prstGeom prst="rect">
            <a:avLst/>
          </a:prstGeom>
        </p:spPr>
        <p:txBody>
          <a:bodyPr wrap="none">
            <a:spAutoFit/>
          </a:bodyPr>
          <a:lstStyle/>
          <a:p>
            <a:pPr algn="ctr"/>
            <a:r>
              <a:rPr lang="en-US" sz="600" dirty="0" err="1"/>
              <a:t>पिरामिड</a:t>
            </a:r>
            <a:r>
              <a:rPr lang="en-US" sz="600" dirty="0"/>
              <a:t> </a:t>
            </a:r>
            <a:r>
              <a:rPr lang="en-US" sz="600" dirty="0" err="1"/>
              <a:t>के</a:t>
            </a:r>
            <a:r>
              <a:rPr lang="en-US" sz="600" dirty="0"/>
              <a:t> </a:t>
            </a:r>
            <a:r>
              <a:rPr lang="en-US" sz="600" dirty="0" err="1"/>
              <a:t>पक्ष</a:t>
            </a:r>
            <a:r>
              <a:rPr lang="en-US" sz="600" dirty="0"/>
              <a:t> </a:t>
            </a:r>
          </a:p>
        </p:txBody>
      </p:sp>
      <p:sp>
        <p:nvSpPr>
          <p:cNvPr id="12" name="Rectangle 11"/>
          <p:cNvSpPr/>
          <p:nvPr/>
        </p:nvSpPr>
        <p:spPr>
          <a:xfrm>
            <a:off x="2008865" y="2107406"/>
            <a:ext cx="734335" cy="369332"/>
          </a:xfrm>
          <a:prstGeom prst="rect">
            <a:avLst/>
          </a:prstGeom>
        </p:spPr>
        <p:txBody>
          <a:bodyPr wrap="square">
            <a:spAutoFit/>
          </a:bodyPr>
          <a:lstStyle/>
          <a:p>
            <a:pPr algn="ctr"/>
            <a:r>
              <a:rPr lang="en-US" sz="600" dirty="0" err="1"/>
              <a:t>रैम्प</a:t>
            </a:r>
            <a:r>
              <a:rPr lang="en-US" sz="600" dirty="0"/>
              <a:t> </a:t>
            </a:r>
            <a:r>
              <a:rPr lang="en-US" sz="600" dirty="0" err="1"/>
              <a:t>के</a:t>
            </a:r>
            <a:r>
              <a:rPr lang="en-US" sz="600" dirty="0"/>
              <a:t> </a:t>
            </a:r>
            <a:r>
              <a:rPr lang="en-US" sz="600" dirty="0" err="1"/>
              <a:t>मिट्टी</a:t>
            </a:r>
            <a:r>
              <a:rPr lang="en-US" sz="600" dirty="0"/>
              <a:t> </a:t>
            </a:r>
            <a:r>
              <a:rPr lang="en-US" sz="600" dirty="0" err="1"/>
              <a:t>और</a:t>
            </a:r>
            <a:r>
              <a:rPr lang="en-US" sz="600" dirty="0"/>
              <a:t> </a:t>
            </a:r>
            <a:r>
              <a:rPr lang="en-US" sz="600" dirty="0" err="1"/>
              <a:t>ईंट</a:t>
            </a:r>
            <a:r>
              <a:rPr lang="en-US" sz="600" dirty="0"/>
              <a:t> </a:t>
            </a:r>
            <a:r>
              <a:rPr lang="en-US" sz="600" dirty="0" err="1"/>
              <a:t>वाले</a:t>
            </a:r>
            <a:r>
              <a:rPr lang="en-US" sz="600" dirty="0"/>
              <a:t> </a:t>
            </a:r>
            <a:r>
              <a:rPr lang="en-US" sz="600" dirty="0" err="1"/>
              <a:t>हिस्से</a:t>
            </a:r>
            <a:r>
              <a:rPr lang="en-US" sz="600" dirty="0"/>
              <a:t> </a:t>
            </a:r>
            <a:r>
              <a:rPr lang="en-US" sz="600" dirty="0" err="1"/>
              <a:t>की</a:t>
            </a:r>
            <a:r>
              <a:rPr lang="en-US" sz="600" dirty="0"/>
              <a:t> </a:t>
            </a:r>
            <a:r>
              <a:rPr lang="en-US" sz="600" dirty="0" err="1"/>
              <a:t>शुरुआत</a:t>
            </a:r>
            <a:endParaRPr lang="en-US" sz="600" dirty="0"/>
          </a:p>
        </p:txBody>
      </p:sp>
      <p:sp>
        <p:nvSpPr>
          <p:cNvPr id="13" name="Rectangle 12"/>
          <p:cNvSpPr/>
          <p:nvPr/>
        </p:nvSpPr>
        <p:spPr>
          <a:xfrm>
            <a:off x="2138433" y="2652565"/>
            <a:ext cx="452367" cy="276999"/>
          </a:xfrm>
          <a:prstGeom prst="rect">
            <a:avLst/>
          </a:prstGeom>
        </p:spPr>
        <p:txBody>
          <a:bodyPr wrap="none">
            <a:spAutoFit/>
          </a:bodyPr>
          <a:lstStyle/>
          <a:p>
            <a:pPr algn="ctr"/>
            <a:r>
              <a:rPr lang="en-US" sz="600" dirty="0" err="1"/>
              <a:t>पिरामिड</a:t>
            </a:r>
            <a:r>
              <a:rPr lang="en-US" sz="600" dirty="0"/>
              <a:t> </a:t>
            </a:r>
            <a:endParaRPr lang="en-US" sz="600" dirty="0" smtClean="0"/>
          </a:p>
          <a:p>
            <a:pPr algn="ctr"/>
            <a:r>
              <a:rPr lang="en-US" sz="600" dirty="0" err="1" smtClean="0"/>
              <a:t>के</a:t>
            </a:r>
            <a:r>
              <a:rPr lang="en-US" sz="600" dirty="0" smtClean="0"/>
              <a:t> </a:t>
            </a:r>
            <a:r>
              <a:rPr lang="en-US" sz="600" dirty="0" err="1"/>
              <a:t>पक्ष</a:t>
            </a:r>
            <a:r>
              <a:rPr lang="en-US" sz="600" dirty="0"/>
              <a:t> </a:t>
            </a:r>
          </a:p>
        </p:txBody>
      </p:sp>
    </p:spTree>
    <p:extLst>
      <p:ext uri="{BB962C8B-B14F-4D97-AF65-F5344CB8AC3E}">
        <p14:creationId xmlns:p14="http://schemas.microsoft.com/office/powerpoint/2010/main" val="493094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79874" name="Picture 2" descr="C:\Users\HP\Desktop\PYRAMIDS\PYRAMID IMAGES\p0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3004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2336006"/>
            <a:ext cx="3886200" cy="630942"/>
          </a:xfrm>
          <a:prstGeom prst="rect">
            <a:avLst/>
          </a:prstGeom>
        </p:spPr>
        <p:txBody>
          <a:bodyPr wrap="square">
            <a:spAutoFit/>
          </a:bodyPr>
          <a:lstStyle/>
          <a:p>
            <a:r>
              <a:rPr lang="en-US" sz="700" dirty="0" err="1"/>
              <a:t>टाइप</a:t>
            </a:r>
            <a:r>
              <a:rPr lang="en-US" sz="700" dirty="0"/>
              <a:t> A </a:t>
            </a:r>
            <a:r>
              <a:rPr lang="en-US" sz="700" dirty="0" err="1"/>
              <a:t>और</a:t>
            </a:r>
            <a:r>
              <a:rPr lang="en-US" sz="700" dirty="0"/>
              <a:t> B </a:t>
            </a:r>
            <a:r>
              <a:rPr lang="en-US" sz="700" dirty="0" err="1"/>
              <a:t>ब्लॉक्स</a:t>
            </a:r>
            <a:r>
              <a:rPr lang="en-US" sz="700" dirty="0"/>
              <a:t> </a:t>
            </a:r>
            <a:r>
              <a:rPr lang="en-US" sz="700" dirty="0" err="1"/>
              <a:t>और</a:t>
            </a:r>
            <a:r>
              <a:rPr lang="en-US" sz="700" dirty="0"/>
              <a:t> </a:t>
            </a:r>
            <a:r>
              <a:rPr lang="en-US" sz="700" dirty="0" err="1"/>
              <a:t>सामानांतर</a:t>
            </a:r>
            <a:r>
              <a:rPr lang="en-US" sz="700" dirty="0"/>
              <a:t> </a:t>
            </a:r>
            <a:r>
              <a:rPr lang="en-US" sz="700" dirty="0" err="1"/>
              <a:t>चतुर्भुज</a:t>
            </a:r>
            <a:r>
              <a:rPr lang="en-US" sz="700" dirty="0"/>
              <a:t> (u, u, </a:t>
            </a:r>
            <a:r>
              <a:rPr lang="en-US" sz="700" dirty="0" err="1"/>
              <a:t>2u</a:t>
            </a:r>
            <a:r>
              <a:rPr lang="en-US" sz="700" dirty="0"/>
              <a:t>) </a:t>
            </a:r>
            <a:r>
              <a:rPr lang="en-US" sz="700" dirty="0" err="1"/>
              <a:t>के</a:t>
            </a:r>
            <a:r>
              <a:rPr lang="en-US" sz="700" dirty="0"/>
              <a:t> </a:t>
            </a:r>
            <a:r>
              <a:rPr lang="en-US" sz="700" dirty="0" err="1"/>
              <a:t>साथ</a:t>
            </a:r>
            <a:r>
              <a:rPr lang="en-US" sz="700" dirty="0"/>
              <a:t> </a:t>
            </a:r>
            <a:r>
              <a:rPr lang="en-US" sz="700" dirty="0" err="1"/>
              <a:t>कोने</a:t>
            </a:r>
            <a:r>
              <a:rPr lang="en-US" sz="700" dirty="0"/>
              <a:t> </a:t>
            </a:r>
            <a:r>
              <a:rPr lang="en-US" sz="700" dirty="0" err="1"/>
              <a:t>के</a:t>
            </a:r>
            <a:r>
              <a:rPr lang="en-US" sz="700" dirty="0"/>
              <a:t> </a:t>
            </a:r>
            <a:r>
              <a:rPr lang="en-US" sz="700" dirty="0" err="1"/>
              <a:t>ब्लॉक्स</a:t>
            </a:r>
            <a:r>
              <a:rPr lang="en-US" sz="700" dirty="0"/>
              <a:t> 4 </a:t>
            </a:r>
            <a:r>
              <a:rPr lang="en-US" sz="700" dirty="0" err="1"/>
              <a:t>से</a:t>
            </a:r>
            <a:r>
              <a:rPr lang="en-US" sz="700" dirty="0"/>
              <a:t> 10 </a:t>
            </a:r>
            <a:r>
              <a:rPr lang="en-US" sz="700" dirty="0" err="1"/>
              <a:t>को</a:t>
            </a:r>
            <a:r>
              <a:rPr lang="en-US" sz="700" dirty="0"/>
              <a:t> </a:t>
            </a:r>
            <a:r>
              <a:rPr lang="en-US" sz="700" dirty="0" err="1"/>
              <a:t>स्थापित</a:t>
            </a:r>
            <a:r>
              <a:rPr lang="en-US" sz="700" dirty="0"/>
              <a:t> </a:t>
            </a:r>
            <a:r>
              <a:rPr lang="en-US" sz="700" dirty="0" err="1"/>
              <a:t>करना</a:t>
            </a:r>
            <a:r>
              <a:rPr lang="en-US" sz="700" dirty="0"/>
              <a:t> </a:t>
            </a:r>
            <a:r>
              <a:rPr lang="en-US" sz="700" dirty="0" err="1"/>
              <a:t>काफी</a:t>
            </a:r>
            <a:r>
              <a:rPr lang="en-US" sz="700" dirty="0"/>
              <a:t> </a:t>
            </a:r>
            <a:r>
              <a:rPr lang="en-US" sz="700" dirty="0" err="1"/>
              <a:t>आसान</a:t>
            </a:r>
            <a:r>
              <a:rPr lang="en-US" sz="700" dirty="0"/>
              <a:t> </a:t>
            </a:r>
            <a:r>
              <a:rPr lang="en-US" sz="700" dirty="0" err="1"/>
              <a:t>है</a:t>
            </a:r>
            <a:r>
              <a:rPr lang="en-US" sz="700" dirty="0"/>
              <a:t>. </a:t>
            </a:r>
            <a:r>
              <a:rPr lang="en-US" sz="700" dirty="0" err="1"/>
              <a:t>मॉडल</a:t>
            </a:r>
            <a:r>
              <a:rPr lang="en-US" sz="700" dirty="0"/>
              <a:t> </a:t>
            </a:r>
            <a:r>
              <a:rPr lang="en-US" sz="700" dirty="0" err="1"/>
              <a:t>पर</a:t>
            </a:r>
            <a:r>
              <a:rPr lang="en-US" sz="700" dirty="0"/>
              <a:t> </a:t>
            </a:r>
            <a:r>
              <a:rPr lang="en-US" sz="700" dirty="0" err="1"/>
              <a:t>जो</a:t>
            </a:r>
            <a:r>
              <a:rPr lang="en-US" sz="700" dirty="0"/>
              <a:t> </a:t>
            </a:r>
            <a:r>
              <a:rPr lang="en-US" sz="700" dirty="0" err="1"/>
              <a:t>किया</a:t>
            </a:r>
            <a:r>
              <a:rPr lang="en-US" sz="700" dirty="0"/>
              <a:t> </a:t>
            </a:r>
            <a:r>
              <a:rPr lang="en-US" sz="700" dirty="0" err="1"/>
              <a:t>गया</a:t>
            </a:r>
            <a:r>
              <a:rPr lang="en-US" sz="700" dirty="0"/>
              <a:t> </a:t>
            </a:r>
            <a:r>
              <a:rPr lang="en-US" sz="700" dirty="0" err="1"/>
              <a:t>है</a:t>
            </a:r>
            <a:r>
              <a:rPr lang="en-US" sz="700" dirty="0"/>
              <a:t> </a:t>
            </a:r>
            <a:r>
              <a:rPr lang="en-US" sz="700" dirty="0" err="1"/>
              <a:t>उसे</a:t>
            </a:r>
            <a:r>
              <a:rPr lang="en-US" sz="700" dirty="0"/>
              <a:t> </a:t>
            </a:r>
            <a:r>
              <a:rPr lang="en-US" sz="700" dirty="0" err="1"/>
              <a:t>बाएं</a:t>
            </a:r>
            <a:r>
              <a:rPr lang="en-US" sz="700" dirty="0"/>
              <a:t> </a:t>
            </a:r>
            <a:r>
              <a:rPr lang="en-US" sz="700" dirty="0" err="1"/>
              <a:t>चित्र</a:t>
            </a:r>
            <a:r>
              <a:rPr lang="en-US" sz="700" dirty="0"/>
              <a:t> </a:t>
            </a:r>
            <a:r>
              <a:rPr lang="en-US" sz="700" dirty="0" err="1"/>
              <a:t>में</a:t>
            </a:r>
            <a:r>
              <a:rPr lang="en-US" sz="700" dirty="0"/>
              <a:t> </a:t>
            </a:r>
            <a:r>
              <a:rPr lang="en-US" sz="700" dirty="0" err="1"/>
              <a:t>दिखाया</a:t>
            </a:r>
            <a:r>
              <a:rPr lang="en-US" sz="700" dirty="0"/>
              <a:t> </a:t>
            </a:r>
            <a:r>
              <a:rPr lang="en-US" sz="700" dirty="0" err="1"/>
              <a:t>गया</a:t>
            </a:r>
            <a:r>
              <a:rPr lang="en-US" sz="700" dirty="0"/>
              <a:t> </a:t>
            </a:r>
            <a:r>
              <a:rPr lang="en-US" sz="700" dirty="0" err="1"/>
              <a:t>है</a:t>
            </a:r>
            <a:r>
              <a:rPr lang="en-US" sz="700" dirty="0"/>
              <a:t>. </a:t>
            </a:r>
            <a:r>
              <a:rPr lang="en-US" sz="700" dirty="0" err="1"/>
              <a:t>दाईं</a:t>
            </a:r>
            <a:r>
              <a:rPr lang="en-US" sz="700" dirty="0"/>
              <a:t> </a:t>
            </a:r>
            <a:r>
              <a:rPr lang="en-US" sz="700" dirty="0" err="1"/>
              <a:t>ओर</a:t>
            </a:r>
            <a:r>
              <a:rPr lang="en-US" sz="700" dirty="0"/>
              <a:t>, </a:t>
            </a:r>
            <a:r>
              <a:rPr lang="en-US" sz="700" dirty="0" err="1"/>
              <a:t>हमने</a:t>
            </a:r>
            <a:r>
              <a:rPr lang="en-US" sz="700" dirty="0"/>
              <a:t> </a:t>
            </a:r>
            <a:r>
              <a:rPr lang="en-US" sz="700" dirty="0" err="1"/>
              <a:t>मिट्टी</a:t>
            </a:r>
            <a:r>
              <a:rPr lang="en-US" sz="700" dirty="0"/>
              <a:t> </a:t>
            </a:r>
            <a:r>
              <a:rPr lang="en-US" sz="700" dirty="0" err="1"/>
              <a:t>और</a:t>
            </a:r>
            <a:r>
              <a:rPr lang="en-US" sz="700" dirty="0"/>
              <a:t> </a:t>
            </a:r>
            <a:r>
              <a:rPr lang="en-US" sz="700" dirty="0" err="1"/>
              <a:t>ईंट</a:t>
            </a:r>
            <a:r>
              <a:rPr lang="en-US" sz="700" dirty="0"/>
              <a:t> </a:t>
            </a:r>
            <a:r>
              <a:rPr lang="en-US" sz="700" dirty="0" err="1"/>
              <a:t>के</a:t>
            </a:r>
            <a:r>
              <a:rPr lang="en-US" sz="700" dirty="0"/>
              <a:t> </a:t>
            </a:r>
            <a:r>
              <a:rPr lang="en-US" sz="700" dirty="0" err="1"/>
              <a:t>ताड़</a:t>
            </a:r>
            <a:r>
              <a:rPr lang="en-US" sz="700" dirty="0"/>
              <a:t> </a:t>
            </a:r>
            <a:r>
              <a:rPr lang="en-US" sz="700" dirty="0" err="1"/>
              <a:t>के</a:t>
            </a:r>
            <a:r>
              <a:rPr lang="en-US" sz="700" dirty="0"/>
              <a:t> </a:t>
            </a:r>
            <a:r>
              <a:rPr lang="en-US" sz="700" dirty="0" err="1"/>
              <a:t>तनों</a:t>
            </a:r>
            <a:r>
              <a:rPr lang="en-US" sz="700" dirty="0"/>
              <a:t> </a:t>
            </a:r>
            <a:r>
              <a:rPr lang="en-US" sz="700" dirty="0" err="1"/>
              <a:t>से</a:t>
            </a:r>
            <a:r>
              <a:rPr lang="en-US" sz="700" dirty="0"/>
              <a:t> </a:t>
            </a:r>
            <a:r>
              <a:rPr lang="en-US" sz="700" dirty="0" err="1"/>
              <a:t>मज़बूत</a:t>
            </a:r>
            <a:r>
              <a:rPr lang="en-US" sz="700" dirty="0"/>
              <a:t> </a:t>
            </a:r>
            <a:r>
              <a:rPr lang="en-US" sz="700" dirty="0" err="1"/>
              <a:t>बनाए</a:t>
            </a:r>
            <a:r>
              <a:rPr lang="en-US" sz="700" dirty="0"/>
              <a:t> </a:t>
            </a:r>
            <a:r>
              <a:rPr lang="en-US" sz="700" dirty="0" err="1"/>
              <a:t>रैम्प</a:t>
            </a:r>
            <a:r>
              <a:rPr lang="en-US" sz="700" dirty="0"/>
              <a:t> </a:t>
            </a:r>
            <a:r>
              <a:rPr lang="en-US" sz="700" dirty="0" err="1"/>
              <a:t>को</a:t>
            </a:r>
            <a:r>
              <a:rPr lang="en-US" sz="700" dirty="0"/>
              <a:t> </a:t>
            </a:r>
            <a:r>
              <a:rPr lang="en-US" sz="700" dirty="0" err="1"/>
              <a:t>सफेद</a:t>
            </a:r>
            <a:r>
              <a:rPr lang="en-US" sz="700" dirty="0"/>
              <a:t> </a:t>
            </a:r>
            <a:r>
              <a:rPr lang="en-US" sz="700" dirty="0" err="1"/>
              <a:t>रंग</a:t>
            </a:r>
            <a:r>
              <a:rPr lang="en-US" sz="700" dirty="0"/>
              <a:t> </a:t>
            </a:r>
            <a:r>
              <a:rPr lang="en-US" sz="700" dirty="0" err="1"/>
              <a:t>से</a:t>
            </a:r>
            <a:r>
              <a:rPr lang="en-US" sz="700" dirty="0"/>
              <a:t> </a:t>
            </a:r>
            <a:r>
              <a:rPr lang="en-US" sz="700" dirty="0" err="1"/>
              <a:t>दिखाया</a:t>
            </a:r>
            <a:r>
              <a:rPr lang="en-US" sz="700" dirty="0"/>
              <a:t> </a:t>
            </a:r>
            <a:r>
              <a:rPr lang="en-US" sz="700" dirty="0" err="1"/>
              <a:t>है</a:t>
            </a:r>
            <a:r>
              <a:rPr lang="en-US" sz="700" dirty="0"/>
              <a:t>. </a:t>
            </a:r>
            <a:r>
              <a:rPr lang="en-US" sz="700" dirty="0" err="1"/>
              <a:t>जो</a:t>
            </a:r>
            <a:r>
              <a:rPr lang="en-US" sz="700" dirty="0"/>
              <a:t> </a:t>
            </a:r>
            <a:r>
              <a:rPr lang="en-US" sz="700" dirty="0" err="1"/>
              <a:t>लोग</a:t>
            </a:r>
            <a:r>
              <a:rPr lang="en-US" sz="700" dirty="0"/>
              <a:t> </a:t>
            </a:r>
            <a:r>
              <a:rPr lang="en-US" sz="700" dirty="0" err="1"/>
              <a:t>इसके</a:t>
            </a:r>
            <a:r>
              <a:rPr lang="en-US" sz="700" dirty="0"/>
              <a:t> </a:t>
            </a:r>
            <a:r>
              <a:rPr lang="en-US" sz="700" dirty="0" err="1"/>
              <a:t>पीछे</a:t>
            </a:r>
            <a:r>
              <a:rPr lang="en-US" sz="700" dirty="0"/>
              <a:t> </a:t>
            </a:r>
            <a:r>
              <a:rPr lang="en-US" sz="700" dirty="0" err="1"/>
              <a:t>की</a:t>
            </a:r>
            <a:r>
              <a:rPr lang="en-US" sz="700" dirty="0"/>
              <a:t> </a:t>
            </a:r>
            <a:r>
              <a:rPr lang="en-US" sz="700" dirty="0" err="1"/>
              <a:t>परिष्कृत</a:t>
            </a:r>
            <a:r>
              <a:rPr lang="en-US" sz="700" dirty="0"/>
              <a:t> </a:t>
            </a:r>
            <a:r>
              <a:rPr lang="en-US" sz="700" dirty="0" err="1"/>
              <a:t>ज्यामिति</a:t>
            </a:r>
            <a:r>
              <a:rPr lang="en-US" sz="700" dirty="0"/>
              <a:t> </a:t>
            </a:r>
            <a:r>
              <a:rPr lang="en-US" sz="700" dirty="0" err="1"/>
              <a:t>को</a:t>
            </a:r>
            <a:r>
              <a:rPr lang="en-US" sz="700" dirty="0"/>
              <a:t> </a:t>
            </a:r>
            <a:r>
              <a:rPr lang="en-US" sz="700" dirty="0" err="1"/>
              <a:t>समझना</a:t>
            </a:r>
            <a:r>
              <a:rPr lang="en-US" sz="700" dirty="0"/>
              <a:t> </a:t>
            </a:r>
            <a:r>
              <a:rPr lang="en-US" sz="700" dirty="0" err="1"/>
              <a:t>चाहते</a:t>
            </a:r>
            <a:r>
              <a:rPr lang="en-US" sz="700" dirty="0"/>
              <a:t> </a:t>
            </a:r>
            <a:r>
              <a:rPr lang="en-US" sz="700" dirty="0" err="1"/>
              <a:t>हैं</a:t>
            </a:r>
            <a:r>
              <a:rPr lang="en-US" sz="700" dirty="0"/>
              <a:t>, </a:t>
            </a:r>
            <a:r>
              <a:rPr lang="en-US" sz="700" dirty="0" err="1"/>
              <a:t>वो</a:t>
            </a:r>
            <a:r>
              <a:rPr lang="en-US" sz="700" dirty="0"/>
              <a:t> </a:t>
            </a:r>
            <a:r>
              <a:rPr lang="en-US" sz="700" dirty="0" err="1"/>
              <a:t>अंत</a:t>
            </a:r>
            <a:r>
              <a:rPr lang="en-US" sz="700" dirty="0"/>
              <a:t> </a:t>
            </a:r>
            <a:r>
              <a:rPr lang="en-US" sz="700" dirty="0" err="1"/>
              <a:t>में</a:t>
            </a:r>
            <a:r>
              <a:rPr lang="en-US" sz="700" dirty="0"/>
              <a:t> </a:t>
            </a:r>
            <a:r>
              <a:rPr lang="en-US" sz="700" dirty="0" err="1"/>
              <a:t>पूरक</a:t>
            </a:r>
            <a:r>
              <a:rPr lang="en-US" sz="700" dirty="0"/>
              <a:t> </a:t>
            </a:r>
            <a:r>
              <a:rPr lang="en-US" sz="700" dirty="0" err="1"/>
              <a:t>परिशिष्ट</a:t>
            </a:r>
            <a:r>
              <a:rPr lang="en-US" sz="700" dirty="0"/>
              <a:t> </a:t>
            </a:r>
            <a:r>
              <a:rPr lang="en-US" sz="700" dirty="0" err="1"/>
              <a:t>को</a:t>
            </a:r>
            <a:r>
              <a:rPr lang="en-US" sz="700" dirty="0"/>
              <a:t> </a:t>
            </a:r>
            <a:r>
              <a:rPr lang="en-US" sz="700" dirty="0" err="1"/>
              <a:t>देख</a:t>
            </a:r>
            <a:r>
              <a:rPr lang="en-US" sz="700" dirty="0"/>
              <a:t> </a:t>
            </a:r>
            <a:r>
              <a:rPr lang="en-US" sz="700" dirty="0" err="1"/>
              <a:t>सकते</a:t>
            </a:r>
            <a:r>
              <a:rPr lang="en-US" sz="700" dirty="0"/>
              <a:t> </a:t>
            </a:r>
            <a:r>
              <a:rPr lang="en-US" sz="700" dirty="0" err="1"/>
              <a:t>हैं</a:t>
            </a:r>
            <a:r>
              <a:rPr lang="en-US" sz="700" dirty="0"/>
              <a:t>. </a:t>
            </a:r>
            <a:r>
              <a:rPr lang="en-US" sz="700" dirty="0" err="1"/>
              <a:t>मॉडल</a:t>
            </a:r>
            <a:r>
              <a:rPr lang="en-US" sz="700" dirty="0"/>
              <a:t> </a:t>
            </a:r>
            <a:r>
              <a:rPr lang="en-US" sz="700" dirty="0" err="1"/>
              <a:t>असेंबली</a:t>
            </a:r>
            <a:r>
              <a:rPr lang="en-US" sz="700" dirty="0"/>
              <a:t> </a:t>
            </a:r>
            <a:r>
              <a:rPr lang="en-US" sz="700" dirty="0" err="1" smtClean="0"/>
              <a:t>प्रक्रिया</a:t>
            </a:r>
            <a:r>
              <a:rPr lang="en-US" sz="700" dirty="0"/>
              <a:t> </a:t>
            </a:r>
            <a:r>
              <a:rPr lang="en-US" sz="700" dirty="0" err="1" smtClean="0"/>
              <a:t>के</a:t>
            </a:r>
            <a:r>
              <a:rPr lang="en-US" sz="700" dirty="0" smtClean="0"/>
              <a:t> </a:t>
            </a:r>
            <a:r>
              <a:rPr lang="en-US" sz="700" dirty="0" err="1"/>
              <a:t>सभी</a:t>
            </a:r>
            <a:r>
              <a:rPr lang="en-US" sz="700" dirty="0"/>
              <a:t> </a:t>
            </a:r>
            <a:r>
              <a:rPr lang="en-US" sz="700" dirty="0" err="1"/>
              <a:t>चरणों</a:t>
            </a:r>
            <a:r>
              <a:rPr lang="en-US" sz="700" dirty="0"/>
              <a:t> </a:t>
            </a:r>
            <a:r>
              <a:rPr lang="en-US" sz="700" dirty="0" err="1"/>
              <a:t>को</a:t>
            </a:r>
            <a:r>
              <a:rPr lang="en-US" sz="700" dirty="0"/>
              <a:t> </a:t>
            </a:r>
            <a:r>
              <a:rPr lang="en-US" sz="700" dirty="0" err="1"/>
              <a:t>चित्रों</a:t>
            </a:r>
            <a:r>
              <a:rPr lang="en-US" sz="700" dirty="0"/>
              <a:t> </a:t>
            </a:r>
            <a:r>
              <a:rPr lang="en-US" sz="700" dirty="0" err="1"/>
              <a:t>में</a:t>
            </a:r>
            <a:r>
              <a:rPr lang="en-US" sz="700" dirty="0"/>
              <a:t> </a:t>
            </a:r>
            <a:r>
              <a:rPr lang="en-US" sz="700" dirty="0" err="1"/>
              <a:t>दिखाया</a:t>
            </a:r>
            <a:r>
              <a:rPr lang="en-US" sz="700" dirty="0"/>
              <a:t> </a:t>
            </a:r>
            <a:r>
              <a:rPr lang="en-US" sz="700" dirty="0" err="1"/>
              <a:t>गया</a:t>
            </a:r>
            <a:r>
              <a:rPr lang="en-US" sz="700" dirty="0"/>
              <a:t> </a:t>
            </a:r>
            <a:r>
              <a:rPr lang="en-US" sz="700" dirty="0" err="1"/>
              <a:t>है</a:t>
            </a:r>
            <a:r>
              <a:rPr lang="en-US" sz="700" dirty="0"/>
              <a:t> </a:t>
            </a:r>
            <a:r>
              <a:rPr lang="en-US" sz="700" dirty="0" err="1"/>
              <a:t>और</a:t>
            </a:r>
            <a:r>
              <a:rPr lang="en-US" sz="700" dirty="0"/>
              <a:t> </a:t>
            </a:r>
            <a:r>
              <a:rPr lang="en-US" sz="700" dirty="0" err="1"/>
              <a:t>जिसमें</a:t>
            </a:r>
            <a:r>
              <a:rPr lang="en-US" sz="700" dirty="0"/>
              <a:t> </a:t>
            </a:r>
            <a:r>
              <a:rPr lang="en-US" sz="700" dirty="0" err="1"/>
              <a:t>कोटिंग</a:t>
            </a:r>
            <a:r>
              <a:rPr lang="en-US" sz="700" dirty="0"/>
              <a:t> </a:t>
            </a:r>
            <a:r>
              <a:rPr lang="en-US" sz="700" dirty="0" err="1"/>
              <a:t>को</a:t>
            </a:r>
            <a:r>
              <a:rPr lang="en-US" sz="700" dirty="0"/>
              <a:t> </a:t>
            </a:r>
            <a:r>
              <a:rPr lang="en-US" sz="700" dirty="0" err="1"/>
              <a:t>दिखाने</a:t>
            </a:r>
            <a:r>
              <a:rPr lang="en-US" sz="700" dirty="0"/>
              <a:t> </a:t>
            </a:r>
            <a:r>
              <a:rPr lang="en-US" sz="700" dirty="0" err="1"/>
              <a:t>वाली</a:t>
            </a:r>
            <a:r>
              <a:rPr lang="en-US" sz="700" dirty="0"/>
              <a:t> </a:t>
            </a:r>
            <a:r>
              <a:rPr lang="en-US" sz="700" dirty="0" err="1"/>
              <a:t>अंतिम</a:t>
            </a:r>
            <a:r>
              <a:rPr lang="en-US" sz="700" dirty="0"/>
              <a:t> </a:t>
            </a:r>
            <a:r>
              <a:rPr lang="en-US" sz="700" dirty="0" err="1"/>
              <a:t>स्ट्रिपिंग</a:t>
            </a:r>
            <a:r>
              <a:rPr lang="en-US" sz="700" dirty="0"/>
              <a:t> </a:t>
            </a:r>
            <a:r>
              <a:rPr lang="en-US" sz="700" dirty="0" err="1"/>
              <a:t>का</a:t>
            </a:r>
            <a:r>
              <a:rPr lang="en-US" sz="700" dirty="0"/>
              <a:t> </a:t>
            </a:r>
            <a:r>
              <a:rPr lang="en-US" sz="700" dirty="0" err="1"/>
              <a:t>वर्णन</a:t>
            </a:r>
            <a:r>
              <a:rPr lang="en-US" sz="700" dirty="0"/>
              <a:t> </a:t>
            </a:r>
            <a:r>
              <a:rPr lang="en-US" sz="700" dirty="0" err="1"/>
              <a:t>भी</a:t>
            </a:r>
            <a:r>
              <a:rPr lang="en-US" sz="700" dirty="0"/>
              <a:t> </a:t>
            </a:r>
            <a:r>
              <a:rPr lang="en-US" sz="700" dirty="0" err="1"/>
              <a:t>है</a:t>
            </a:r>
            <a:r>
              <a:rPr lang="en-US" sz="700" dirty="0"/>
              <a:t>.</a:t>
            </a:r>
          </a:p>
        </p:txBody>
      </p:sp>
    </p:spTree>
    <p:extLst>
      <p:ext uri="{BB962C8B-B14F-4D97-AF65-F5344CB8AC3E}">
        <p14:creationId xmlns:p14="http://schemas.microsoft.com/office/powerpoint/2010/main" val="21008132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4572000" cy="3300413"/>
          </a:xfrm>
          <a:ln/>
        </p:spPr>
        <p:style>
          <a:lnRef idx="2">
            <a:schemeClr val="accent6"/>
          </a:lnRef>
          <a:fillRef idx="1">
            <a:schemeClr val="lt1"/>
          </a:fillRef>
          <a:effectRef idx="0">
            <a:schemeClr val="accent6"/>
          </a:effectRef>
          <a:fontRef idx="minor">
            <a:schemeClr val="dk1"/>
          </a:fontRef>
        </p:style>
        <p:txBody>
          <a:bodyPr/>
          <a:lstStyle/>
          <a:p>
            <a:endParaRPr lang="en-US" dirty="0"/>
          </a:p>
        </p:txBody>
      </p:sp>
      <p:pic>
        <p:nvPicPr>
          <p:cNvPr id="80898" name="Picture 2" descr="C:\Users\HP\Desktop\PYRAMIDS\PYRAMID IMAGES\p0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580614" cy="33004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66800" y="162699"/>
            <a:ext cx="3219298" cy="954107"/>
          </a:xfrm>
          <a:prstGeom prst="rect">
            <a:avLst/>
          </a:prstGeom>
        </p:spPr>
        <p:txBody>
          <a:bodyPr wrap="square">
            <a:spAutoFit/>
          </a:bodyPr>
          <a:lstStyle/>
          <a:p>
            <a:r>
              <a:rPr lang="en-US" sz="700" dirty="0" err="1"/>
              <a:t>ठीक</a:t>
            </a:r>
            <a:r>
              <a:rPr lang="en-US" sz="700" dirty="0"/>
              <a:t> </a:t>
            </a:r>
            <a:r>
              <a:rPr lang="en-US" sz="700" dirty="0" err="1"/>
              <a:t>है</a:t>
            </a:r>
            <a:r>
              <a:rPr lang="en-US" sz="700" dirty="0"/>
              <a:t>, </a:t>
            </a:r>
            <a:r>
              <a:rPr lang="en-US" sz="700" dirty="0" err="1"/>
              <a:t>चलो</a:t>
            </a:r>
            <a:r>
              <a:rPr lang="en-US" sz="700" dirty="0"/>
              <a:t> </a:t>
            </a:r>
            <a:r>
              <a:rPr lang="en-US" sz="700" dirty="0" err="1"/>
              <a:t>ज़रा</a:t>
            </a:r>
            <a:r>
              <a:rPr lang="en-US" sz="700" dirty="0"/>
              <a:t> </a:t>
            </a:r>
            <a:r>
              <a:rPr lang="en-US" sz="700" dirty="0" err="1"/>
              <a:t>इसे</a:t>
            </a:r>
            <a:r>
              <a:rPr lang="en-US" sz="700" dirty="0"/>
              <a:t> </a:t>
            </a:r>
            <a:r>
              <a:rPr lang="en-US" sz="700" dirty="0" err="1"/>
              <a:t>देखते</a:t>
            </a:r>
            <a:r>
              <a:rPr lang="en-US" sz="700" dirty="0"/>
              <a:t> </a:t>
            </a:r>
            <a:r>
              <a:rPr lang="en-US" sz="700" dirty="0" err="1"/>
              <a:t>हैं</a:t>
            </a:r>
            <a:r>
              <a:rPr lang="en-US" sz="700" dirty="0"/>
              <a:t>. </a:t>
            </a:r>
            <a:r>
              <a:rPr lang="en-US" sz="700" dirty="0" err="1"/>
              <a:t>पिरामिड</a:t>
            </a:r>
            <a:r>
              <a:rPr lang="en-US" sz="700" dirty="0"/>
              <a:t> </a:t>
            </a:r>
            <a:r>
              <a:rPr lang="en-US" sz="700" dirty="0" err="1"/>
              <a:t>के</a:t>
            </a:r>
            <a:r>
              <a:rPr lang="en-US" sz="700" dirty="0"/>
              <a:t> </a:t>
            </a:r>
            <a:r>
              <a:rPr lang="en-US" sz="700" dirty="0" err="1"/>
              <a:t>निर्माण</a:t>
            </a:r>
            <a:r>
              <a:rPr lang="en-US" sz="700" dirty="0"/>
              <a:t> </a:t>
            </a:r>
            <a:r>
              <a:rPr lang="en-US" sz="700" dirty="0" err="1"/>
              <a:t>में</a:t>
            </a:r>
            <a:r>
              <a:rPr lang="en-US" sz="700" dirty="0"/>
              <a:t> </a:t>
            </a:r>
            <a:r>
              <a:rPr lang="en-US" sz="700" dirty="0" err="1"/>
              <a:t>लगने</a:t>
            </a:r>
            <a:r>
              <a:rPr lang="en-US" sz="700" dirty="0"/>
              <a:t> </a:t>
            </a:r>
            <a:r>
              <a:rPr lang="en-US" sz="700" dirty="0" err="1"/>
              <a:t>वाले</a:t>
            </a:r>
            <a:r>
              <a:rPr lang="en-US" sz="700" dirty="0"/>
              <a:t> </a:t>
            </a:r>
            <a:r>
              <a:rPr lang="en-US" sz="700" dirty="0" err="1"/>
              <a:t>सामान</a:t>
            </a:r>
            <a:r>
              <a:rPr lang="en-US" sz="700" dirty="0"/>
              <a:t> </a:t>
            </a:r>
            <a:r>
              <a:rPr lang="en-US" sz="700" dirty="0" err="1"/>
              <a:t>के</a:t>
            </a:r>
            <a:r>
              <a:rPr lang="en-US" sz="700" dirty="0"/>
              <a:t> </a:t>
            </a:r>
            <a:r>
              <a:rPr lang="en-US" sz="700" dirty="0" err="1"/>
              <a:t>ट्रांसपोर्ट</a:t>
            </a:r>
            <a:r>
              <a:rPr lang="en-US" sz="700" dirty="0"/>
              <a:t> </a:t>
            </a:r>
            <a:r>
              <a:rPr lang="en-US" sz="700" dirty="0" err="1"/>
              <a:t>के</a:t>
            </a:r>
            <a:r>
              <a:rPr lang="en-US" sz="700" dirty="0"/>
              <a:t> </a:t>
            </a:r>
            <a:r>
              <a:rPr lang="en-US" sz="700" dirty="0" err="1"/>
              <a:t>लिए</a:t>
            </a:r>
            <a:r>
              <a:rPr lang="en-US" sz="700" dirty="0"/>
              <a:t> </a:t>
            </a:r>
            <a:r>
              <a:rPr lang="en-US" sz="700" dirty="0" err="1"/>
              <a:t>हम</a:t>
            </a:r>
            <a:r>
              <a:rPr lang="en-US" sz="700" dirty="0"/>
              <a:t> </a:t>
            </a:r>
            <a:r>
              <a:rPr lang="en-US" sz="700" dirty="0" err="1"/>
              <a:t>एक</a:t>
            </a:r>
            <a:r>
              <a:rPr lang="en-US" sz="700" dirty="0"/>
              <a:t> </a:t>
            </a:r>
            <a:r>
              <a:rPr lang="en-US" sz="700" dirty="0" err="1"/>
              <a:t>संकीर्ण</a:t>
            </a:r>
            <a:r>
              <a:rPr lang="en-US" sz="700" dirty="0"/>
              <a:t> </a:t>
            </a:r>
            <a:r>
              <a:rPr lang="en-US" sz="700" dirty="0" err="1"/>
              <a:t>पत्थर</a:t>
            </a:r>
            <a:r>
              <a:rPr lang="en-US" sz="700" dirty="0"/>
              <a:t> </a:t>
            </a:r>
            <a:r>
              <a:rPr lang="en-US" sz="700" dirty="0" err="1"/>
              <a:t>की</a:t>
            </a:r>
            <a:r>
              <a:rPr lang="en-US" sz="700" dirty="0"/>
              <a:t> </a:t>
            </a:r>
            <a:r>
              <a:rPr lang="en-US" sz="700" dirty="0" err="1"/>
              <a:t>रैम्प</a:t>
            </a:r>
            <a:r>
              <a:rPr lang="en-US" sz="700" dirty="0"/>
              <a:t> </a:t>
            </a:r>
            <a:r>
              <a:rPr lang="hi-IN" sz="700" dirty="0" smtClean="0"/>
              <a:t>बनाएंगे</a:t>
            </a:r>
            <a:r>
              <a:rPr lang="en-US" sz="700" dirty="0" smtClean="0"/>
              <a:t>. </a:t>
            </a:r>
            <a:r>
              <a:rPr lang="en-US" sz="700" dirty="0" err="1"/>
              <a:t>उस</a:t>
            </a:r>
            <a:r>
              <a:rPr lang="en-US" sz="700" dirty="0"/>
              <a:t> </a:t>
            </a:r>
            <a:r>
              <a:rPr lang="en-US" sz="700" dirty="0" err="1"/>
              <a:t>रैम्प</a:t>
            </a:r>
            <a:r>
              <a:rPr lang="en-US" sz="700" dirty="0"/>
              <a:t> </a:t>
            </a:r>
            <a:r>
              <a:rPr lang="en-US" sz="700" dirty="0" err="1"/>
              <a:t>पर</a:t>
            </a:r>
            <a:r>
              <a:rPr lang="en-US" sz="700" dirty="0"/>
              <a:t> </a:t>
            </a:r>
            <a:r>
              <a:rPr lang="en-US" sz="700" dirty="0" err="1"/>
              <a:t>सामान</a:t>
            </a:r>
            <a:r>
              <a:rPr lang="en-US" sz="700" dirty="0"/>
              <a:t> </a:t>
            </a:r>
            <a:r>
              <a:rPr lang="en-US" sz="700" dirty="0" err="1"/>
              <a:t>के</a:t>
            </a:r>
            <a:r>
              <a:rPr lang="en-US" sz="700" dirty="0"/>
              <a:t> </a:t>
            </a:r>
            <a:r>
              <a:rPr lang="en-US" sz="700" dirty="0" err="1"/>
              <a:t>साथ-साथ</a:t>
            </a:r>
            <a:r>
              <a:rPr lang="en-US" sz="700" dirty="0"/>
              <a:t> </a:t>
            </a:r>
            <a:r>
              <a:rPr lang="en-US" sz="700" dirty="0" err="1"/>
              <a:t>मज़दूर</a:t>
            </a:r>
            <a:r>
              <a:rPr lang="en-US" sz="700" dirty="0"/>
              <a:t> </a:t>
            </a:r>
            <a:r>
              <a:rPr lang="en-US" sz="700" dirty="0" err="1"/>
              <a:t>ट्रॉलियों</a:t>
            </a:r>
            <a:r>
              <a:rPr lang="en-US" sz="700" dirty="0"/>
              <a:t> </a:t>
            </a:r>
            <a:r>
              <a:rPr lang="en-US" sz="700" dirty="0" err="1"/>
              <a:t>में</a:t>
            </a:r>
            <a:r>
              <a:rPr lang="en-US" sz="700" dirty="0"/>
              <a:t> </a:t>
            </a:r>
            <a:r>
              <a:rPr lang="en-US" sz="700" dirty="0" err="1"/>
              <a:t>ढाई</a:t>
            </a:r>
            <a:r>
              <a:rPr lang="en-US" sz="700" dirty="0"/>
              <a:t> </a:t>
            </a:r>
            <a:r>
              <a:rPr lang="en-US" sz="700" dirty="0" err="1"/>
              <a:t>टन</a:t>
            </a:r>
            <a:r>
              <a:rPr lang="en-US" sz="700" dirty="0"/>
              <a:t> </a:t>
            </a:r>
            <a:r>
              <a:rPr lang="en-US" sz="700" dirty="0" err="1"/>
              <a:t>के</a:t>
            </a:r>
            <a:r>
              <a:rPr lang="en-US" sz="700" dirty="0"/>
              <a:t> </a:t>
            </a:r>
            <a:r>
              <a:rPr lang="en-US" sz="700" dirty="0" err="1"/>
              <a:t>ब्लॉक्स</a:t>
            </a:r>
            <a:r>
              <a:rPr lang="en-US" sz="700" dirty="0"/>
              <a:t> </a:t>
            </a:r>
            <a:r>
              <a:rPr lang="en-US" sz="700" dirty="0" err="1"/>
              <a:t>ले</a:t>
            </a:r>
            <a:r>
              <a:rPr lang="en-US" sz="700" dirty="0"/>
              <a:t> </a:t>
            </a:r>
            <a:r>
              <a:rPr lang="en-US" sz="700" dirty="0" err="1"/>
              <a:t>जा</a:t>
            </a:r>
            <a:r>
              <a:rPr lang="en-US" sz="700" dirty="0"/>
              <a:t> </a:t>
            </a:r>
            <a:r>
              <a:rPr lang="en-US" sz="700" dirty="0" err="1"/>
              <a:t>सकते</a:t>
            </a:r>
            <a:r>
              <a:rPr lang="en-US" sz="700" dirty="0"/>
              <a:t> </a:t>
            </a:r>
            <a:r>
              <a:rPr lang="en-US" sz="700" dirty="0" err="1"/>
              <a:t>हैं</a:t>
            </a:r>
            <a:r>
              <a:rPr lang="en-US" sz="700" dirty="0"/>
              <a:t> </a:t>
            </a:r>
            <a:r>
              <a:rPr lang="en-US" sz="700" dirty="0" err="1"/>
              <a:t>और</a:t>
            </a:r>
            <a:r>
              <a:rPr lang="en-US" sz="700" dirty="0"/>
              <a:t> </a:t>
            </a:r>
            <a:r>
              <a:rPr lang="en-US" sz="700" dirty="0" err="1"/>
              <a:t>लौटते</a:t>
            </a:r>
            <a:r>
              <a:rPr lang="en-US" sz="700" dirty="0"/>
              <a:t> </a:t>
            </a:r>
            <a:r>
              <a:rPr lang="en-US" sz="700" dirty="0" err="1"/>
              <a:t>वक्त</a:t>
            </a:r>
            <a:r>
              <a:rPr lang="en-US" sz="700" dirty="0"/>
              <a:t> </a:t>
            </a:r>
            <a:r>
              <a:rPr lang="en-US" sz="700" dirty="0" err="1"/>
              <a:t>खाली</a:t>
            </a:r>
            <a:r>
              <a:rPr lang="en-US" sz="700" dirty="0"/>
              <a:t> </a:t>
            </a:r>
            <a:r>
              <a:rPr lang="en-US" sz="700" dirty="0" err="1"/>
              <a:t>ट्रॉलियों</a:t>
            </a:r>
            <a:r>
              <a:rPr lang="en-US" sz="700" dirty="0"/>
              <a:t> </a:t>
            </a:r>
            <a:r>
              <a:rPr lang="en-US" sz="700" dirty="0" err="1"/>
              <a:t>के</a:t>
            </a:r>
            <a:r>
              <a:rPr lang="en-US" sz="700" dirty="0"/>
              <a:t> </a:t>
            </a:r>
            <a:r>
              <a:rPr lang="en-US" sz="700" dirty="0" err="1"/>
              <a:t>साथ</a:t>
            </a:r>
            <a:r>
              <a:rPr lang="en-US" sz="700" dirty="0"/>
              <a:t> </a:t>
            </a:r>
            <a:r>
              <a:rPr lang="en-US" sz="700" dirty="0" err="1"/>
              <a:t>वापस</a:t>
            </a:r>
            <a:r>
              <a:rPr lang="en-US" sz="700" dirty="0"/>
              <a:t> </a:t>
            </a:r>
            <a:r>
              <a:rPr lang="en-US" sz="700" dirty="0" err="1"/>
              <a:t>जा</a:t>
            </a:r>
            <a:r>
              <a:rPr lang="en-US" sz="700" dirty="0"/>
              <a:t> </a:t>
            </a:r>
            <a:r>
              <a:rPr lang="en-US" sz="700" dirty="0" err="1"/>
              <a:t>सकते</a:t>
            </a:r>
            <a:r>
              <a:rPr lang="en-US" sz="700" dirty="0"/>
              <a:t> </a:t>
            </a:r>
            <a:r>
              <a:rPr lang="en-US" sz="700" dirty="0" err="1"/>
              <a:t>हैं</a:t>
            </a:r>
            <a:r>
              <a:rPr lang="en-US" sz="700" dirty="0"/>
              <a:t>. </a:t>
            </a:r>
            <a:r>
              <a:rPr lang="en-US" sz="700" dirty="0" err="1"/>
              <a:t>चढ़ाई</a:t>
            </a:r>
            <a:r>
              <a:rPr lang="en-US" sz="700" dirty="0"/>
              <a:t> </a:t>
            </a:r>
            <a:r>
              <a:rPr lang="en-US" sz="700" dirty="0" err="1"/>
              <a:t>के</a:t>
            </a:r>
            <a:r>
              <a:rPr lang="en-US" sz="700" dirty="0"/>
              <a:t> 4/5 </a:t>
            </a:r>
            <a:r>
              <a:rPr lang="en-US" sz="700" dirty="0" err="1"/>
              <a:t>भाग</a:t>
            </a:r>
            <a:r>
              <a:rPr lang="en-US" sz="700" dirty="0"/>
              <a:t> </a:t>
            </a:r>
            <a:r>
              <a:rPr lang="en-US" sz="700" dirty="0" err="1"/>
              <a:t>पर</a:t>
            </a:r>
            <a:r>
              <a:rPr lang="en-US" sz="700" dirty="0"/>
              <a:t> </a:t>
            </a:r>
            <a:r>
              <a:rPr lang="en-US" sz="700" dirty="0" err="1"/>
              <a:t>रैम्प</a:t>
            </a:r>
            <a:r>
              <a:rPr lang="en-US" sz="700" dirty="0"/>
              <a:t> </a:t>
            </a:r>
            <a:r>
              <a:rPr lang="en-US" sz="700" dirty="0" err="1"/>
              <a:t>का</a:t>
            </a:r>
            <a:r>
              <a:rPr lang="en-US" sz="700" dirty="0"/>
              <a:t> </a:t>
            </a:r>
            <a:r>
              <a:rPr lang="en-US" sz="700" dirty="0" err="1"/>
              <a:t>ढलान</a:t>
            </a:r>
            <a:r>
              <a:rPr lang="en-US" sz="700" dirty="0"/>
              <a:t> 1% </a:t>
            </a:r>
            <a:r>
              <a:rPr lang="en-US" sz="700" dirty="0" err="1"/>
              <a:t>से</a:t>
            </a:r>
            <a:r>
              <a:rPr lang="en-US" sz="700" dirty="0"/>
              <a:t> </a:t>
            </a:r>
            <a:r>
              <a:rPr lang="en-US" sz="700" dirty="0" err="1"/>
              <a:t>कम</a:t>
            </a:r>
            <a:r>
              <a:rPr lang="en-US" sz="700" dirty="0"/>
              <a:t> </a:t>
            </a:r>
            <a:r>
              <a:rPr lang="en-US" sz="700" dirty="0" err="1"/>
              <a:t>होगा</a:t>
            </a:r>
            <a:r>
              <a:rPr lang="en-US" sz="700" dirty="0"/>
              <a:t>, </a:t>
            </a:r>
            <a:r>
              <a:rPr lang="en-US" sz="700" dirty="0" err="1"/>
              <a:t>इस</a:t>
            </a:r>
            <a:r>
              <a:rPr lang="en-US" sz="700" dirty="0"/>
              <a:t> </a:t>
            </a:r>
            <a:r>
              <a:rPr lang="en-US" sz="700" dirty="0" err="1"/>
              <a:t>तरह</a:t>
            </a:r>
            <a:r>
              <a:rPr lang="en-US" sz="700" dirty="0"/>
              <a:t> </a:t>
            </a:r>
            <a:r>
              <a:rPr lang="en-US" sz="700" dirty="0" err="1"/>
              <a:t>से</a:t>
            </a:r>
            <a:r>
              <a:rPr lang="en-US" sz="700" dirty="0"/>
              <a:t> </a:t>
            </a:r>
            <a:r>
              <a:rPr lang="en-US" sz="700" dirty="0" err="1"/>
              <a:t>गीली</a:t>
            </a:r>
            <a:r>
              <a:rPr lang="en-US" sz="700" dirty="0"/>
              <a:t> </a:t>
            </a:r>
            <a:r>
              <a:rPr lang="en-US" sz="700" dirty="0" err="1"/>
              <a:t>मिट्टी</a:t>
            </a:r>
            <a:r>
              <a:rPr lang="en-US" sz="700" dirty="0"/>
              <a:t> </a:t>
            </a:r>
            <a:r>
              <a:rPr lang="en-US" sz="700" dirty="0" err="1"/>
              <a:t>के</a:t>
            </a:r>
            <a:r>
              <a:rPr lang="en-US" sz="700" dirty="0"/>
              <a:t> </a:t>
            </a:r>
            <a:r>
              <a:rPr lang="en-US" sz="700" dirty="0" err="1"/>
              <a:t>बिस्तर</a:t>
            </a:r>
            <a:r>
              <a:rPr lang="en-US" sz="700" dirty="0"/>
              <a:t> </a:t>
            </a:r>
            <a:r>
              <a:rPr lang="en-US" sz="700" dirty="0" err="1"/>
              <a:t>पर</a:t>
            </a:r>
            <a:r>
              <a:rPr lang="en-US" sz="700" dirty="0"/>
              <a:t> </a:t>
            </a:r>
            <a:r>
              <a:rPr lang="en-US" sz="700" dirty="0" err="1"/>
              <a:t>घर्षण</a:t>
            </a:r>
            <a:r>
              <a:rPr lang="en-US" sz="700" dirty="0"/>
              <a:t> </a:t>
            </a:r>
            <a:r>
              <a:rPr lang="en-US" sz="700" dirty="0" err="1"/>
              <a:t>दूर</a:t>
            </a:r>
            <a:r>
              <a:rPr lang="en-US" sz="700" dirty="0"/>
              <a:t> </a:t>
            </a:r>
            <a:r>
              <a:rPr lang="en-US" sz="700" dirty="0" err="1"/>
              <a:t>करने</a:t>
            </a:r>
            <a:r>
              <a:rPr lang="en-US" sz="700" dirty="0"/>
              <a:t> </a:t>
            </a:r>
            <a:r>
              <a:rPr lang="en-US" sz="700" dirty="0" err="1"/>
              <a:t>के</a:t>
            </a:r>
            <a:r>
              <a:rPr lang="en-US" sz="700" dirty="0"/>
              <a:t> </a:t>
            </a:r>
            <a:r>
              <a:rPr lang="en-US" sz="700" dirty="0" err="1"/>
              <a:t>लिए</a:t>
            </a:r>
            <a:r>
              <a:rPr lang="en-US" sz="700" dirty="0"/>
              <a:t> </a:t>
            </a:r>
            <a:r>
              <a:rPr lang="en-US" sz="700" dirty="0" err="1"/>
              <a:t>रस्सियों</a:t>
            </a:r>
            <a:r>
              <a:rPr lang="en-US" sz="700" dirty="0"/>
              <a:t> </a:t>
            </a:r>
            <a:r>
              <a:rPr lang="en-US" sz="700" dirty="0" err="1"/>
              <a:t>से</a:t>
            </a:r>
            <a:r>
              <a:rPr lang="en-US" sz="700" dirty="0"/>
              <a:t> </a:t>
            </a:r>
            <a:r>
              <a:rPr lang="en-US" sz="700" dirty="0" err="1"/>
              <a:t>आवश्यक</a:t>
            </a:r>
            <a:r>
              <a:rPr lang="en-US" sz="700" dirty="0"/>
              <a:t> </a:t>
            </a:r>
            <a:r>
              <a:rPr lang="en-US" sz="700" dirty="0" err="1"/>
              <a:t>बल</a:t>
            </a:r>
            <a:r>
              <a:rPr lang="en-US" sz="700" dirty="0"/>
              <a:t> </a:t>
            </a:r>
            <a:r>
              <a:rPr lang="en-US" sz="700" dirty="0" err="1"/>
              <a:t>लगाया</a:t>
            </a:r>
            <a:r>
              <a:rPr lang="en-US" sz="700" dirty="0"/>
              <a:t> </a:t>
            </a:r>
            <a:r>
              <a:rPr lang="en-US" sz="700" dirty="0" err="1"/>
              <a:t>जा</a:t>
            </a:r>
            <a:r>
              <a:rPr lang="en-US" sz="700" dirty="0"/>
              <a:t> </a:t>
            </a:r>
            <a:r>
              <a:rPr lang="en-US" sz="700" dirty="0" err="1"/>
              <a:t>सकेगा</a:t>
            </a:r>
            <a:r>
              <a:rPr lang="en-US" sz="700" dirty="0"/>
              <a:t>. </a:t>
            </a:r>
            <a:r>
              <a:rPr lang="en-US" sz="700" dirty="0" err="1"/>
              <a:t>इस</a:t>
            </a:r>
            <a:r>
              <a:rPr lang="en-US" sz="700" dirty="0"/>
              <a:t> </a:t>
            </a:r>
            <a:r>
              <a:rPr lang="en-US" sz="700" dirty="0" err="1"/>
              <a:t>काम</a:t>
            </a:r>
            <a:r>
              <a:rPr lang="en-US" sz="700" dirty="0"/>
              <a:t> </a:t>
            </a:r>
            <a:r>
              <a:rPr lang="en-US" sz="700" dirty="0" err="1"/>
              <a:t>को</a:t>
            </a:r>
            <a:r>
              <a:rPr lang="en-US" sz="700" dirty="0"/>
              <a:t> </a:t>
            </a:r>
            <a:r>
              <a:rPr lang="hi-IN" sz="700" dirty="0"/>
              <a:t>कम </a:t>
            </a:r>
            <a:r>
              <a:rPr lang="en-US" sz="700" dirty="0" err="1" smtClean="0"/>
              <a:t>मज़दूर</a:t>
            </a:r>
            <a:r>
              <a:rPr lang="en-US" sz="700" dirty="0" smtClean="0"/>
              <a:t> </a:t>
            </a:r>
            <a:r>
              <a:rPr lang="en-US" sz="700" dirty="0" err="1"/>
              <a:t>ही</a:t>
            </a:r>
            <a:r>
              <a:rPr lang="en-US" sz="700" dirty="0"/>
              <a:t> </a:t>
            </a:r>
            <a:r>
              <a:rPr lang="en-US" sz="700" dirty="0" err="1"/>
              <a:t>कर</a:t>
            </a:r>
            <a:r>
              <a:rPr lang="en-US" sz="700" dirty="0"/>
              <a:t> </a:t>
            </a:r>
            <a:r>
              <a:rPr lang="en-US" sz="700" dirty="0" err="1"/>
              <a:t>पाएंगे</a:t>
            </a:r>
            <a:r>
              <a:rPr lang="en-US" sz="700" dirty="0"/>
              <a:t>. </a:t>
            </a:r>
            <a:r>
              <a:rPr lang="en-US" sz="700" dirty="0" err="1"/>
              <a:t>कोनों</a:t>
            </a:r>
            <a:r>
              <a:rPr lang="en-US" sz="700" dirty="0"/>
              <a:t> </a:t>
            </a:r>
            <a:r>
              <a:rPr lang="en-US" sz="700" dirty="0" err="1"/>
              <a:t>पर</a:t>
            </a:r>
            <a:r>
              <a:rPr lang="en-US" sz="700" dirty="0"/>
              <a:t>, </a:t>
            </a:r>
            <a:r>
              <a:rPr lang="en-US" sz="700" dirty="0" err="1"/>
              <a:t>घुमाने</a:t>
            </a:r>
            <a:r>
              <a:rPr lang="en-US" sz="700" dirty="0"/>
              <a:t> </a:t>
            </a:r>
            <a:r>
              <a:rPr lang="en-US" sz="700" dirty="0" err="1"/>
              <a:t>का</a:t>
            </a:r>
            <a:r>
              <a:rPr lang="en-US" sz="700" dirty="0"/>
              <a:t> </a:t>
            </a:r>
            <a:r>
              <a:rPr lang="en-US" sz="700" dirty="0" err="1"/>
              <a:t>काम</a:t>
            </a:r>
            <a:r>
              <a:rPr lang="en-US" sz="700" dirty="0"/>
              <a:t> "</a:t>
            </a:r>
            <a:r>
              <a:rPr lang="en-US" sz="700" dirty="0" err="1"/>
              <a:t>शिफ्टिंग</a:t>
            </a:r>
            <a:r>
              <a:rPr lang="en-US" sz="700" dirty="0"/>
              <a:t>" </a:t>
            </a:r>
            <a:r>
              <a:rPr lang="en-US" sz="700" dirty="0" err="1"/>
              <a:t>से</a:t>
            </a:r>
            <a:r>
              <a:rPr lang="en-US" sz="700" dirty="0"/>
              <a:t> </a:t>
            </a:r>
            <a:r>
              <a:rPr lang="en-US" sz="700" dirty="0" err="1"/>
              <a:t>चल</a:t>
            </a:r>
            <a:r>
              <a:rPr lang="en-US" sz="700" dirty="0"/>
              <a:t> </a:t>
            </a:r>
            <a:r>
              <a:rPr lang="en-US" sz="700" dirty="0" err="1"/>
              <a:t>जाएगा</a:t>
            </a:r>
            <a:r>
              <a:rPr lang="en-US" sz="700" dirty="0"/>
              <a:t>. </a:t>
            </a:r>
            <a:r>
              <a:rPr lang="en-US" sz="700" dirty="0" err="1"/>
              <a:t>लगभग</a:t>
            </a:r>
            <a:r>
              <a:rPr lang="en-US" sz="700" dirty="0"/>
              <a:t> </a:t>
            </a:r>
            <a:r>
              <a:rPr lang="en-US" sz="700" dirty="0" err="1"/>
              <a:t>तीस</a:t>
            </a:r>
            <a:r>
              <a:rPr lang="en-US" sz="700" dirty="0"/>
              <a:t> </a:t>
            </a:r>
            <a:r>
              <a:rPr lang="en-US" sz="700" dirty="0" err="1"/>
              <a:t>लैप्स</a:t>
            </a:r>
            <a:r>
              <a:rPr lang="en-US" sz="700" dirty="0"/>
              <a:t> (</a:t>
            </a:r>
            <a:r>
              <a:rPr lang="en-US" sz="700" dirty="0" err="1"/>
              <a:t>सर्किट</a:t>
            </a:r>
            <a:r>
              <a:rPr lang="en-US" sz="700" dirty="0"/>
              <a:t>) </a:t>
            </a:r>
            <a:r>
              <a:rPr lang="en-US" sz="700" dirty="0" err="1"/>
              <a:t>लम्बाई</a:t>
            </a:r>
            <a:r>
              <a:rPr lang="en-US" sz="700" dirty="0"/>
              <a:t> </a:t>
            </a:r>
            <a:r>
              <a:rPr lang="en-US" sz="700" dirty="0" err="1" smtClean="0"/>
              <a:t>के</a:t>
            </a:r>
            <a:r>
              <a:rPr lang="en-US" sz="700" dirty="0" smtClean="0"/>
              <a:t> </a:t>
            </a:r>
            <a:r>
              <a:rPr lang="en-US" sz="700" dirty="0" err="1"/>
              <a:t>रैम्प</a:t>
            </a:r>
            <a:r>
              <a:rPr lang="en-US" sz="700" dirty="0"/>
              <a:t> </a:t>
            </a:r>
            <a:r>
              <a:rPr lang="en-US" sz="700" dirty="0" err="1"/>
              <a:t>के</a:t>
            </a:r>
            <a:r>
              <a:rPr lang="en-US" sz="700" dirty="0"/>
              <a:t> </a:t>
            </a:r>
            <a:r>
              <a:rPr lang="en-US" sz="700" dirty="0" err="1"/>
              <a:t>अंतिम</a:t>
            </a:r>
            <a:r>
              <a:rPr lang="en-US" sz="700" dirty="0"/>
              <a:t> </a:t>
            </a:r>
            <a:r>
              <a:rPr lang="en-US" sz="700" dirty="0" err="1"/>
              <a:t>चरण</a:t>
            </a:r>
            <a:r>
              <a:rPr lang="en-US" sz="700" dirty="0"/>
              <a:t> </a:t>
            </a:r>
            <a:r>
              <a:rPr lang="en-US" sz="700" dirty="0" err="1"/>
              <a:t>में</a:t>
            </a:r>
            <a:r>
              <a:rPr lang="en-US" sz="700" dirty="0"/>
              <a:t>, </a:t>
            </a:r>
            <a:r>
              <a:rPr lang="en-US" sz="700" dirty="0" err="1"/>
              <a:t>ढाल</a:t>
            </a:r>
            <a:r>
              <a:rPr lang="en-US" sz="700" dirty="0"/>
              <a:t> </a:t>
            </a:r>
            <a:r>
              <a:rPr lang="en-US" sz="700" dirty="0" err="1"/>
              <a:t>कुछ</a:t>
            </a:r>
            <a:r>
              <a:rPr lang="en-US" sz="700" dirty="0"/>
              <a:t> </a:t>
            </a:r>
            <a:r>
              <a:rPr lang="hi-IN" sz="700" dirty="0" smtClean="0"/>
              <a:t>बढ़ेगा</a:t>
            </a:r>
            <a:r>
              <a:rPr lang="en-US" sz="700" dirty="0" smtClean="0"/>
              <a:t>. </a:t>
            </a:r>
            <a:r>
              <a:rPr lang="en-US" sz="700" dirty="0" err="1"/>
              <a:t>चेओप्स</a:t>
            </a:r>
            <a:r>
              <a:rPr lang="en-US" sz="700" dirty="0"/>
              <a:t> </a:t>
            </a:r>
            <a:r>
              <a:rPr lang="en-US" sz="700" dirty="0" err="1"/>
              <a:t>के</a:t>
            </a:r>
            <a:r>
              <a:rPr lang="en-US" sz="700" dirty="0"/>
              <a:t> </a:t>
            </a:r>
            <a:r>
              <a:rPr lang="en-US" sz="700" dirty="0" err="1"/>
              <a:t>पिरामिड</a:t>
            </a:r>
            <a:r>
              <a:rPr lang="en-US" sz="700" dirty="0"/>
              <a:t> </a:t>
            </a:r>
            <a:r>
              <a:rPr lang="en-US" sz="700" dirty="0" err="1"/>
              <a:t>के</a:t>
            </a:r>
            <a:r>
              <a:rPr lang="en-US" sz="700" dirty="0"/>
              <a:t> </a:t>
            </a:r>
            <a:r>
              <a:rPr lang="en-US" sz="700" dirty="0" err="1"/>
              <a:t>सम्पूर्ण</a:t>
            </a:r>
            <a:r>
              <a:rPr lang="en-US" sz="700" dirty="0"/>
              <a:t> </a:t>
            </a:r>
            <a:r>
              <a:rPr lang="en-US" sz="700" dirty="0" err="1"/>
              <a:t>रैम्प</a:t>
            </a:r>
            <a:r>
              <a:rPr lang="en-US" sz="700" dirty="0"/>
              <a:t> </a:t>
            </a:r>
            <a:r>
              <a:rPr lang="en-US" sz="700" dirty="0" err="1"/>
              <a:t>की</a:t>
            </a:r>
            <a:r>
              <a:rPr lang="en-US" sz="700" dirty="0"/>
              <a:t> </a:t>
            </a:r>
            <a:r>
              <a:rPr lang="en-US" sz="700" dirty="0" err="1"/>
              <a:t>लम्बाई</a:t>
            </a:r>
            <a:r>
              <a:rPr lang="en-US" sz="700" dirty="0"/>
              <a:t> 13-</a:t>
            </a:r>
            <a:r>
              <a:rPr lang="en-US" sz="700" dirty="0" err="1"/>
              <a:t>किलोमीटर</a:t>
            </a:r>
            <a:r>
              <a:rPr lang="en-US" sz="700" dirty="0"/>
              <a:t> </a:t>
            </a:r>
            <a:r>
              <a:rPr lang="en-US" sz="700" dirty="0" err="1"/>
              <a:t>की</a:t>
            </a:r>
            <a:r>
              <a:rPr lang="en-US" sz="700" dirty="0"/>
              <a:t> </a:t>
            </a:r>
            <a:r>
              <a:rPr lang="en-US" sz="700" dirty="0" err="1"/>
              <a:t>है</a:t>
            </a:r>
            <a:r>
              <a:rPr lang="en-US" sz="700" dirty="0"/>
              <a:t>.</a:t>
            </a:r>
          </a:p>
        </p:txBody>
      </p:sp>
      <p:sp>
        <p:nvSpPr>
          <p:cNvPr id="5" name="Rectangle 4"/>
          <p:cNvSpPr/>
          <p:nvPr/>
        </p:nvSpPr>
        <p:spPr>
          <a:xfrm>
            <a:off x="152400" y="1806515"/>
            <a:ext cx="527709" cy="184666"/>
          </a:xfrm>
          <a:prstGeom prst="rect">
            <a:avLst/>
          </a:prstGeom>
        </p:spPr>
        <p:txBody>
          <a:bodyPr wrap="none">
            <a:spAutoFit/>
          </a:bodyPr>
          <a:lstStyle/>
          <a:p>
            <a:pPr algn="ctr"/>
            <a:r>
              <a:rPr lang="en-US" sz="600" dirty="0" smtClean="0"/>
              <a:t> </a:t>
            </a:r>
            <a:r>
              <a:rPr lang="en-US" sz="600" dirty="0" err="1"/>
              <a:t>रैम्प</a:t>
            </a:r>
            <a:r>
              <a:rPr lang="en-US" sz="600" dirty="0"/>
              <a:t> </a:t>
            </a:r>
            <a:r>
              <a:rPr lang="en-US" sz="600" dirty="0" err="1"/>
              <a:t>फ्लोर</a:t>
            </a:r>
            <a:r>
              <a:rPr lang="en-US" sz="600" dirty="0"/>
              <a:t> </a:t>
            </a:r>
          </a:p>
        </p:txBody>
      </p:sp>
      <p:sp>
        <p:nvSpPr>
          <p:cNvPr id="6" name="Rectangle 5"/>
          <p:cNvSpPr/>
          <p:nvPr/>
        </p:nvSpPr>
        <p:spPr>
          <a:xfrm>
            <a:off x="1821972" y="1799655"/>
            <a:ext cx="461985" cy="184666"/>
          </a:xfrm>
          <a:prstGeom prst="rect">
            <a:avLst/>
          </a:prstGeom>
        </p:spPr>
        <p:txBody>
          <a:bodyPr wrap="none">
            <a:spAutoFit/>
          </a:bodyPr>
          <a:lstStyle/>
          <a:p>
            <a:pPr algn="ctr"/>
            <a:r>
              <a:rPr lang="en-US" sz="600" dirty="0" err="1"/>
              <a:t>चार</a:t>
            </a:r>
            <a:r>
              <a:rPr lang="en-US" sz="600" dirty="0"/>
              <a:t> </a:t>
            </a:r>
            <a:r>
              <a:rPr lang="en-US" sz="600" dirty="0" err="1"/>
              <a:t>टुकड़े</a:t>
            </a:r>
            <a:endParaRPr lang="en-US" sz="600" dirty="0"/>
          </a:p>
        </p:txBody>
      </p:sp>
      <p:sp>
        <p:nvSpPr>
          <p:cNvPr id="7" name="Rectangle 6"/>
          <p:cNvSpPr/>
          <p:nvPr/>
        </p:nvSpPr>
        <p:spPr>
          <a:xfrm>
            <a:off x="3124200" y="2869406"/>
            <a:ext cx="830676" cy="184666"/>
          </a:xfrm>
          <a:prstGeom prst="rect">
            <a:avLst/>
          </a:prstGeom>
        </p:spPr>
        <p:txBody>
          <a:bodyPr wrap="none">
            <a:spAutoFit/>
          </a:bodyPr>
          <a:lstStyle/>
          <a:p>
            <a:pPr algn="ctr"/>
            <a:r>
              <a:rPr lang="en-US" sz="600" dirty="0" err="1"/>
              <a:t>रैम्प</a:t>
            </a:r>
            <a:r>
              <a:rPr lang="en-US" sz="600" dirty="0"/>
              <a:t> </a:t>
            </a:r>
            <a:r>
              <a:rPr lang="en-US" sz="600" dirty="0" err="1"/>
              <a:t>ढलान</a:t>
            </a:r>
            <a:r>
              <a:rPr lang="en-US" sz="600" dirty="0"/>
              <a:t> </a:t>
            </a:r>
            <a:r>
              <a:rPr lang="en-US" sz="600" dirty="0" err="1"/>
              <a:t>का</a:t>
            </a:r>
            <a:r>
              <a:rPr lang="en-US" sz="600" dirty="0"/>
              <a:t> </a:t>
            </a:r>
            <a:r>
              <a:rPr lang="en-US" sz="600" dirty="0" err="1"/>
              <a:t>विकास</a:t>
            </a:r>
            <a:endParaRPr lang="en-US" sz="600" dirty="0"/>
          </a:p>
        </p:txBody>
      </p:sp>
      <p:sp>
        <p:nvSpPr>
          <p:cNvPr id="8" name="Rectangle 7"/>
          <p:cNvSpPr/>
          <p:nvPr/>
        </p:nvSpPr>
        <p:spPr>
          <a:xfrm>
            <a:off x="119418" y="2730906"/>
            <a:ext cx="874087" cy="276999"/>
          </a:xfrm>
          <a:prstGeom prst="rect">
            <a:avLst/>
          </a:prstGeom>
        </p:spPr>
        <p:txBody>
          <a:bodyPr wrap="square">
            <a:spAutoFit/>
          </a:bodyPr>
          <a:lstStyle/>
          <a:p>
            <a:pPr algn="ctr"/>
            <a:r>
              <a:rPr lang="hi-IN" sz="600" dirty="0" smtClean="0"/>
              <a:t>चेओप्स</a:t>
            </a:r>
            <a:r>
              <a:rPr lang="en-US" sz="600" dirty="0" smtClean="0"/>
              <a:t> </a:t>
            </a:r>
            <a:r>
              <a:rPr lang="hi-IN" sz="600" dirty="0" smtClean="0"/>
              <a:t>की</a:t>
            </a:r>
            <a:r>
              <a:rPr lang="en-US" sz="600" dirty="0" smtClean="0"/>
              <a:t>  </a:t>
            </a:r>
            <a:r>
              <a:rPr lang="hi-IN" sz="600" dirty="0" smtClean="0"/>
              <a:t>पिरामिड</a:t>
            </a:r>
            <a:r>
              <a:rPr lang="en-US" sz="600" dirty="0" smtClean="0"/>
              <a:t> </a:t>
            </a:r>
            <a:r>
              <a:rPr lang="hi-IN" sz="600" dirty="0" smtClean="0"/>
              <a:t>अपने</a:t>
            </a:r>
            <a:r>
              <a:rPr lang="en-US" sz="600" dirty="0" smtClean="0"/>
              <a:t> </a:t>
            </a:r>
            <a:r>
              <a:rPr lang="hi-IN" sz="600" dirty="0" smtClean="0"/>
              <a:t>रैम्प</a:t>
            </a:r>
            <a:r>
              <a:rPr lang="en-US" sz="600" dirty="0" smtClean="0"/>
              <a:t> </a:t>
            </a:r>
            <a:r>
              <a:rPr lang="hi-IN" sz="600" dirty="0" smtClean="0"/>
              <a:t>के</a:t>
            </a:r>
            <a:r>
              <a:rPr lang="en-US" sz="600" dirty="0" smtClean="0"/>
              <a:t> </a:t>
            </a:r>
            <a:r>
              <a:rPr lang="hi-IN" sz="600" dirty="0" smtClean="0"/>
              <a:t>साथ </a:t>
            </a:r>
            <a:endParaRPr lang="en-US" sz="600" dirty="0"/>
          </a:p>
        </p:txBody>
      </p:sp>
    </p:spTree>
    <p:extLst>
      <p:ext uri="{BB962C8B-B14F-4D97-AF65-F5344CB8AC3E}">
        <p14:creationId xmlns:p14="http://schemas.microsoft.com/office/powerpoint/2010/main" val="3810311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8194" name="Picture 2" descr="C:\Users\HP\Desktop\PYRAMIDS\PYRAMID IMAGES\p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572000" cy="33004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95800" y="1269206"/>
            <a:ext cx="2286000" cy="338554"/>
          </a:xfrm>
          <a:prstGeom prst="rect">
            <a:avLst/>
          </a:prstGeom>
        </p:spPr>
        <p:txBody>
          <a:bodyPr>
            <a:spAutoFit/>
          </a:bodyPr>
          <a:lstStyle/>
          <a:p>
            <a:r>
              <a:rPr lang="en-US" dirty="0"/>
              <a:t> </a:t>
            </a:r>
          </a:p>
          <a:p>
            <a:r>
              <a:rPr lang="en-US" dirty="0"/>
              <a:t> </a:t>
            </a:r>
          </a:p>
        </p:txBody>
      </p:sp>
      <p:sp>
        <p:nvSpPr>
          <p:cNvPr id="4" name="Rectangle 3"/>
          <p:cNvSpPr/>
          <p:nvPr/>
        </p:nvSpPr>
        <p:spPr>
          <a:xfrm>
            <a:off x="2777838" y="472708"/>
            <a:ext cx="1447800" cy="415498"/>
          </a:xfrm>
          <a:prstGeom prst="rect">
            <a:avLst/>
          </a:prstGeom>
        </p:spPr>
        <p:txBody>
          <a:bodyPr wrap="square">
            <a:spAutoFit/>
          </a:bodyPr>
          <a:lstStyle/>
          <a:p>
            <a:pPr algn="ctr"/>
            <a:r>
              <a:rPr lang="en-US" sz="700" dirty="0" err="1"/>
              <a:t>वो</a:t>
            </a:r>
            <a:r>
              <a:rPr lang="en-US" sz="700" dirty="0"/>
              <a:t> </a:t>
            </a:r>
            <a:r>
              <a:rPr lang="en-US" sz="700" dirty="0" err="1"/>
              <a:t>सपना</a:t>
            </a:r>
            <a:r>
              <a:rPr lang="en-US" sz="700" dirty="0"/>
              <a:t> </a:t>
            </a:r>
            <a:r>
              <a:rPr lang="en-US" sz="700" dirty="0" err="1"/>
              <a:t>पूरी</a:t>
            </a:r>
            <a:r>
              <a:rPr lang="en-US" sz="700" dirty="0"/>
              <a:t> </a:t>
            </a:r>
            <a:r>
              <a:rPr lang="en-US" sz="700" dirty="0" err="1"/>
              <a:t>तरह</a:t>
            </a:r>
            <a:r>
              <a:rPr lang="en-US" sz="700" dirty="0"/>
              <a:t> </a:t>
            </a:r>
            <a:r>
              <a:rPr lang="en-US" sz="700" dirty="0" err="1"/>
              <a:t>से</a:t>
            </a:r>
            <a:r>
              <a:rPr lang="en-US" sz="700" dirty="0"/>
              <a:t> </a:t>
            </a:r>
            <a:r>
              <a:rPr lang="en-US" sz="700" dirty="0" err="1"/>
              <a:t>पागलपन</a:t>
            </a:r>
            <a:r>
              <a:rPr lang="en-US" sz="700" dirty="0"/>
              <a:t> </a:t>
            </a:r>
            <a:r>
              <a:rPr lang="en-US" sz="700" dirty="0" smtClean="0"/>
              <a:t/>
            </a:r>
            <a:br>
              <a:rPr lang="en-US" sz="700" dirty="0" smtClean="0"/>
            </a:br>
            <a:r>
              <a:rPr lang="en-US" sz="700" dirty="0" err="1" smtClean="0"/>
              <a:t>वाला</a:t>
            </a:r>
            <a:r>
              <a:rPr lang="en-US" sz="700" dirty="0" smtClean="0"/>
              <a:t> </a:t>
            </a:r>
            <a:r>
              <a:rPr lang="en-US" sz="700" dirty="0" err="1"/>
              <a:t>था</a:t>
            </a:r>
            <a:r>
              <a:rPr lang="en-US" sz="700" dirty="0"/>
              <a:t>! </a:t>
            </a:r>
            <a:r>
              <a:rPr lang="en-US" sz="700" dirty="0" err="1"/>
              <a:t>मुझे</a:t>
            </a:r>
            <a:r>
              <a:rPr lang="en-US" sz="700" dirty="0"/>
              <a:t> </a:t>
            </a:r>
            <a:r>
              <a:rPr lang="en-US" sz="700" dirty="0" err="1"/>
              <a:t>लगा</a:t>
            </a:r>
            <a:r>
              <a:rPr lang="en-US" sz="700" dirty="0"/>
              <a:t> </a:t>
            </a:r>
            <a:r>
              <a:rPr lang="en-US" sz="700" dirty="0" err="1"/>
              <a:t>कि</a:t>
            </a:r>
            <a:r>
              <a:rPr lang="en-US" sz="700" dirty="0"/>
              <a:t> </a:t>
            </a:r>
            <a:r>
              <a:rPr lang="en-US" sz="700" dirty="0" err="1"/>
              <a:t>जैसे</a:t>
            </a:r>
            <a:r>
              <a:rPr lang="en-US" sz="700" dirty="0"/>
              <a:t> </a:t>
            </a:r>
            <a:r>
              <a:rPr lang="en-US" sz="700" dirty="0" err="1"/>
              <a:t>मैं</a:t>
            </a:r>
            <a:r>
              <a:rPr lang="en-US" sz="700" dirty="0"/>
              <a:t> </a:t>
            </a:r>
            <a:r>
              <a:rPr lang="en-US" sz="700" dirty="0" err="1"/>
              <a:t>होटल</a:t>
            </a:r>
            <a:r>
              <a:rPr lang="en-US" sz="700" dirty="0"/>
              <a:t> </a:t>
            </a:r>
            <a:r>
              <a:rPr lang="en-US" sz="700" dirty="0" err="1"/>
              <a:t>की</a:t>
            </a:r>
            <a:r>
              <a:rPr lang="en-US" sz="700" dirty="0"/>
              <a:t> </a:t>
            </a:r>
            <a:r>
              <a:rPr lang="en-US" sz="700" dirty="0" err="1"/>
              <a:t>छत</a:t>
            </a:r>
            <a:r>
              <a:rPr lang="en-US" sz="700" dirty="0"/>
              <a:t> </a:t>
            </a:r>
            <a:r>
              <a:rPr lang="hi-IN" sz="700" dirty="0" smtClean="0"/>
              <a:t>तोड़कर</a:t>
            </a:r>
            <a:r>
              <a:rPr lang="en-US" sz="700" dirty="0" smtClean="0"/>
              <a:t> </a:t>
            </a:r>
            <a:r>
              <a:rPr lang="hi-IN" sz="700" dirty="0" smtClean="0"/>
              <a:t>ऊपर</a:t>
            </a:r>
            <a:r>
              <a:rPr lang="en-US" sz="700" dirty="0" smtClean="0"/>
              <a:t> </a:t>
            </a:r>
            <a:r>
              <a:rPr lang="hi-IN" sz="700" dirty="0" smtClean="0"/>
              <a:t>उठ</a:t>
            </a:r>
            <a:r>
              <a:rPr lang="en-US" sz="700" dirty="0" smtClean="0"/>
              <a:t> </a:t>
            </a:r>
            <a:r>
              <a:rPr lang="en-US" sz="700" dirty="0" err="1" smtClean="0"/>
              <a:t>रहा</a:t>
            </a:r>
            <a:r>
              <a:rPr lang="en-US" sz="700" dirty="0" smtClean="0"/>
              <a:t> </a:t>
            </a:r>
            <a:r>
              <a:rPr lang="en-US" sz="700" dirty="0" err="1"/>
              <a:t>हूं</a:t>
            </a:r>
            <a:r>
              <a:rPr lang="en-US" sz="700" dirty="0"/>
              <a:t>.</a:t>
            </a:r>
          </a:p>
        </p:txBody>
      </p:sp>
      <p:sp>
        <p:nvSpPr>
          <p:cNvPr id="5" name="Rectangle 4"/>
          <p:cNvSpPr/>
          <p:nvPr/>
        </p:nvSpPr>
        <p:spPr>
          <a:xfrm>
            <a:off x="1143000" y="1650207"/>
            <a:ext cx="1332586" cy="630942"/>
          </a:xfrm>
          <a:prstGeom prst="rect">
            <a:avLst/>
          </a:prstGeom>
        </p:spPr>
        <p:txBody>
          <a:bodyPr wrap="square">
            <a:spAutoFit/>
          </a:bodyPr>
          <a:lstStyle/>
          <a:p>
            <a:pPr algn="ctr"/>
            <a:r>
              <a:rPr lang="en-US" sz="700" dirty="0" err="1"/>
              <a:t>और</a:t>
            </a:r>
            <a:r>
              <a:rPr lang="en-US" sz="700" dirty="0"/>
              <a:t> </a:t>
            </a:r>
            <a:r>
              <a:rPr lang="en-US" sz="700" dirty="0" err="1"/>
              <a:t>अब</a:t>
            </a:r>
            <a:r>
              <a:rPr lang="en-US" sz="700" dirty="0"/>
              <a:t> </a:t>
            </a:r>
            <a:r>
              <a:rPr lang="en-US" sz="700" dirty="0" err="1"/>
              <a:t>मैं</a:t>
            </a:r>
            <a:r>
              <a:rPr lang="en-US" sz="700" dirty="0"/>
              <a:t> </a:t>
            </a:r>
            <a:r>
              <a:rPr lang="en-US" sz="700" dirty="0" err="1"/>
              <a:t>गिज़ा</a:t>
            </a:r>
            <a:r>
              <a:rPr lang="en-US" sz="700" dirty="0"/>
              <a:t> </a:t>
            </a:r>
            <a:r>
              <a:rPr lang="en-US" sz="700" dirty="0" err="1"/>
              <a:t>के</a:t>
            </a:r>
            <a:r>
              <a:rPr lang="en-US" sz="700" dirty="0"/>
              <a:t> </a:t>
            </a:r>
            <a:r>
              <a:rPr lang="en-US" sz="700" dirty="0" err="1"/>
              <a:t>पठार</a:t>
            </a:r>
            <a:r>
              <a:rPr lang="en-US" sz="700" dirty="0"/>
              <a:t> </a:t>
            </a:r>
            <a:r>
              <a:rPr lang="en-US" sz="700" dirty="0" err="1"/>
              <a:t>के</a:t>
            </a:r>
            <a:r>
              <a:rPr lang="en-US" sz="700" dirty="0"/>
              <a:t> </a:t>
            </a:r>
            <a:r>
              <a:rPr lang="en-US" sz="700" dirty="0" err="1"/>
              <a:t>ऊपर</a:t>
            </a:r>
            <a:r>
              <a:rPr lang="en-US" sz="700" dirty="0"/>
              <a:t> </a:t>
            </a:r>
            <a:r>
              <a:rPr lang="en-US" sz="700" dirty="0" err="1"/>
              <a:t>उड़</a:t>
            </a:r>
            <a:r>
              <a:rPr lang="en-US" sz="700" dirty="0"/>
              <a:t> </a:t>
            </a:r>
            <a:r>
              <a:rPr lang="en-US" sz="700" dirty="0" err="1"/>
              <a:t>रहा</a:t>
            </a:r>
            <a:r>
              <a:rPr lang="en-US" sz="700" dirty="0"/>
              <a:t> </a:t>
            </a:r>
            <a:r>
              <a:rPr lang="hi-IN" sz="700" dirty="0"/>
              <a:t>था</a:t>
            </a:r>
            <a:r>
              <a:rPr lang="en-US" sz="700" dirty="0" smtClean="0"/>
              <a:t>, </a:t>
            </a:r>
            <a:r>
              <a:rPr lang="en-US" sz="700" dirty="0" err="1"/>
              <a:t>जहाँ</a:t>
            </a:r>
            <a:r>
              <a:rPr lang="en-US" sz="700" dirty="0"/>
              <a:t> </a:t>
            </a:r>
            <a:r>
              <a:rPr lang="en-US" sz="700" dirty="0" err="1"/>
              <a:t>खुफू</a:t>
            </a:r>
            <a:r>
              <a:rPr lang="en-US" sz="700" dirty="0"/>
              <a:t> </a:t>
            </a:r>
            <a:r>
              <a:rPr lang="hi-IN" sz="700" dirty="0"/>
              <a:t>की</a:t>
            </a:r>
            <a:r>
              <a:rPr lang="en-US" sz="700" dirty="0" smtClean="0"/>
              <a:t> </a:t>
            </a:r>
            <a:r>
              <a:rPr lang="en-US" sz="700" dirty="0" err="1"/>
              <a:t>पिरामिड</a:t>
            </a:r>
            <a:r>
              <a:rPr lang="en-US" sz="700" dirty="0"/>
              <a:t> </a:t>
            </a:r>
            <a:r>
              <a:rPr lang="en-US" sz="700" dirty="0" err="1"/>
              <a:t>अभी</a:t>
            </a:r>
            <a:r>
              <a:rPr lang="en-US" sz="700" dirty="0"/>
              <a:t> </a:t>
            </a:r>
            <a:r>
              <a:rPr lang="en-US" sz="700" dirty="0" err="1"/>
              <a:t>भी</a:t>
            </a:r>
            <a:r>
              <a:rPr lang="en-US" sz="700" dirty="0"/>
              <a:t> </a:t>
            </a:r>
            <a:r>
              <a:rPr lang="en-US" sz="700" dirty="0" err="1"/>
              <a:t>अपने</a:t>
            </a:r>
            <a:r>
              <a:rPr lang="en-US" sz="700" dirty="0"/>
              <a:t> </a:t>
            </a:r>
            <a:r>
              <a:rPr lang="en-US" sz="700" dirty="0" err="1" smtClean="0"/>
              <a:t>चू</a:t>
            </a:r>
            <a:r>
              <a:rPr lang="hi-IN" sz="700" dirty="0" smtClean="0"/>
              <a:t>ने</a:t>
            </a:r>
            <a:r>
              <a:rPr lang="en-US" sz="700" dirty="0" smtClean="0"/>
              <a:t>-</a:t>
            </a:r>
            <a:r>
              <a:rPr lang="en-US" sz="700" dirty="0" err="1" smtClean="0"/>
              <a:t>पत्थर</a:t>
            </a:r>
            <a:r>
              <a:rPr lang="en-US" sz="700" dirty="0" smtClean="0"/>
              <a:t> </a:t>
            </a:r>
            <a:r>
              <a:rPr lang="en-US" sz="700" dirty="0" err="1"/>
              <a:t>के</a:t>
            </a:r>
            <a:r>
              <a:rPr lang="en-US" sz="700" dirty="0"/>
              <a:t> </a:t>
            </a:r>
            <a:r>
              <a:rPr lang="en-US" sz="700" dirty="0" err="1"/>
              <a:t>कवच</a:t>
            </a:r>
            <a:r>
              <a:rPr lang="en-US" sz="700" dirty="0"/>
              <a:t> </a:t>
            </a:r>
            <a:r>
              <a:rPr lang="en-US" sz="700" dirty="0" err="1"/>
              <a:t>में</a:t>
            </a:r>
            <a:r>
              <a:rPr lang="en-US" sz="700" dirty="0"/>
              <a:t> </a:t>
            </a:r>
            <a:r>
              <a:rPr lang="en-US" sz="700" dirty="0" err="1"/>
              <a:t>बरकरार</a:t>
            </a:r>
            <a:r>
              <a:rPr lang="en-US" sz="700" dirty="0"/>
              <a:t> </a:t>
            </a:r>
            <a:r>
              <a:rPr lang="en-US" sz="700" dirty="0" err="1"/>
              <a:t>थी</a:t>
            </a:r>
            <a:r>
              <a:rPr lang="en-US" sz="700" dirty="0"/>
              <a:t> </a:t>
            </a:r>
            <a:r>
              <a:rPr lang="en-US" sz="700" dirty="0" err="1"/>
              <a:t>और</a:t>
            </a:r>
            <a:r>
              <a:rPr lang="en-US" sz="700" dirty="0"/>
              <a:t> </a:t>
            </a:r>
            <a:r>
              <a:rPr lang="en-US" sz="700" dirty="0" err="1"/>
              <a:t>चांदनी</a:t>
            </a:r>
            <a:r>
              <a:rPr lang="en-US" sz="700" dirty="0"/>
              <a:t> </a:t>
            </a:r>
            <a:r>
              <a:rPr lang="en-US" sz="700" dirty="0" err="1"/>
              <a:t>में</a:t>
            </a:r>
            <a:r>
              <a:rPr lang="en-US" sz="700" dirty="0"/>
              <a:t> </a:t>
            </a:r>
            <a:r>
              <a:rPr lang="en-US" sz="700" dirty="0" err="1"/>
              <a:t>दमक</a:t>
            </a:r>
            <a:r>
              <a:rPr lang="en-US" sz="700" dirty="0"/>
              <a:t> </a:t>
            </a:r>
            <a:r>
              <a:rPr lang="en-US" sz="700" dirty="0" err="1"/>
              <a:t>रही</a:t>
            </a:r>
            <a:r>
              <a:rPr lang="en-US" sz="700" dirty="0"/>
              <a:t> </a:t>
            </a:r>
            <a:r>
              <a:rPr lang="en-US" sz="700" dirty="0" err="1"/>
              <a:t>थी</a:t>
            </a:r>
            <a:r>
              <a:rPr lang="en-US" sz="700" dirty="0"/>
              <a:t>.</a:t>
            </a:r>
          </a:p>
        </p:txBody>
      </p:sp>
      <p:sp>
        <p:nvSpPr>
          <p:cNvPr id="6" name="Rectangle 5"/>
          <p:cNvSpPr/>
          <p:nvPr/>
        </p:nvSpPr>
        <p:spPr>
          <a:xfrm>
            <a:off x="2280313" y="2647594"/>
            <a:ext cx="1600200" cy="307777"/>
          </a:xfrm>
          <a:prstGeom prst="rect">
            <a:avLst/>
          </a:prstGeom>
        </p:spPr>
        <p:txBody>
          <a:bodyPr wrap="square">
            <a:spAutoFit/>
          </a:bodyPr>
          <a:lstStyle/>
          <a:p>
            <a:pPr algn="ctr"/>
            <a:r>
              <a:rPr lang="en-US" sz="700" dirty="0" err="1" smtClean="0"/>
              <a:t>खफ</a:t>
            </a:r>
            <a:r>
              <a:rPr lang="hi-IN" sz="700" dirty="0"/>
              <a:t>रे</a:t>
            </a:r>
            <a:r>
              <a:rPr lang="en-US" sz="700" dirty="0" smtClean="0"/>
              <a:t> </a:t>
            </a:r>
            <a:r>
              <a:rPr lang="en-US" sz="700" dirty="0" err="1"/>
              <a:t>की</a:t>
            </a:r>
            <a:r>
              <a:rPr lang="en-US" sz="700" dirty="0"/>
              <a:t> </a:t>
            </a:r>
            <a:r>
              <a:rPr lang="en-US" sz="700" dirty="0" err="1"/>
              <a:t>पिरामिड</a:t>
            </a:r>
            <a:r>
              <a:rPr lang="en-US" sz="700" dirty="0"/>
              <a:t> </a:t>
            </a:r>
            <a:r>
              <a:rPr lang="en-US" sz="700" dirty="0" err="1"/>
              <a:t>अभी</a:t>
            </a:r>
            <a:r>
              <a:rPr lang="en-US" sz="700" dirty="0"/>
              <a:t> </a:t>
            </a:r>
            <a:r>
              <a:rPr lang="en-US" sz="700" dirty="0" err="1"/>
              <a:t>भी</a:t>
            </a:r>
            <a:r>
              <a:rPr lang="en-US" sz="700" dirty="0"/>
              <a:t> </a:t>
            </a:r>
            <a:r>
              <a:rPr lang="en-US" sz="700" dirty="0" err="1" smtClean="0"/>
              <a:t>अधू</a:t>
            </a:r>
            <a:r>
              <a:rPr lang="hi-IN" sz="700" dirty="0" smtClean="0"/>
              <a:t>री</a:t>
            </a:r>
            <a:r>
              <a:rPr lang="en-US" sz="700" dirty="0" smtClean="0"/>
              <a:t> </a:t>
            </a:r>
            <a:r>
              <a:rPr lang="en-US" sz="700" dirty="0" err="1"/>
              <a:t>थी</a:t>
            </a:r>
            <a:r>
              <a:rPr lang="en-US" sz="700" dirty="0"/>
              <a:t>. </a:t>
            </a:r>
            <a:r>
              <a:rPr lang="en-US" sz="700" dirty="0" smtClean="0"/>
              <a:t/>
            </a:r>
            <a:br>
              <a:rPr lang="en-US" sz="700" dirty="0" smtClean="0"/>
            </a:br>
            <a:r>
              <a:rPr lang="en-US" sz="700" dirty="0" err="1" smtClean="0"/>
              <a:t>और</a:t>
            </a:r>
            <a:r>
              <a:rPr lang="en-US" sz="700" dirty="0" smtClean="0"/>
              <a:t> </a:t>
            </a:r>
            <a:r>
              <a:rPr lang="en-US" sz="700" dirty="0" err="1"/>
              <a:t>मेनकौरा</a:t>
            </a:r>
            <a:r>
              <a:rPr lang="en-US" sz="700" dirty="0"/>
              <a:t> </a:t>
            </a:r>
            <a:r>
              <a:rPr lang="en-US" sz="700" dirty="0" err="1"/>
              <a:t>की</a:t>
            </a:r>
            <a:r>
              <a:rPr lang="en-US" sz="700" dirty="0"/>
              <a:t> </a:t>
            </a:r>
            <a:r>
              <a:rPr lang="en-US" sz="700" dirty="0" err="1"/>
              <a:t>पिरामिड</a:t>
            </a:r>
            <a:r>
              <a:rPr lang="en-US" sz="700" dirty="0"/>
              <a:t> </a:t>
            </a:r>
            <a:r>
              <a:rPr lang="en-US" sz="700" dirty="0" err="1"/>
              <a:t>गायब</a:t>
            </a:r>
            <a:r>
              <a:rPr lang="en-US" sz="700" dirty="0"/>
              <a:t> </a:t>
            </a:r>
            <a:r>
              <a:rPr lang="en-US" sz="700" dirty="0" err="1"/>
              <a:t>थी</a:t>
            </a:r>
            <a:r>
              <a:rPr lang="en-US" sz="700" dirty="0"/>
              <a:t>.  </a:t>
            </a:r>
          </a:p>
        </p:txBody>
      </p:sp>
    </p:spTree>
    <p:extLst>
      <p:ext uri="{BB962C8B-B14F-4D97-AF65-F5344CB8AC3E}">
        <p14:creationId xmlns:p14="http://schemas.microsoft.com/office/powerpoint/2010/main" val="23445860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81923" name="Picture 3" descr="C:\Users\HP\Desktop\PYRAMIDS\PYRAMID IMAGES\p0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7" y="11885"/>
            <a:ext cx="4572000" cy="33004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10000" y="1345406"/>
            <a:ext cx="2286000" cy="215444"/>
          </a:xfrm>
          <a:prstGeom prst="rect">
            <a:avLst/>
          </a:prstGeom>
        </p:spPr>
        <p:txBody>
          <a:bodyPr>
            <a:spAutoFit/>
          </a:bodyPr>
          <a:lstStyle/>
          <a:p>
            <a:r>
              <a:rPr lang="en-US" dirty="0"/>
              <a:t> </a:t>
            </a:r>
          </a:p>
        </p:txBody>
      </p:sp>
      <p:sp>
        <p:nvSpPr>
          <p:cNvPr id="4" name="Rectangle 3"/>
          <p:cNvSpPr/>
          <p:nvPr/>
        </p:nvSpPr>
        <p:spPr>
          <a:xfrm>
            <a:off x="2048301" y="244852"/>
            <a:ext cx="1371600" cy="307777"/>
          </a:xfrm>
          <a:prstGeom prst="rect">
            <a:avLst/>
          </a:prstGeom>
        </p:spPr>
        <p:txBody>
          <a:bodyPr wrap="square">
            <a:spAutoFit/>
          </a:bodyPr>
          <a:lstStyle/>
          <a:p>
            <a:pPr algn="ctr"/>
            <a:r>
              <a:rPr lang="en-US" sz="700" dirty="0"/>
              <a:t>"</a:t>
            </a:r>
            <a:r>
              <a:rPr lang="en-US" sz="700" dirty="0" err="1"/>
              <a:t>मानक</a:t>
            </a:r>
            <a:r>
              <a:rPr lang="en-US" sz="700" dirty="0"/>
              <a:t>" </a:t>
            </a:r>
            <a:r>
              <a:rPr lang="en-US" sz="700" dirty="0" err="1"/>
              <a:t>ब्लॉक</a:t>
            </a:r>
            <a:r>
              <a:rPr lang="en-US" sz="700" dirty="0"/>
              <a:t> </a:t>
            </a:r>
            <a:r>
              <a:rPr lang="en-US" sz="700" dirty="0" err="1"/>
              <a:t>की</a:t>
            </a:r>
            <a:r>
              <a:rPr lang="en-US" sz="700" dirty="0"/>
              <a:t> </a:t>
            </a:r>
            <a:r>
              <a:rPr lang="en-US" sz="700" dirty="0" err="1"/>
              <a:t>बहुत</a:t>
            </a:r>
            <a:r>
              <a:rPr lang="en-US" sz="700" dirty="0"/>
              <a:t> </a:t>
            </a:r>
            <a:r>
              <a:rPr lang="en-US" sz="700" dirty="0" err="1"/>
              <a:t>कम</a:t>
            </a:r>
            <a:r>
              <a:rPr lang="en-US" sz="700" dirty="0"/>
              <a:t> </a:t>
            </a:r>
            <a:r>
              <a:rPr lang="en-US" sz="700" dirty="0" smtClean="0"/>
              <a:t/>
            </a:r>
            <a:br>
              <a:rPr lang="en-US" sz="700" dirty="0" smtClean="0"/>
            </a:br>
            <a:r>
              <a:rPr lang="en-US" sz="700" dirty="0" err="1" smtClean="0"/>
              <a:t>ढलान</a:t>
            </a:r>
            <a:r>
              <a:rPr lang="en-US" sz="700" dirty="0" smtClean="0"/>
              <a:t> </a:t>
            </a:r>
            <a:r>
              <a:rPr lang="en-US" sz="700" dirty="0" err="1"/>
              <a:t>वाले</a:t>
            </a:r>
            <a:r>
              <a:rPr lang="en-US" sz="700" dirty="0"/>
              <a:t> </a:t>
            </a:r>
            <a:r>
              <a:rPr lang="en-US" sz="700" dirty="0" err="1"/>
              <a:t>रैम्प</a:t>
            </a:r>
            <a:r>
              <a:rPr lang="en-US" sz="700" dirty="0"/>
              <a:t> </a:t>
            </a:r>
            <a:r>
              <a:rPr lang="en-US" sz="700" dirty="0" err="1"/>
              <a:t>पर</a:t>
            </a:r>
            <a:r>
              <a:rPr lang="en-US" sz="700" dirty="0"/>
              <a:t> </a:t>
            </a:r>
            <a:r>
              <a:rPr lang="en-US" sz="700" dirty="0" err="1"/>
              <a:t>ढुलाई</a:t>
            </a:r>
            <a:r>
              <a:rPr lang="en-US" sz="700" dirty="0"/>
              <a:t>. </a:t>
            </a:r>
          </a:p>
        </p:txBody>
      </p:sp>
      <p:sp>
        <p:nvSpPr>
          <p:cNvPr id="5" name="Rectangle 4"/>
          <p:cNvSpPr/>
          <p:nvPr/>
        </p:nvSpPr>
        <p:spPr>
          <a:xfrm>
            <a:off x="2847833" y="1802606"/>
            <a:ext cx="1371600" cy="846386"/>
          </a:xfrm>
          <a:prstGeom prst="rect">
            <a:avLst/>
          </a:prstGeom>
        </p:spPr>
        <p:txBody>
          <a:bodyPr wrap="square">
            <a:spAutoFit/>
          </a:bodyPr>
          <a:lstStyle/>
          <a:p>
            <a:pPr algn="ctr"/>
            <a:r>
              <a:rPr lang="en-US" sz="700" dirty="0" err="1"/>
              <a:t>जब</a:t>
            </a:r>
            <a:r>
              <a:rPr lang="en-US" sz="700" dirty="0"/>
              <a:t> </a:t>
            </a:r>
            <a:r>
              <a:rPr lang="en-US" sz="700" dirty="0" err="1"/>
              <a:t>हमें</a:t>
            </a:r>
            <a:r>
              <a:rPr lang="en-US" sz="700" dirty="0"/>
              <a:t> 52, </a:t>
            </a:r>
            <a:r>
              <a:rPr lang="en-US" sz="700" dirty="0" err="1"/>
              <a:t>ग्रेनाइट</a:t>
            </a:r>
            <a:r>
              <a:rPr lang="en-US" sz="700" dirty="0"/>
              <a:t> </a:t>
            </a:r>
            <a:r>
              <a:rPr lang="en-US" sz="700" dirty="0" err="1"/>
              <a:t>के</a:t>
            </a:r>
            <a:r>
              <a:rPr lang="en-US" sz="700" dirty="0"/>
              <a:t> </a:t>
            </a:r>
            <a:r>
              <a:rPr lang="en-US" sz="700" dirty="0" err="1"/>
              <a:t>विशाल</a:t>
            </a:r>
            <a:r>
              <a:rPr lang="en-US" sz="700" dirty="0"/>
              <a:t> </a:t>
            </a:r>
            <a:r>
              <a:rPr lang="en-US" sz="700" dirty="0" err="1"/>
              <a:t>पत्थरों</a:t>
            </a:r>
            <a:r>
              <a:rPr lang="en-US" sz="700" dirty="0"/>
              <a:t> </a:t>
            </a:r>
            <a:r>
              <a:rPr lang="en-US" sz="700" dirty="0" err="1"/>
              <a:t>की</a:t>
            </a:r>
            <a:r>
              <a:rPr lang="en-US" sz="700" dirty="0"/>
              <a:t> </a:t>
            </a:r>
            <a:r>
              <a:rPr lang="en-US" sz="700" dirty="0" err="1"/>
              <a:t>स्थापना</a:t>
            </a:r>
            <a:r>
              <a:rPr lang="en-US" sz="700" dirty="0"/>
              <a:t> </a:t>
            </a:r>
            <a:r>
              <a:rPr lang="en-US" sz="700" dirty="0" err="1"/>
              <a:t>करनी</a:t>
            </a:r>
            <a:r>
              <a:rPr lang="en-US" sz="700" dirty="0"/>
              <a:t> </a:t>
            </a:r>
            <a:r>
              <a:rPr lang="en-US" sz="700" dirty="0" err="1"/>
              <a:t>होगी</a:t>
            </a:r>
            <a:r>
              <a:rPr lang="en-US" sz="700" dirty="0"/>
              <a:t>, </a:t>
            </a:r>
            <a:r>
              <a:rPr lang="en-US" sz="700" dirty="0" smtClean="0"/>
              <a:t/>
            </a:r>
            <a:br>
              <a:rPr lang="en-US" sz="700" dirty="0" smtClean="0"/>
            </a:br>
            <a:r>
              <a:rPr lang="en-US" sz="700" dirty="0" err="1" smtClean="0"/>
              <a:t>तो</a:t>
            </a:r>
            <a:r>
              <a:rPr lang="en-US" sz="700" dirty="0" smtClean="0"/>
              <a:t> </a:t>
            </a:r>
            <a:r>
              <a:rPr lang="en-US" sz="700" dirty="0" err="1"/>
              <a:t>हम</a:t>
            </a:r>
            <a:r>
              <a:rPr lang="en-US" sz="700" dirty="0"/>
              <a:t> </a:t>
            </a:r>
            <a:r>
              <a:rPr lang="en-US" sz="700" dirty="0" err="1" smtClean="0"/>
              <a:t>तकनीक</a:t>
            </a:r>
            <a:r>
              <a:rPr lang="en-US" sz="700" dirty="0" smtClean="0"/>
              <a:t> </a:t>
            </a:r>
            <a:r>
              <a:rPr lang="en-US" sz="700" dirty="0" err="1"/>
              <a:t>को</a:t>
            </a:r>
            <a:r>
              <a:rPr lang="en-US" sz="700" dirty="0"/>
              <a:t> </a:t>
            </a:r>
            <a:r>
              <a:rPr lang="en-US" sz="700" dirty="0" err="1"/>
              <a:t>बदलेंगे</a:t>
            </a:r>
            <a:r>
              <a:rPr lang="en-US" sz="700" dirty="0"/>
              <a:t>. </a:t>
            </a:r>
            <a:r>
              <a:rPr lang="en-US" sz="700" dirty="0" smtClean="0"/>
              <a:t/>
            </a:r>
            <a:br>
              <a:rPr lang="en-US" sz="700" dirty="0" smtClean="0"/>
            </a:br>
            <a:r>
              <a:rPr lang="en-US" sz="700" dirty="0" err="1" smtClean="0"/>
              <a:t>मशीनें</a:t>
            </a:r>
            <a:r>
              <a:rPr lang="en-US" sz="700" dirty="0" smtClean="0"/>
              <a:t> </a:t>
            </a:r>
            <a:r>
              <a:rPr lang="en-US" sz="700" dirty="0"/>
              <a:t>(</a:t>
            </a:r>
            <a:r>
              <a:rPr lang="en-US" sz="700" dirty="0" err="1"/>
              <a:t>देखें</a:t>
            </a:r>
            <a:r>
              <a:rPr lang="en-US" sz="700" dirty="0"/>
              <a:t> </a:t>
            </a:r>
            <a:r>
              <a:rPr lang="en-US" sz="700" dirty="0" err="1"/>
              <a:t>पृष्ठ</a:t>
            </a:r>
            <a:r>
              <a:rPr lang="en-US" sz="700" dirty="0"/>
              <a:t> 45-53). </a:t>
            </a:r>
            <a:r>
              <a:rPr lang="hi-IN" sz="700" dirty="0"/>
              <a:t>मशीनों </a:t>
            </a:r>
            <a:r>
              <a:rPr lang="en-US" sz="700" dirty="0" err="1" smtClean="0"/>
              <a:t>का</a:t>
            </a:r>
            <a:r>
              <a:rPr lang="en-US" sz="700" dirty="0" smtClean="0"/>
              <a:t> </a:t>
            </a:r>
            <a:r>
              <a:rPr lang="en-US" sz="700" dirty="0" err="1"/>
              <a:t>बहुत</a:t>
            </a:r>
            <a:r>
              <a:rPr lang="en-US" sz="700" dirty="0"/>
              <a:t> </a:t>
            </a:r>
            <a:r>
              <a:rPr lang="en-US" sz="700" dirty="0" err="1"/>
              <a:t>धन्यवाद</a:t>
            </a:r>
            <a:r>
              <a:rPr lang="en-US" sz="700" dirty="0" smtClean="0"/>
              <a:t>. </a:t>
            </a:r>
            <a:r>
              <a:rPr lang="hi-IN" sz="700" dirty="0"/>
              <a:t>उनसे</a:t>
            </a:r>
            <a:r>
              <a:rPr lang="en-US" sz="700" dirty="0" smtClean="0"/>
              <a:t> </a:t>
            </a:r>
            <a:r>
              <a:rPr lang="en-US" sz="700" dirty="0" err="1"/>
              <a:t>केवल</a:t>
            </a:r>
            <a:r>
              <a:rPr lang="en-US" sz="700" dirty="0"/>
              <a:t> </a:t>
            </a:r>
            <a:r>
              <a:rPr lang="en-US" sz="700" dirty="0" err="1"/>
              <a:t>तीस</a:t>
            </a:r>
            <a:r>
              <a:rPr lang="en-US" sz="700" dirty="0"/>
              <a:t> </a:t>
            </a:r>
            <a:r>
              <a:rPr lang="en-US" sz="700" dirty="0" err="1"/>
              <a:t>लोग</a:t>
            </a:r>
            <a:r>
              <a:rPr lang="en-US" sz="700" dirty="0"/>
              <a:t> 400 </a:t>
            </a:r>
            <a:r>
              <a:rPr lang="en-US" sz="700" dirty="0" err="1"/>
              <a:t>से</a:t>
            </a:r>
            <a:r>
              <a:rPr lang="en-US" sz="700" dirty="0"/>
              <a:t> 1200 </a:t>
            </a:r>
            <a:r>
              <a:rPr lang="en-US" sz="700" dirty="0" err="1"/>
              <a:t>किलो</a:t>
            </a:r>
            <a:r>
              <a:rPr lang="en-US" sz="700" dirty="0"/>
              <a:t> </a:t>
            </a:r>
            <a:r>
              <a:rPr lang="hi-IN" sz="700" dirty="0"/>
              <a:t>का</a:t>
            </a:r>
            <a:r>
              <a:rPr lang="en-US" sz="700" dirty="0" smtClean="0"/>
              <a:t> </a:t>
            </a:r>
            <a:r>
              <a:rPr lang="en-US" sz="700" dirty="0" err="1"/>
              <a:t>वैकल्पिक</a:t>
            </a:r>
            <a:r>
              <a:rPr lang="en-US" sz="700" dirty="0"/>
              <a:t> </a:t>
            </a:r>
            <a:r>
              <a:rPr lang="en-US" sz="700" dirty="0" err="1"/>
              <a:t>बल</a:t>
            </a:r>
            <a:r>
              <a:rPr lang="en-US" sz="700" dirty="0"/>
              <a:t> </a:t>
            </a:r>
            <a:r>
              <a:rPr lang="en-US" sz="700" dirty="0" err="1"/>
              <a:t>लगा</a:t>
            </a:r>
            <a:r>
              <a:rPr lang="en-US" sz="700" dirty="0"/>
              <a:t> </a:t>
            </a:r>
            <a:r>
              <a:rPr lang="hi-IN" sz="700" dirty="0" smtClean="0"/>
              <a:t>पाएंगे</a:t>
            </a:r>
            <a:r>
              <a:rPr lang="en-US" sz="700" dirty="0" smtClean="0"/>
              <a:t>.</a:t>
            </a:r>
            <a:endParaRPr lang="en-US" sz="700" dirty="0"/>
          </a:p>
        </p:txBody>
      </p:sp>
    </p:spTree>
    <p:extLst>
      <p:ext uri="{BB962C8B-B14F-4D97-AF65-F5344CB8AC3E}">
        <p14:creationId xmlns:p14="http://schemas.microsoft.com/office/powerpoint/2010/main" val="39538090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82946" name="Picture 2" descr="C:\Users\HP\Desktop\PYRAMIDS\PYRAMID IMAGES\p0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91"/>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126206"/>
            <a:ext cx="1710725" cy="400110"/>
          </a:xfrm>
          <a:prstGeom prst="rect">
            <a:avLst/>
          </a:prstGeom>
        </p:spPr>
        <p:txBody>
          <a:bodyPr wrap="none">
            <a:spAutoFit/>
          </a:bodyPr>
          <a:lstStyle/>
          <a:p>
            <a:pPr algn="ctr"/>
            <a:r>
              <a:rPr lang="en-US" sz="2000" dirty="0" err="1">
                <a:solidFill>
                  <a:srgbClr val="FF0000"/>
                </a:solidFill>
              </a:rPr>
              <a:t>क्रीप</a:t>
            </a:r>
            <a:r>
              <a:rPr lang="en-US" sz="2000" dirty="0">
                <a:solidFill>
                  <a:srgbClr val="FF0000"/>
                </a:solidFill>
              </a:rPr>
              <a:t> </a:t>
            </a:r>
            <a:r>
              <a:rPr lang="en-US" sz="2000" dirty="0" err="1">
                <a:solidFill>
                  <a:srgbClr val="FF0000"/>
                </a:solidFill>
              </a:rPr>
              <a:t>और</a:t>
            </a:r>
            <a:r>
              <a:rPr lang="en-US" sz="2000" dirty="0">
                <a:solidFill>
                  <a:srgbClr val="FF0000"/>
                </a:solidFill>
              </a:rPr>
              <a:t> </a:t>
            </a:r>
            <a:r>
              <a:rPr lang="en-US" sz="2000" dirty="0" err="1">
                <a:solidFill>
                  <a:srgbClr val="FF0000"/>
                </a:solidFill>
              </a:rPr>
              <a:t>भूकंप</a:t>
            </a:r>
            <a:r>
              <a:rPr lang="en-US" sz="2000" dirty="0">
                <a:solidFill>
                  <a:srgbClr val="FF0000"/>
                </a:solidFill>
              </a:rPr>
              <a:t> </a:t>
            </a:r>
          </a:p>
        </p:txBody>
      </p:sp>
      <p:sp>
        <p:nvSpPr>
          <p:cNvPr id="4" name="Rectangle 3"/>
          <p:cNvSpPr/>
          <p:nvPr/>
        </p:nvSpPr>
        <p:spPr>
          <a:xfrm>
            <a:off x="3886200" y="816014"/>
            <a:ext cx="2286000" cy="461665"/>
          </a:xfrm>
          <a:prstGeom prst="rect">
            <a:avLst/>
          </a:prstGeom>
        </p:spPr>
        <p:txBody>
          <a:bodyPr>
            <a:spAutoFit/>
          </a:bodyPr>
          <a:lstStyle/>
          <a:p>
            <a:r>
              <a:rPr lang="en-US" dirty="0"/>
              <a:t> </a:t>
            </a:r>
          </a:p>
          <a:p>
            <a:r>
              <a:rPr lang="en-US" dirty="0"/>
              <a:t> </a:t>
            </a:r>
          </a:p>
          <a:p>
            <a:r>
              <a:rPr lang="en-US" dirty="0"/>
              <a:t> </a:t>
            </a:r>
          </a:p>
        </p:txBody>
      </p:sp>
      <p:sp>
        <p:nvSpPr>
          <p:cNvPr id="5" name="Rectangle 4"/>
          <p:cNvSpPr/>
          <p:nvPr/>
        </p:nvSpPr>
        <p:spPr>
          <a:xfrm>
            <a:off x="220675" y="1052961"/>
            <a:ext cx="1927743" cy="523220"/>
          </a:xfrm>
          <a:prstGeom prst="rect">
            <a:avLst/>
          </a:prstGeom>
        </p:spPr>
        <p:txBody>
          <a:bodyPr wrap="square">
            <a:spAutoFit/>
          </a:bodyPr>
          <a:lstStyle/>
          <a:p>
            <a:pPr algn="ctr"/>
            <a:r>
              <a:rPr lang="en-US" sz="700" dirty="0" err="1"/>
              <a:t>भारी</a:t>
            </a:r>
            <a:r>
              <a:rPr lang="en-US" sz="700" dirty="0"/>
              <a:t> </a:t>
            </a:r>
            <a:r>
              <a:rPr lang="en-US" sz="700" dirty="0" err="1"/>
              <a:t>पत्थरों</a:t>
            </a:r>
            <a:r>
              <a:rPr lang="en-US" sz="700" dirty="0"/>
              <a:t> </a:t>
            </a:r>
            <a:r>
              <a:rPr lang="en-US" sz="700" dirty="0" err="1"/>
              <a:t>को</a:t>
            </a:r>
            <a:r>
              <a:rPr lang="en-US" sz="700" dirty="0"/>
              <a:t> </a:t>
            </a:r>
            <a:r>
              <a:rPr lang="en-US" sz="700" dirty="0" err="1"/>
              <a:t>उठाने</a:t>
            </a:r>
            <a:r>
              <a:rPr lang="en-US" sz="700" dirty="0"/>
              <a:t> </a:t>
            </a:r>
            <a:r>
              <a:rPr lang="en-US" sz="700" dirty="0" err="1"/>
              <a:t>की</a:t>
            </a:r>
            <a:r>
              <a:rPr lang="en-US" sz="700" dirty="0"/>
              <a:t> </a:t>
            </a:r>
            <a:r>
              <a:rPr lang="en-US" sz="700" dirty="0" err="1"/>
              <a:t>महत्वपूर्ण</a:t>
            </a:r>
            <a:r>
              <a:rPr lang="en-US" sz="700" dirty="0"/>
              <a:t> </a:t>
            </a:r>
            <a:r>
              <a:rPr lang="en-US" sz="700" dirty="0" err="1"/>
              <a:t>समस्या</a:t>
            </a:r>
            <a:r>
              <a:rPr lang="en-US" sz="700" dirty="0"/>
              <a:t> </a:t>
            </a:r>
            <a:r>
              <a:rPr lang="en-US" sz="700" dirty="0" err="1"/>
              <a:t>और</a:t>
            </a:r>
            <a:r>
              <a:rPr lang="en-US" sz="700" dirty="0"/>
              <a:t> </a:t>
            </a:r>
            <a:r>
              <a:rPr lang="en-US" sz="700" dirty="0" err="1"/>
              <a:t>उन्हें</a:t>
            </a:r>
            <a:r>
              <a:rPr lang="en-US" sz="700" dirty="0"/>
              <a:t> </a:t>
            </a:r>
            <a:r>
              <a:rPr lang="hi-IN" sz="700" dirty="0"/>
              <a:t>चढ़ाने</a:t>
            </a:r>
            <a:r>
              <a:rPr lang="en-US" sz="700" dirty="0" smtClean="0"/>
              <a:t> </a:t>
            </a:r>
            <a:r>
              <a:rPr lang="en-US" sz="700" dirty="0" err="1"/>
              <a:t>में</a:t>
            </a:r>
            <a:r>
              <a:rPr lang="en-US" sz="700" dirty="0"/>
              <a:t> </a:t>
            </a:r>
            <a:r>
              <a:rPr lang="en-US" sz="700" dirty="0" err="1"/>
              <a:t>अब</a:t>
            </a:r>
            <a:r>
              <a:rPr lang="en-US" sz="700" dirty="0"/>
              <a:t> </a:t>
            </a:r>
            <a:r>
              <a:rPr lang="en-US" sz="700" dirty="0" err="1"/>
              <a:t>हमने</a:t>
            </a:r>
            <a:r>
              <a:rPr lang="en-US" sz="700" dirty="0"/>
              <a:t> </a:t>
            </a:r>
            <a:r>
              <a:rPr lang="en-US" sz="700" dirty="0" err="1"/>
              <a:t>महारत</a:t>
            </a:r>
            <a:r>
              <a:rPr lang="en-US" sz="700" dirty="0"/>
              <a:t> </a:t>
            </a:r>
            <a:r>
              <a:rPr lang="en-US" sz="700" dirty="0" err="1"/>
              <a:t>हासिल</a:t>
            </a:r>
            <a:r>
              <a:rPr lang="en-US" sz="700" dirty="0"/>
              <a:t> </a:t>
            </a:r>
            <a:r>
              <a:rPr lang="en-US" sz="700" dirty="0" err="1"/>
              <a:t>कर</a:t>
            </a:r>
            <a:r>
              <a:rPr lang="en-US" sz="700" dirty="0"/>
              <a:t> </a:t>
            </a:r>
            <a:r>
              <a:rPr lang="en-US" sz="700" dirty="0" err="1"/>
              <a:t>ली</a:t>
            </a:r>
            <a:r>
              <a:rPr lang="en-US" sz="700" dirty="0"/>
              <a:t> </a:t>
            </a:r>
            <a:r>
              <a:rPr lang="en-US" sz="700" dirty="0" err="1"/>
              <a:t>है</a:t>
            </a:r>
            <a:r>
              <a:rPr lang="en-US" sz="700" dirty="0"/>
              <a:t>. </a:t>
            </a:r>
            <a:r>
              <a:rPr lang="en-US" sz="700" dirty="0" err="1" smtClean="0"/>
              <a:t>लेकिन</a:t>
            </a:r>
            <a:r>
              <a:rPr lang="en-US" sz="700" dirty="0"/>
              <a:t> </a:t>
            </a:r>
            <a:r>
              <a:rPr lang="en-US" sz="700" dirty="0" err="1" smtClean="0"/>
              <a:t>अब</a:t>
            </a:r>
            <a:r>
              <a:rPr lang="en-US" sz="700" dirty="0" smtClean="0"/>
              <a:t> </a:t>
            </a:r>
            <a:r>
              <a:rPr lang="en-US" sz="700" dirty="0" err="1"/>
              <a:t>इसके</a:t>
            </a:r>
            <a:r>
              <a:rPr lang="en-US" sz="700" dirty="0"/>
              <a:t> </a:t>
            </a:r>
            <a:r>
              <a:rPr lang="en-US" sz="700" dirty="0" err="1"/>
              <a:t>बाद</a:t>
            </a:r>
            <a:r>
              <a:rPr lang="en-US" sz="700" dirty="0"/>
              <a:t> </a:t>
            </a:r>
            <a:r>
              <a:rPr lang="en-US" sz="700" dirty="0" err="1"/>
              <a:t>हम</a:t>
            </a:r>
            <a:r>
              <a:rPr lang="en-US" sz="700" dirty="0"/>
              <a:t> </a:t>
            </a:r>
            <a:r>
              <a:rPr lang="en-US" sz="700" dirty="0" err="1"/>
              <a:t>और</a:t>
            </a:r>
            <a:r>
              <a:rPr lang="en-US" sz="700" dirty="0"/>
              <a:t> </a:t>
            </a:r>
            <a:r>
              <a:rPr lang="en-US" sz="700" dirty="0" err="1"/>
              <a:t>क्या</a:t>
            </a:r>
            <a:r>
              <a:rPr lang="en-US" sz="700" dirty="0"/>
              <a:t> </a:t>
            </a:r>
            <a:r>
              <a:rPr lang="en-US" sz="700" dirty="0" err="1"/>
              <a:t>करें</a:t>
            </a:r>
            <a:r>
              <a:rPr lang="en-US" sz="700" dirty="0"/>
              <a:t>, </a:t>
            </a:r>
            <a:r>
              <a:rPr lang="en-US" sz="700" dirty="0" smtClean="0"/>
              <a:t/>
            </a:r>
            <a:br>
              <a:rPr lang="en-US" sz="700" dirty="0" smtClean="0"/>
            </a:br>
            <a:r>
              <a:rPr lang="en-US" sz="700" dirty="0" err="1" smtClean="0"/>
              <a:t>और</a:t>
            </a:r>
            <a:r>
              <a:rPr lang="en-US" sz="700" dirty="0" smtClean="0"/>
              <a:t> </a:t>
            </a:r>
            <a:r>
              <a:rPr lang="en-US" sz="700" dirty="0" err="1"/>
              <a:t>उसे</a:t>
            </a:r>
            <a:r>
              <a:rPr lang="en-US" sz="700" dirty="0"/>
              <a:t> </a:t>
            </a:r>
            <a:r>
              <a:rPr lang="en-US" sz="700" dirty="0" err="1"/>
              <a:t>कैसे</a:t>
            </a:r>
            <a:r>
              <a:rPr lang="en-US" sz="700" dirty="0"/>
              <a:t> </a:t>
            </a:r>
            <a:r>
              <a:rPr lang="en-US" sz="700" dirty="0" err="1"/>
              <a:t>करें</a:t>
            </a:r>
            <a:r>
              <a:rPr lang="en-US" sz="700" dirty="0"/>
              <a:t>?</a:t>
            </a:r>
          </a:p>
        </p:txBody>
      </p:sp>
      <p:sp>
        <p:nvSpPr>
          <p:cNvPr id="6" name="Rectangle 5"/>
          <p:cNvSpPr/>
          <p:nvPr/>
        </p:nvSpPr>
        <p:spPr>
          <a:xfrm>
            <a:off x="2743200" y="822494"/>
            <a:ext cx="1295400" cy="523220"/>
          </a:xfrm>
          <a:prstGeom prst="rect">
            <a:avLst/>
          </a:prstGeom>
        </p:spPr>
        <p:txBody>
          <a:bodyPr wrap="square">
            <a:spAutoFit/>
          </a:bodyPr>
          <a:lstStyle/>
          <a:p>
            <a:pPr algn="ctr"/>
            <a:r>
              <a:rPr lang="en-US" sz="700" dirty="0" err="1"/>
              <a:t>एक</a:t>
            </a:r>
            <a:r>
              <a:rPr lang="en-US" sz="700" dirty="0"/>
              <a:t> </a:t>
            </a:r>
            <a:r>
              <a:rPr lang="en-US" sz="700" dirty="0" err="1"/>
              <a:t>पिरामिड</a:t>
            </a:r>
            <a:r>
              <a:rPr lang="en-US" sz="700" dirty="0"/>
              <a:t> </a:t>
            </a:r>
            <a:r>
              <a:rPr lang="en-US" sz="700" dirty="0" err="1"/>
              <a:t>डिजाइनर</a:t>
            </a:r>
            <a:r>
              <a:rPr lang="en-US" sz="700" dirty="0"/>
              <a:t> </a:t>
            </a:r>
            <a:r>
              <a:rPr lang="en-US" sz="700" dirty="0" err="1"/>
              <a:t>के</a:t>
            </a:r>
            <a:r>
              <a:rPr lang="en-US" sz="700" dirty="0"/>
              <a:t> </a:t>
            </a:r>
            <a:r>
              <a:rPr lang="en-US" sz="700" dirty="0" err="1"/>
              <a:t>समक्ष</a:t>
            </a:r>
            <a:r>
              <a:rPr lang="en-US" sz="700" dirty="0"/>
              <a:t> </a:t>
            </a:r>
            <a:r>
              <a:rPr lang="en-US" sz="700" dirty="0" err="1"/>
              <a:t>दो</a:t>
            </a:r>
            <a:r>
              <a:rPr lang="en-US" sz="700" dirty="0"/>
              <a:t> </a:t>
            </a:r>
            <a:r>
              <a:rPr lang="en-US" sz="700" dirty="0" err="1"/>
              <a:t>समस्याएं</a:t>
            </a:r>
            <a:r>
              <a:rPr lang="en-US" sz="700" dirty="0"/>
              <a:t> </a:t>
            </a:r>
            <a:r>
              <a:rPr lang="hi-IN" sz="700" dirty="0" smtClean="0"/>
              <a:t>होंगी</a:t>
            </a:r>
            <a:r>
              <a:rPr lang="en-US" sz="700" dirty="0" smtClean="0"/>
              <a:t>. </a:t>
            </a:r>
            <a:r>
              <a:rPr lang="en-US" sz="700" dirty="0" err="1"/>
              <a:t>पहली</a:t>
            </a:r>
            <a:r>
              <a:rPr lang="en-US" sz="700" dirty="0"/>
              <a:t> </a:t>
            </a:r>
            <a:r>
              <a:rPr lang="en-US" sz="700" dirty="0" err="1"/>
              <a:t>मिट्टी-यांत्रिकी</a:t>
            </a:r>
            <a:r>
              <a:rPr lang="en-US" sz="700" dirty="0"/>
              <a:t> </a:t>
            </a:r>
            <a:r>
              <a:rPr lang="en-US" sz="700" dirty="0" err="1"/>
              <a:t>की</a:t>
            </a:r>
            <a:r>
              <a:rPr lang="en-US" sz="700" dirty="0"/>
              <a:t> </a:t>
            </a:r>
            <a:r>
              <a:rPr lang="en-US" sz="700" dirty="0" err="1"/>
              <a:t>क्रीप</a:t>
            </a:r>
            <a:r>
              <a:rPr lang="en-US" sz="700" dirty="0"/>
              <a:t> (</a:t>
            </a:r>
            <a:r>
              <a:rPr lang="en-US" sz="700" dirty="0" err="1"/>
              <a:t>रेंगने</a:t>
            </a:r>
            <a:r>
              <a:rPr lang="en-US" sz="700" dirty="0"/>
              <a:t>) </a:t>
            </a:r>
            <a:r>
              <a:rPr lang="en-US" sz="700" dirty="0" err="1"/>
              <a:t>से</a:t>
            </a:r>
            <a:r>
              <a:rPr lang="en-US" sz="700" dirty="0"/>
              <a:t> </a:t>
            </a:r>
            <a:r>
              <a:rPr lang="en-US" sz="700" dirty="0" err="1"/>
              <a:t>सम्बंधित</a:t>
            </a:r>
            <a:r>
              <a:rPr lang="en-US" sz="700" dirty="0"/>
              <a:t> </a:t>
            </a:r>
            <a:r>
              <a:rPr lang="hi-IN" sz="700" dirty="0" smtClean="0"/>
              <a:t>होगी</a:t>
            </a:r>
            <a:r>
              <a:rPr lang="en-US" sz="700" dirty="0" smtClean="0"/>
              <a:t>, </a:t>
            </a:r>
            <a:r>
              <a:rPr lang="en-US" sz="700" dirty="0" err="1" smtClean="0"/>
              <a:t>दूसरी</a:t>
            </a:r>
            <a:r>
              <a:rPr lang="en-US" sz="700" dirty="0" smtClean="0"/>
              <a:t> </a:t>
            </a:r>
            <a:r>
              <a:rPr lang="en-US" sz="700" dirty="0" err="1"/>
              <a:t>भूकंप</a:t>
            </a:r>
            <a:r>
              <a:rPr lang="en-US" sz="700" dirty="0"/>
              <a:t> </a:t>
            </a:r>
            <a:r>
              <a:rPr lang="en-US" sz="700" dirty="0" err="1"/>
              <a:t>से</a:t>
            </a:r>
            <a:r>
              <a:rPr lang="en-US" sz="700" dirty="0"/>
              <a:t>. </a:t>
            </a:r>
          </a:p>
        </p:txBody>
      </p:sp>
      <p:sp>
        <p:nvSpPr>
          <p:cNvPr id="7" name="Rectangle 6"/>
          <p:cNvSpPr/>
          <p:nvPr/>
        </p:nvSpPr>
        <p:spPr>
          <a:xfrm>
            <a:off x="998150" y="1726406"/>
            <a:ext cx="983050" cy="415498"/>
          </a:xfrm>
          <a:prstGeom prst="rect">
            <a:avLst/>
          </a:prstGeom>
        </p:spPr>
        <p:txBody>
          <a:bodyPr wrap="square">
            <a:spAutoFit/>
          </a:bodyPr>
          <a:lstStyle/>
          <a:p>
            <a:pPr algn="ctr"/>
            <a:r>
              <a:rPr lang="en-US" sz="700" dirty="0" err="1"/>
              <a:t>क्या</a:t>
            </a:r>
            <a:r>
              <a:rPr lang="en-US" sz="700" dirty="0"/>
              <a:t> </a:t>
            </a:r>
            <a:r>
              <a:rPr lang="en-US" sz="700" dirty="0" err="1"/>
              <a:t>तुमने</a:t>
            </a:r>
            <a:r>
              <a:rPr lang="en-US" sz="700" dirty="0"/>
              <a:t> </a:t>
            </a:r>
            <a:r>
              <a:rPr lang="en-US" sz="700" dirty="0" err="1"/>
              <a:t>अपने</a:t>
            </a:r>
            <a:r>
              <a:rPr lang="en-US" sz="700" dirty="0"/>
              <a:t> </a:t>
            </a:r>
            <a:r>
              <a:rPr lang="en-US" sz="700" dirty="0" err="1"/>
              <a:t>होटल</a:t>
            </a:r>
            <a:r>
              <a:rPr lang="en-US" sz="700" dirty="0"/>
              <a:t> </a:t>
            </a:r>
            <a:r>
              <a:rPr lang="en-US" sz="700" dirty="0" err="1"/>
              <a:t>के</a:t>
            </a:r>
            <a:r>
              <a:rPr lang="en-US" sz="700" dirty="0"/>
              <a:t> </a:t>
            </a:r>
            <a:r>
              <a:rPr lang="en-US" sz="700" dirty="0" err="1"/>
              <a:t>कमरे</a:t>
            </a:r>
            <a:r>
              <a:rPr lang="en-US" sz="700" dirty="0"/>
              <a:t> </a:t>
            </a:r>
            <a:r>
              <a:rPr lang="en-US" sz="700" dirty="0" err="1"/>
              <a:t>में</a:t>
            </a:r>
            <a:r>
              <a:rPr lang="en-US" sz="700" dirty="0"/>
              <a:t> </a:t>
            </a:r>
            <a:r>
              <a:rPr lang="en-US" sz="700" dirty="0" err="1" smtClean="0"/>
              <a:t>इसके</a:t>
            </a:r>
            <a:r>
              <a:rPr lang="en-US" sz="700" dirty="0" smtClean="0"/>
              <a:t> </a:t>
            </a:r>
            <a:br>
              <a:rPr lang="en-US" sz="700" dirty="0" smtClean="0"/>
            </a:br>
            <a:r>
              <a:rPr lang="en-US" sz="700" dirty="0" err="1" smtClean="0"/>
              <a:t>बारे</a:t>
            </a:r>
            <a:r>
              <a:rPr lang="en-US" sz="700" dirty="0" smtClean="0"/>
              <a:t> </a:t>
            </a:r>
            <a:r>
              <a:rPr lang="en-US" sz="700" dirty="0" err="1"/>
              <a:t>में</a:t>
            </a:r>
            <a:r>
              <a:rPr lang="en-US" sz="700" dirty="0"/>
              <a:t> </a:t>
            </a:r>
            <a:r>
              <a:rPr lang="en-US" sz="700" dirty="0" err="1" smtClean="0"/>
              <a:t>सुना</a:t>
            </a:r>
            <a:r>
              <a:rPr lang="en-US" sz="700" dirty="0" smtClean="0"/>
              <a:t>?</a:t>
            </a:r>
            <a:endParaRPr lang="en-US" sz="700" dirty="0"/>
          </a:p>
        </p:txBody>
      </p:sp>
      <p:sp>
        <p:nvSpPr>
          <p:cNvPr id="8" name="Rectangle 7"/>
          <p:cNvSpPr/>
          <p:nvPr/>
        </p:nvSpPr>
        <p:spPr>
          <a:xfrm>
            <a:off x="3505200" y="1802606"/>
            <a:ext cx="838200" cy="553998"/>
          </a:xfrm>
          <a:prstGeom prst="rect">
            <a:avLst/>
          </a:prstGeom>
        </p:spPr>
        <p:txBody>
          <a:bodyPr wrap="square">
            <a:spAutoFit/>
          </a:bodyPr>
          <a:lstStyle/>
          <a:p>
            <a:pPr algn="ctr"/>
            <a:r>
              <a:rPr lang="en-US" sz="600" dirty="0" err="1"/>
              <a:t>नहीं</a:t>
            </a:r>
            <a:r>
              <a:rPr lang="en-US" sz="600" dirty="0"/>
              <a:t>, </a:t>
            </a:r>
            <a:r>
              <a:rPr lang="en-US" sz="600" dirty="0" err="1"/>
              <a:t>वैसे</a:t>
            </a:r>
            <a:r>
              <a:rPr lang="en-US" sz="600" dirty="0"/>
              <a:t> </a:t>
            </a:r>
            <a:r>
              <a:rPr lang="hi-IN" sz="600" dirty="0"/>
              <a:t>मैंने</a:t>
            </a:r>
            <a:r>
              <a:rPr lang="en-US" sz="600" dirty="0" smtClean="0"/>
              <a:t> </a:t>
            </a:r>
            <a:br>
              <a:rPr lang="en-US" sz="600" dirty="0" smtClean="0"/>
            </a:br>
            <a:r>
              <a:rPr lang="en-US" sz="600" dirty="0" err="1" smtClean="0"/>
              <a:t>उच्चतम</a:t>
            </a:r>
            <a:r>
              <a:rPr lang="en-US" sz="600" dirty="0" smtClean="0"/>
              <a:t> </a:t>
            </a:r>
            <a:r>
              <a:rPr lang="en-US" sz="600" dirty="0" err="1"/>
              <a:t>डिग्री</a:t>
            </a:r>
            <a:r>
              <a:rPr lang="en-US" sz="600" dirty="0"/>
              <a:t> </a:t>
            </a:r>
            <a:r>
              <a:rPr lang="en-US" sz="600" dirty="0" err="1"/>
              <a:t>प्राप्त</a:t>
            </a:r>
            <a:r>
              <a:rPr lang="en-US" sz="600" dirty="0"/>
              <a:t> </a:t>
            </a:r>
            <a:r>
              <a:rPr lang="en-US" sz="600" dirty="0" err="1"/>
              <a:t>की</a:t>
            </a:r>
            <a:r>
              <a:rPr lang="en-US" sz="600" dirty="0"/>
              <a:t> </a:t>
            </a:r>
            <a:r>
              <a:rPr lang="en-US" sz="600" dirty="0" err="1"/>
              <a:t>है</a:t>
            </a:r>
            <a:r>
              <a:rPr lang="en-US" sz="600" dirty="0"/>
              <a:t>. </a:t>
            </a:r>
            <a:r>
              <a:rPr lang="en-US" sz="600" dirty="0" err="1"/>
              <a:t>लेकिन</a:t>
            </a:r>
            <a:r>
              <a:rPr lang="en-US" sz="600" dirty="0"/>
              <a:t> </a:t>
            </a:r>
            <a:r>
              <a:rPr lang="en-US" sz="600" dirty="0" err="1"/>
              <a:t>वो</a:t>
            </a:r>
            <a:r>
              <a:rPr lang="en-US" sz="600" dirty="0"/>
              <a:t> </a:t>
            </a:r>
            <a:r>
              <a:rPr lang="en-US" sz="600" dirty="0" err="1"/>
              <a:t>बात</a:t>
            </a:r>
            <a:r>
              <a:rPr lang="en-US" sz="600" dirty="0"/>
              <a:t> </a:t>
            </a:r>
            <a:r>
              <a:rPr lang="en-US" sz="600" dirty="0" err="1"/>
              <a:t>मुझे</a:t>
            </a:r>
            <a:r>
              <a:rPr lang="en-US" sz="600" dirty="0"/>
              <a:t> </a:t>
            </a:r>
            <a:r>
              <a:rPr lang="en-US" sz="600" dirty="0" err="1"/>
              <a:t>समझ</a:t>
            </a:r>
            <a:r>
              <a:rPr lang="en-US" sz="600" dirty="0"/>
              <a:t> </a:t>
            </a:r>
            <a:r>
              <a:rPr lang="en-US" sz="600" dirty="0" err="1"/>
              <a:t>में</a:t>
            </a:r>
            <a:r>
              <a:rPr lang="en-US" sz="600" dirty="0"/>
              <a:t> </a:t>
            </a:r>
            <a:r>
              <a:rPr lang="en-US" sz="600" dirty="0" err="1"/>
              <a:t>नहीं</a:t>
            </a:r>
            <a:r>
              <a:rPr lang="en-US" sz="600" dirty="0"/>
              <a:t> </a:t>
            </a:r>
            <a:r>
              <a:rPr lang="en-US" sz="600" dirty="0" err="1"/>
              <a:t>आई</a:t>
            </a:r>
            <a:r>
              <a:rPr lang="en-US" sz="600" dirty="0"/>
              <a:t> .</a:t>
            </a:r>
          </a:p>
        </p:txBody>
      </p:sp>
    </p:spTree>
    <p:extLst>
      <p:ext uri="{BB962C8B-B14F-4D97-AF65-F5344CB8AC3E}">
        <p14:creationId xmlns:p14="http://schemas.microsoft.com/office/powerpoint/2010/main" val="22724171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83970" name="Picture 2" descr="C:\Users\HP\Desktop\PYRAMIDS\PYRAMID IMAGES\p0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 y="0"/>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244852"/>
            <a:ext cx="3429000" cy="307777"/>
          </a:xfrm>
          <a:prstGeom prst="rect">
            <a:avLst/>
          </a:prstGeom>
        </p:spPr>
        <p:txBody>
          <a:bodyPr wrap="square">
            <a:spAutoFit/>
          </a:bodyPr>
          <a:lstStyle/>
          <a:p>
            <a:pPr algn="ctr"/>
            <a:r>
              <a:rPr lang="en-US" sz="700" dirty="0" err="1"/>
              <a:t>चेओप्स</a:t>
            </a:r>
            <a:r>
              <a:rPr lang="en-US" sz="700" dirty="0"/>
              <a:t> </a:t>
            </a:r>
            <a:r>
              <a:rPr lang="en-US" sz="700" dirty="0" err="1"/>
              <a:t>की</a:t>
            </a:r>
            <a:r>
              <a:rPr lang="en-US" sz="700" dirty="0"/>
              <a:t> </a:t>
            </a:r>
            <a:r>
              <a:rPr lang="en-US" sz="700" dirty="0" err="1"/>
              <a:t>पिरामिड</a:t>
            </a:r>
            <a:r>
              <a:rPr lang="en-US" sz="700" dirty="0"/>
              <a:t> </a:t>
            </a:r>
            <a:r>
              <a:rPr lang="en-US" sz="700" dirty="0" err="1"/>
              <a:t>का</a:t>
            </a:r>
            <a:r>
              <a:rPr lang="en-US" sz="700" dirty="0"/>
              <a:t> </a:t>
            </a:r>
            <a:r>
              <a:rPr lang="en-US" sz="700" dirty="0" err="1"/>
              <a:t>आयतन</a:t>
            </a:r>
            <a:r>
              <a:rPr lang="en-US" sz="700" dirty="0"/>
              <a:t> 25-</a:t>
            </a:r>
            <a:r>
              <a:rPr lang="en-US" sz="700" dirty="0" err="1"/>
              <a:t>लाख</a:t>
            </a:r>
            <a:r>
              <a:rPr lang="en-US" sz="700" dirty="0"/>
              <a:t> </a:t>
            </a:r>
            <a:r>
              <a:rPr lang="en-US" sz="700" dirty="0" err="1"/>
              <a:t>क्यूबिक</a:t>
            </a:r>
            <a:r>
              <a:rPr lang="en-US" sz="700" dirty="0"/>
              <a:t> </a:t>
            </a:r>
            <a:r>
              <a:rPr lang="en-US" sz="700" dirty="0" err="1"/>
              <a:t>मीटर</a:t>
            </a:r>
            <a:r>
              <a:rPr lang="en-US" sz="700" dirty="0"/>
              <a:t> </a:t>
            </a:r>
            <a:r>
              <a:rPr lang="en-US" sz="700" dirty="0" err="1"/>
              <a:t>है</a:t>
            </a:r>
            <a:r>
              <a:rPr lang="en-US" sz="700" dirty="0"/>
              <a:t>. </a:t>
            </a:r>
            <a:r>
              <a:rPr lang="en-US" sz="700" dirty="0" err="1"/>
              <a:t>प्रति</a:t>
            </a:r>
            <a:r>
              <a:rPr lang="en-US" sz="700" dirty="0"/>
              <a:t> </a:t>
            </a:r>
            <a:r>
              <a:rPr lang="en-US" sz="700" dirty="0" err="1"/>
              <a:t>ब्लॉक</a:t>
            </a:r>
            <a:r>
              <a:rPr lang="en-US" sz="700" dirty="0"/>
              <a:t> </a:t>
            </a:r>
            <a:r>
              <a:rPr lang="en-US" sz="700" dirty="0" err="1"/>
              <a:t>एक</a:t>
            </a:r>
            <a:r>
              <a:rPr lang="en-US" sz="700" dirty="0"/>
              <a:t> </a:t>
            </a:r>
            <a:r>
              <a:rPr lang="en-US" sz="700" dirty="0" smtClean="0"/>
              <a:t/>
            </a:r>
            <a:br>
              <a:rPr lang="en-US" sz="700" dirty="0" smtClean="0"/>
            </a:br>
            <a:r>
              <a:rPr lang="en-US" sz="700" dirty="0" err="1" smtClean="0"/>
              <a:t>घन</a:t>
            </a:r>
            <a:r>
              <a:rPr lang="en-US" sz="700" dirty="0" smtClean="0"/>
              <a:t> </a:t>
            </a:r>
            <a:r>
              <a:rPr lang="en-US" sz="700" dirty="0" err="1"/>
              <a:t>मीटर</a:t>
            </a:r>
            <a:r>
              <a:rPr lang="en-US" sz="700" dirty="0"/>
              <a:t> </a:t>
            </a:r>
            <a:r>
              <a:rPr lang="en-US" sz="700" dirty="0" err="1"/>
              <a:t>के</a:t>
            </a:r>
            <a:r>
              <a:rPr lang="en-US" sz="700" dirty="0"/>
              <a:t> </a:t>
            </a:r>
            <a:r>
              <a:rPr lang="en-US" sz="700" dirty="0" err="1"/>
              <a:t>औसत</a:t>
            </a:r>
            <a:r>
              <a:rPr lang="en-US" sz="700" dirty="0"/>
              <a:t> </a:t>
            </a:r>
            <a:r>
              <a:rPr lang="en-US" sz="700" dirty="0" err="1"/>
              <a:t>के</a:t>
            </a:r>
            <a:r>
              <a:rPr lang="en-US" sz="700" dirty="0"/>
              <a:t> </a:t>
            </a:r>
            <a:r>
              <a:rPr lang="en-US" sz="700" dirty="0" err="1"/>
              <a:t>साथ</a:t>
            </a:r>
            <a:r>
              <a:rPr lang="en-US" sz="700" dirty="0"/>
              <a:t>, </a:t>
            </a:r>
            <a:r>
              <a:rPr lang="en-US" sz="700" dirty="0" err="1"/>
              <a:t>पिरामिड</a:t>
            </a:r>
            <a:r>
              <a:rPr lang="en-US" sz="700" dirty="0"/>
              <a:t> </a:t>
            </a:r>
            <a:r>
              <a:rPr lang="en-US" sz="700" dirty="0" err="1"/>
              <a:t>में</a:t>
            </a:r>
            <a:r>
              <a:rPr lang="en-US" sz="700" dirty="0"/>
              <a:t> 25-</a:t>
            </a:r>
            <a:r>
              <a:rPr lang="en-US" sz="700" dirty="0" err="1"/>
              <a:t>लाख</a:t>
            </a:r>
            <a:r>
              <a:rPr lang="en-US" sz="700" dirty="0"/>
              <a:t> </a:t>
            </a:r>
            <a:r>
              <a:rPr lang="en-US" sz="700" dirty="0" err="1"/>
              <a:t>ब्लॉक्स</a:t>
            </a:r>
            <a:r>
              <a:rPr lang="en-US" sz="700" dirty="0"/>
              <a:t> </a:t>
            </a:r>
            <a:r>
              <a:rPr lang="en-US" sz="700" dirty="0" err="1"/>
              <a:t>होंगे</a:t>
            </a:r>
            <a:r>
              <a:rPr lang="en-US" sz="700" dirty="0"/>
              <a:t>, </a:t>
            </a:r>
            <a:r>
              <a:rPr lang="en-US" sz="700" dirty="0" err="1"/>
              <a:t>क्यों</a:t>
            </a:r>
            <a:r>
              <a:rPr lang="en-US" sz="700" dirty="0"/>
              <a:t> </a:t>
            </a:r>
            <a:r>
              <a:rPr lang="en-US" sz="700" dirty="0" err="1"/>
              <a:t>है</a:t>
            </a:r>
            <a:r>
              <a:rPr lang="en-US" sz="700" dirty="0"/>
              <a:t> न?</a:t>
            </a:r>
          </a:p>
        </p:txBody>
      </p:sp>
      <p:sp>
        <p:nvSpPr>
          <p:cNvPr id="5" name="Rectangle 4"/>
          <p:cNvSpPr/>
          <p:nvPr/>
        </p:nvSpPr>
        <p:spPr>
          <a:xfrm>
            <a:off x="1221188" y="888206"/>
            <a:ext cx="3046012" cy="630942"/>
          </a:xfrm>
          <a:prstGeom prst="rect">
            <a:avLst/>
          </a:prstGeom>
        </p:spPr>
        <p:txBody>
          <a:bodyPr wrap="square">
            <a:spAutoFit/>
          </a:bodyPr>
          <a:lstStyle/>
          <a:p>
            <a:pPr algn="ctr"/>
            <a:r>
              <a:rPr lang="en-US" sz="700" dirty="0" err="1"/>
              <a:t>उन्नीसवीं</a:t>
            </a:r>
            <a:r>
              <a:rPr lang="en-US" sz="700" dirty="0"/>
              <a:t> </a:t>
            </a:r>
            <a:r>
              <a:rPr lang="en-US" sz="700" dirty="0" err="1"/>
              <a:t>शताब्दी</a:t>
            </a:r>
            <a:r>
              <a:rPr lang="en-US" sz="700" dirty="0"/>
              <a:t> </a:t>
            </a:r>
            <a:r>
              <a:rPr lang="en-US" sz="700" dirty="0" err="1"/>
              <a:t>में</a:t>
            </a:r>
            <a:r>
              <a:rPr lang="en-US" sz="700" dirty="0"/>
              <a:t> "</a:t>
            </a:r>
            <a:r>
              <a:rPr lang="en-US" sz="700" dirty="0" err="1"/>
              <a:t>टेक्स्ट</a:t>
            </a:r>
            <a:r>
              <a:rPr lang="en-US" sz="700" dirty="0"/>
              <a:t> </a:t>
            </a:r>
            <a:r>
              <a:rPr lang="en-US" sz="700" dirty="0" err="1"/>
              <a:t>ऑफ़</a:t>
            </a:r>
            <a:r>
              <a:rPr lang="en-US" sz="700" dirty="0"/>
              <a:t> द </a:t>
            </a:r>
            <a:r>
              <a:rPr lang="en-US" sz="700" dirty="0" err="1"/>
              <a:t>पिरामिड</a:t>
            </a:r>
            <a:r>
              <a:rPr lang="en-US" sz="700" dirty="0"/>
              <a:t>" </a:t>
            </a:r>
            <a:r>
              <a:rPr lang="en-US" sz="700" dirty="0" err="1"/>
              <a:t>की</a:t>
            </a:r>
            <a:r>
              <a:rPr lang="en-US" sz="700" dirty="0"/>
              <a:t> </a:t>
            </a:r>
            <a:r>
              <a:rPr lang="en-US" sz="700" dirty="0" err="1"/>
              <a:t>खोज</a:t>
            </a:r>
            <a:r>
              <a:rPr lang="en-US" sz="700" dirty="0"/>
              <a:t> </a:t>
            </a:r>
            <a:r>
              <a:rPr lang="en-US" sz="700" dirty="0" err="1"/>
              <a:t>ने</a:t>
            </a:r>
            <a:r>
              <a:rPr lang="en-US" sz="700" dirty="0"/>
              <a:t> </a:t>
            </a:r>
            <a:r>
              <a:rPr lang="en-US" sz="700" dirty="0" err="1"/>
              <a:t>पिरामिड</a:t>
            </a:r>
            <a:r>
              <a:rPr lang="en-US" sz="700" dirty="0"/>
              <a:t> </a:t>
            </a:r>
            <a:r>
              <a:rPr lang="en-US" sz="700" dirty="0" err="1"/>
              <a:t>और</a:t>
            </a:r>
            <a:r>
              <a:rPr lang="en-US" sz="700" dirty="0"/>
              <a:t> </a:t>
            </a:r>
            <a:r>
              <a:rPr lang="en-US" sz="700" dirty="0" err="1"/>
              <a:t>उनके</a:t>
            </a:r>
            <a:r>
              <a:rPr lang="en-US" sz="700" dirty="0"/>
              <a:t> </a:t>
            </a:r>
            <a:r>
              <a:rPr lang="en-US" sz="700" dirty="0" err="1"/>
              <a:t>कब्रगाह</a:t>
            </a:r>
            <a:r>
              <a:rPr lang="en-US" sz="700" dirty="0"/>
              <a:t> </a:t>
            </a:r>
            <a:r>
              <a:rPr lang="en-US" sz="700" dirty="0" err="1"/>
              <a:t>को</a:t>
            </a:r>
            <a:r>
              <a:rPr lang="en-US" sz="700" dirty="0"/>
              <a:t> </a:t>
            </a:r>
            <a:r>
              <a:rPr lang="en-US" sz="700" dirty="0" err="1"/>
              <a:t>एक</a:t>
            </a:r>
            <a:r>
              <a:rPr lang="en-US" sz="700" dirty="0"/>
              <a:t> </a:t>
            </a:r>
            <a:r>
              <a:rPr lang="en-US" sz="700" dirty="0" err="1"/>
              <a:t>आध्यात्मिक</a:t>
            </a:r>
            <a:r>
              <a:rPr lang="en-US" sz="700" dirty="0"/>
              <a:t> </a:t>
            </a:r>
            <a:r>
              <a:rPr lang="en-US" sz="700" dirty="0" err="1"/>
              <a:t>कोण</a:t>
            </a:r>
            <a:r>
              <a:rPr lang="en-US" sz="700" dirty="0"/>
              <a:t> </a:t>
            </a:r>
            <a:r>
              <a:rPr lang="en-US" sz="700" dirty="0" err="1"/>
              <a:t>दिया</a:t>
            </a:r>
            <a:r>
              <a:rPr lang="en-US" sz="700" dirty="0"/>
              <a:t> </a:t>
            </a:r>
            <a:r>
              <a:rPr lang="en-US" sz="700" dirty="0" err="1"/>
              <a:t>और</a:t>
            </a:r>
            <a:r>
              <a:rPr lang="en-US" sz="700" dirty="0"/>
              <a:t> </a:t>
            </a:r>
            <a:r>
              <a:rPr lang="en-US" sz="700" dirty="0" err="1"/>
              <a:t>उन्हें</a:t>
            </a:r>
            <a:r>
              <a:rPr lang="en-US" sz="700" dirty="0"/>
              <a:t> </a:t>
            </a:r>
            <a:r>
              <a:rPr lang="en-US" sz="700" dirty="0" err="1"/>
              <a:t>जटिल</a:t>
            </a:r>
            <a:r>
              <a:rPr lang="en-US" sz="700" dirty="0"/>
              <a:t> </a:t>
            </a:r>
            <a:r>
              <a:rPr lang="en-US" sz="700" dirty="0" err="1"/>
              <a:t>बनाया</a:t>
            </a:r>
            <a:r>
              <a:rPr lang="en-US" sz="700" dirty="0"/>
              <a:t>. </a:t>
            </a:r>
            <a:r>
              <a:rPr lang="en-US" sz="700" dirty="0" err="1"/>
              <a:t>उसके</a:t>
            </a:r>
            <a:r>
              <a:rPr lang="en-US" sz="700" dirty="0"/>
              <a:t> </a:t>
            </a:r>
            <a:r>
              <a:rPr lang="en-US" sz="700" dirty="0" err="1"/>
              <a:t>बाद</a:t>
            </a:r>
            <a:r>
              <a:rPr lang="en-US" sz="700" dirty="0"/>
              <a:t> </a:t>
            </a:r>
            <a:r>
              <a:rPr lang="en-US" sz="700" dirty="0" err="1"/>
              <a:t>से</a:t>
            </a:r>
            <a:r>
              <a:rPr lang="en-US" sz="700" dirty="0"/>
              <a:t> </a:t>
            </a:r>
            <a:r>
              <a:rPr lang="en-US" sz="700" dirty="0" err="1"/>
              <a:t>मिस्र</a:t>
            </a:r>
            <a:r>
              <a:rPr lang="en-US" sz="700" dirty="0"/>
              <a:t> </a:t>
            </a:r>
            <a:r>
              <a:rPr lang="en-US" sz="700" dirty="0" err="1"/>
              <a:t>के</a:t>
            </a:r>
            <a:r>
              <a:rPr lang="en-US" sz="700" dirty="0"/>
              <a:t> </a:t>
            </a:r>
            <a:r>
              <a:rPr lang="en-US" sz="700" dirty="0" err="1" smtClean="0"/>
              <a:t>वैज्ञानिकों</a:t>
            </a:r>
            <a:r>
              <a:rPr lang="en-US" sz="700" dirty="0"/>
              <a:t> </a:t>
            </a:r>
            <a:r>
              <a:rPr lang="en-US" sz="700" dirty="0" err="1" smtClean="0"/>
              <a:t>ने</a:t>
            </a:r>
            <a:r>
              <a:rPr lang="en-US" sz="700" dirty="0" smtClean="0"/>
              <a:t> </a:t>
            </a:r>
            <a:r>
              <a:rPr lang="en-US" sz="700" dirty="0" err="1"/>
              <a:t>इन</a:t>
            </a:r>
            <a:r>
              <a:rPr lang="en-US" sz="700" dirty="0"/>
              <a:t> </a:t>
            </a:r>
            <a:r>
              <a:rPr lang="en-US" sz="700" dirty="0" err="1"/>
              <a:t>संरचनाओं</a:t>
            </a:r>
            <a:r>
              <a:rPr lang="en-US" sz="700" dirty="0"/>
              <a:t> </a:t>
            </a:r>
            <a:r>
              <a:rPr lang="en-US" sz="700" dirty="0" err="1"/>
              <a:t>को</a:t>
            </a:r>
            <a:r>
              <a:rPr lang="en-US" sz="700" dirty="0"/>
              <a:t> </a:t>
            </a:r>
            <a:r>
              <a:rPr lang="en-US" sz="700" dirty="0" err="1"/>
              <a:t>समझने</a:t>
            </a:r>
            <a:r>
              <a:rPr lang="en-US" sz="700" dirty="0"/>
              <a:t> </a:t>
            </a:r>
            <a:r>
              <a:rPr lang="en-US" sz="700" dirty="0" err="1"/>
              <a:t>के</a:t>
            </a:r>
            <a:r>
              <a:rPr lang="en-US" sz="700" dirty="0"/>
              <a:t> </a:t>
            </a:r>
            <a:r>
              <a:rPr lang="en-US" sz="700" dirty="0" err="1" smtClean="0"/>
              <a:t>लिए</a:t>
            </a:r>
            <a:r>
              <a:rPr lang="en-US" sz="700" dirty="0"/>
              <a:t> </a:t>
            </a:r>
            <a:r>
              <a:rPr lang="en-US" sz="700" dirty="0" err="1" smtClean="0"/>
              <a:t>एक</a:t>
            </a:r>
            <a:r>
              <a:rPr lang="en-US" sz="700" dirty="0" smtClean="0"/>
              <a:t> </a:t>
            </a:r>
            <a:r>
              <a:rPr lang="en-US" sz="700" dirty="0" err="1"/>
              <a:t>सांकेतिक</a:t>
            </a:r>
            <a:r>
              <a:rPr lang="en-US" sz="700" dirty="0"/>
              <a:t> </a:t>
            </a:r>
            <a:r>
              <a:rPr lang="en-US" sz="700" dirty="0" err="1"/>
              <a:t>दृष्टिकोण</a:t>
            </a:r>
            <a:r>
              <a:rPr lang="en-US" sz="700" dirty="0"/>
              <a:t> </a:t>
            </a:r>
            <a:r>
              <a:rPr lang="en-US" sz="700" dirty="0" err="1"/>
              <a:t>अपनाया</a:t>
            </a:r>
            <a:r>
              <a:rPr lang="en-US" sz="700" dirty="0"/>
              <a:t>. "</a:t>
            </a:r>
            <a:r>
              <a:rPr lang="en-US" sz="700" dirty="0" err="1"/>
              <a:t>सीढ़ी</a:t>
            </a:r>
            <a:r>
              <a:rPr lang="en-US" sz="700" dirty="0"/>
              <a:t> </a:t>
            </a:r>
            <a:r>
              <a:rPr lang="en-US" sz="700" dirty="0" err="1"/>
              <a:t>जिसने</a:t>
            </a:r>
            <a:r>
              <a:rPr lang="en-US" sz="700" dirty="0"/>
              <a:t> </a:t>
            </a:r>
            <a:r>
              <a:rPr lang="hi-IN" sz="700" dirty="0"/>
              <a:t>फिरौन</a:t>
            </a:r>
            <a:r>
              <a:rPr lang="en-US" sz="700" dirty="0" smtClean="0"/>
              <a:t> </a:t>
            </a:r>
            <a:r>
              <a:rPr lang="en-US" sz="700" dirty="0" err="1"/>
              <a:t>को</a:t>
            </a:r>
            <a:r>
              <a:rPr lang="en-US" sz="700" dirty="0"/>
              <a:t> </a:t>
            </a:r>
            <a:r>
              <a:rPr lang="en-US" sz="700" dirty="0" err="1"/>
              <a:t>स्वर्ग</a:t>
            </a:r>
            <a:r>
              <a:rPr lang="en-US" sz="700" dirty="0"/>
              <a:t> </a:t>
            </a:r>
            <a:r>
              <a:rPr lang="en-US" sz="700" dirty="0" err="1"/>
              <a:t>तक</a:t>
            </a:r>
            <a:r>
              <a:rPr lang="en-US" sz="700" dirty="0"/>
              <a:t> </a:t>
            </a:r>
            <a:r>
              <a:rPr lang="en-US" sz="700" dirty="0" err="1"/>
              <a:t>पहुँचने</a:t>
            </a:r>
            <a:r>
              <a:rPr lang="en-US" sz="700" dirty="0"/>
              <a:t> </a:t>
            </a:r>
            <a:r>
              <a:rPr lang="en-US" sz="700" dirty="0" err="1"/>
              <a:t>की</a:t>
            </a:r>
            <a:r>
              <a:rPr lang="en-US" sz="700" dirty="0"/>
              <a:t> </a:t>
            </a:r>
            <a:r>
              <a:rPr lang="en-US" sz="700" dirty="0" err="1"/>
              <a:t>अनुमति</a:t>
            </a:r>
            <a:r>
              <a:rPr lang="en-US" sz="700" dirty="0"/>
              <a:t> </a:t>
            </a:r>
            <a:r>
              <a:rPr lang="en-US" sz="700" dirty="0" err="1"/>
              <a:t>दी</a:t>
            </a:r>
            <a:r>
              <a:rPr lang="en-US" sz="700" dirty="0"/>
              <a:t>" </a:t>
            </a:r>
            <a:r>
              <a:rPr lang="en-US" sz="700" dirty="0" err="1"/>
              <a:t>वाले</a:t>
            </a:r>
            <a:r>
              <a:rPr lang="en-US" sz="700" dirty="0"/>
              <a:t> </a:t>
            </a:r>
            <a:r>
              <a:rPr lang="en-US" sz="700" dirty="0" err="1"/>
              <a:t>वाक्य</a:t>
            </a:r>
            <a:r>
              <a:rPr lang="en-US" sz="700" dirty="0"/>
              <a:t> </a:t>
            </a:r>
            <a:r>
              <a:rPr lang="en-US" sz="700" dirty="0" err="1"/>
              <a:t>ने</a:t>
            </a:r>
            <a:r>
              <a:rPr lang="en-US" sz="700" dirty="0"/>
              <a:t> </a:t>
            </a:r>
            <a:r>
              <a:rPr lang="en-US" sz="700" dirty="0" err="1"/>
              <a:t>उन्हें</a:t>
            </a:r>
            <a:r>
              <a:rPr lang="en-US" sz="700" dirty="0"/>
              <a:t> </a:t>
            </a:r>
            <a:r>
              <a:rPr lang="en-US" sz="700" dirty="0" err="1"/>
              <a:t>यह</a:t>
            </a:r>
            <a:r>
              <a:rPr lang="en-US" sz="700" dirty="0"/>
              <a:t> </a:t>
            </a:r>
            <a:r>
              <a:rPr lang="en-US" sz="700" dirty="0" err="1"/>
              <a:t>सोचने</a:t>
            </a:r>
            <a:r>
              <a:rPr lang="en-US" sz="700" dirty="0"/>
              <a:t> </a:t>
            </a:r>
            <a:r>
              <a:rPr lang="en-US" sz="700" dirty="0" err="1"/>
              <a:t>के</a:t>
            </a:r>
            <a:r>
              <a:rPr lang="en-US" sz="700" dirty="0"/>
              <a:t> </a:t>
            </a:r>
            <a:r>
              <a:rPr lang="en-US" sz="700" dirty="0" err="1"/>
              <a:t>लिए</a:t>
            </a:r>
            <a:r>
              <a:rPr lang="en-US" sz="700" dirty="0"/>
              <a:t> </a:t>
            </a:r>
            <a:r>
              <a:rPr lang="en-US" sz="700" dirty="0" err="1"/>
              <a:t>प्रेरित</a:t>
            </a:r>
            <a:r>
              <a:rPr lang="en-US" sz="700" dirty="0"/>
              <a:t> </a:t>
            </a:r>
            <a:r>
              <a:rPr lang="en-US" sz="700" dirty="0" err="1"/>
              <a:t>किया</a:t>
            </a:r>
            <a:r>
              <a:rPr lang="en-US" sz="700" dirty="0"/>
              <a:t> </a:t>
            </a:r>
            <a:r>
              <a:rPr lang="en-US" sz="700" dirty="0" err="1"/>
              <a:t>कि</a:t>
            </a:r>
            <a:r>
              <a:rPr lang="en-US" sz="700" dirty="0"/>
              <a:t> </a:t>
            </a:r>
            <a:r>
              <a:rPr lang="en-US" sz="700" dirty="0" err="1"/>
              <a:t>उस</a:t>
            </a:r>
            <a:r>
              <a:rPr lang="en-US" sz="700" dirty="0"/>
              <a:t> "</a:t>
            </a:r>
            <a:r>
              <a:rPr lang="en-US" sz="700" dirty="0" err="1"/>
              <a:t>सीढ़ियों</a:t>
            </a:r>
            <a:r>
              <a:rPr lang="en-US" sz="700" dirty="0"/>
              <a:t> </a:t>
            </a:r>
            <a:r>
              <a:rPr lang="en-US" sz="700" dirty="0" err="1"/>
              <a:t>वाली</a:t>
            </a:r>
            <a:r>
              <a:rPr lang="en-US" sz="700" dirty="0"/>
              <a:t> </a:t>
            </a:r>
            <a:r>
              <a:rPr lang="en-US" sz="700" dirty="0" err="1"/>
              <a:t>पिरामिड</a:t>
            </a:r>
            <a:r>
              <a:rPr lang="en-US" sz="700" dirty="0"/>
              <a:t>" </a:t>
            </a:r>
            <a:r>
              <a:rPr lang="en-US" sz="700" dirty="0" err="1"/>
              <a:t>का</a:t>
            </a:r>
            <a:r>
              <a:rPr lang="en-US" sz="700" dirty="0"/>
              <a:t> </a:t>
            </a:r>
            <a:r>
              <a:rPr lang="en-US" sz="700" dirty="0" err="1"/>
              <a:t>स्रोत</a:t>
            </a:r>
            <a:r>
              <a:rPr lang="en-US" sz="700" dirty="0"/>
              <a:t> </a:t>
            </a:r>
            <a:r>
              <a:rPr lang="hi-IN" sz="700" dirty="0" smtClean="0"/>
              <a:t>क्या</a:t>
            </a:r>
            <a:r>
              <a:rPr lang="en-US" sz="700" dirty="0" smtClean="0"/>
              <a:t> </a:t>
            </a:r>
            <a:r>
              <a:rPr lang="en-US" sz="700" dirty="0" err="1" smtClean="0"/>
              <a:t>होगा</a:t>
            </a:r>
            <a:r>
              <a:rPr lang="en-US" sz="700" dirty="0"/>
              <a:t>?</a:t>
            </a:r>
          </a:p>
        </p:txBody>
      </p:sp>
      <p:sp>
        <p:nvSpPr>
          <p:cNvPr id="6" name="Rectangle 5"/>
          <p:cNvSpPr/>
          <p:nvPr/>
        </p:nvSpPr>
        <p:spPr>
          <a:xfrm>
            <a:off x="497288" y="2029464"/>
            <a:ext cx="1255312" cy="415498"/>
          </a:xfrm>
          <a:prstGeom prst="rect">
            <a:avLst/>
          </a:prstGeom>
        </p:spPr>
        <p:txBody>
          <a:bodyPr wrap="square">
            <a:spAutoFit/>
          </a:bodyPr>
          <a:lstStyle/>
          <a:p>
            <a:pPr algn="ctr"/>
            <a:r>
              <a:rPr lang="en-US" sz="700" dirty="0" err="1"/>
              <a:t>क्या</a:t>
            </a:r>
            <a:r>
              <a:rPr lang="en-US" sz="700" dirty="0"/>
              <a:t> </a:t>
            </a:r>
            <a:r>
              <a:rPr lang="en-US" sz="700" dirty="0" err="1"/>
              <a:t>पिरामिड</a:t>
            </a:r>
            <a:r>
              <a:rPr lang="en-US" sz="700" dirty="0"/>
              <a:t> </a:t>
            </a:r>
            <a:r>
              <a:rPr lang="en-US" sz="700" dirty="0" err="1"/>
              <a:t>की</a:t>
            </a:r>
            <a:r>
              <a:rPr lang="en-US" sz="700" dirty="0"/>
              <a:t> </a:t>
            </a:r>
            <a:r>
              <a:rPr lang="en-US" sz="700" dirty="0" err="1"/>
              <a:t>वास्तुकला</a:t>
            </a:r>
            <a:r>
              <a:rPr lang="en-US" sz="700" dirty="0"/>
              <a:t> </a:t>
            </a:r>
            <a:r>
              <a:rPr lang="en-US" sz="700" dirty="0" err="1"/>
              <a:t>किसी</a:t>
            </a:r>
            <a:r>
              <a:rPr lang="en-US" sz="700" dirty="0"/>
              <a:t> </a:t>
            </a:r>
            <a:r>
              <a:rPr lang="en-US" sz="700" dirty="0" err="1"/>
              <a:t>धार्मिक</a:t>
            </a:r>
            <a:r>
              <a:rPr lang="en-US" sz="700" dirty="0"/>
              <a:t> </a:t>
            </a:r>
            <a:r>
              <a:rPr lang="en-US" sz="700" dirty="0" err="1"/>
              <a:t>विषय</a:t>
            </a:r>
            <a:r>
              <a:rPr lang="en-US" sz="700" dirty="0"/>
              <a:t> </a:t>
            </a:r>
            <a:r>
              <a:rPr lang="en-US" sz="700" dirty="0" err="1"/>
              <a:t>का</a:t>
            </a:r>
            <a:r>
              <a:rPr lang="en-US" sz="700" dirty="0"/>
              <a:t> "</a:t>
            </a:r>
            <a:r>
              <a:rPr lang="en-US" sz="700" dirty="0" err="1"/>
              <a:t>कठिन</a:t>
            </a:r>
            <a:r>
              <a:rPr lang="en-US" sz="700" dirty="0"/>
              <a:t>" </a:t>
            </a:r>
            <a:r>
              <a:rPr lang="en-US" sz="700" dirty="0" err="1"/>
              <a:t>अनुवाद</a:t>
            </a:r>
            <a:r>
              <a:rPr lang="en-US" sz="700" dirty="0"/>
              <a:t> </a:t>
            </a:r>
            <a:r>
              <a:rPr lang="en-US" sz="700" dirty="0" err="1"/>
              <a:t>है</a:t>
            </a:r>
            <a:r>
              <a:rPr lang="en-US" sz="700" dirty="0"/>
              <a:t>?</a:t>
            </a:r>
          </a:p>
        </p:txBody>
      </p:sp>
      <p:sp>
        <p:nvSpPr>
          <p:cNvPr id="7" name="Rectangle 6"/>
          <p:cNvSpPr/>
          <p:nvPr/>
        </p:nvSpPr>
        <p:spPr>
          <a:xfrm>
            <a:off x="2514600" y="2035115"/>
            <a:ext cx="1371600" cy="415498"/>
          </a:xfrm>
          <a:prstGeom prst="rect">
            <a:avLst/>
          </a:prstGeom>
        </p:spPr>
        <p:txBody>
          <a:bodyPr wrap="square">
            <a:spAutoFit/>
          </a:bodyPr>
          <a:lstStyle/>
          <a:p>
            <a:pPr algn="ctr"/>
            <a:r>
              <a:rPr lang="en-US" sz="700" dirty="0" smtClean="0"/>
              <a:t> </a:t>
            </a:r>
            <a:r>
              <a:rPr lang="en-US" sz="700" dirty="0" err="1"/>
              <a:t>इसके</a:t>
            </a:r>
            <a:r>
              <a:rPr lang="en-US" sz="700" dirty="0"/>
              <a:t> </a:t>
            </a:r>
            <a:r>
              <a:rPr lang="en-US" sz="700" dirty="0" err="1"/>
              <a:t>विपरीत</a:t>
            </a:r>
            <a:r>
              <a:rPr lang="en-US" sz="700" dirty="0"/>
              <a:t>, </a:t>
            </a:r>
            <a:r>
              <a:rPr lang="en-US" sz="700" dirty="0" err="1"/>
              <a:t>धार्मिक</a:t>
            </a:r>
            <a:r>
              <a:rPr lang="en-US" sz="700" dirty="0"/>
              <a:t> </a:t>
            </a:r>
            <a:r>
              <a:rPr lang="en-US" sz="700" dirty="0" err="1"/>
              <a:t>ग्रंथ</a:t>
            </a:r>
            <a:r>
              <a:rPr lang="en-US" sz="700" dirty="0"/>
              <a:t>, </a:t>
            </a:r>
            <a:r>
              <a:rPr lang="hi-IN" sz="700" dirty="0" smtClean="0"/>
              <a:t>अक्सर</a:t>
            </a:r>
            <a:r>
              <a:rPr lang="en-US" sz="700" dirty="0" smtClean="0"/>
              <a:t> </a:t>
            </a:r>
            <a:r>
              <a:rPr lang="en-US" sz="700" dirty="0" err="1" smtClean="0"/>
              <a:t>तकनीकी</a:t>
            </a:r>
            <a:r>
              <a:rPr lang="en-US" sz="700" dirty="0" smtClean="0"/>
              <a:t> </a:t>
            </a:r>
            <a:r>
              <a:rPr lang="en-US" sz="700" dirty="0" err="1"/>
              <a:t>आवश्यकताओं</a:t>
            </a:r>
            <a:r>
              <a:rPr lang="en-US" sz="700" dirty="0"/>
              <a:t> </a:t>
            </a:r>
            <a:r>
              <a:rPr lang="en-US" sz="700" dirty="0" smtClean="0"/>
              <a:t/>
            </a:r>
            <a:br>
              <a:rPr lang="en-US" sz="700" dirty="0" smtClean="0"/>
            </a:br>
            <a:r>
              <a:rPr lang="en-US" sz="700" dirty="0" err="1" smtClean="0"/>
              <a:t>के</a:t>
            </a:r>
            <a:r>
              <a:rPr lang="en-US" sz="700" dirty="0" smtClean="0"/>
              <a:t> </a:t>
            </a:r>
            <a:r>
              <a:rPr lang="en-US" sz="700" dirty="0" err="1" smtClean="0"/>
              <a:t>अनुरूप</a:t>
            </a:r>
            <a:r>
              <a:rPr lang="en-US" sz="700" dirty="0" smtClean="0"/>
              <a:t> </a:t>
            </a:r>
            <a:r>
              <a:rPr lang="en-US" sz="700" dirty="0" err="1"/>
              <a:t>नहीं</a:t>
            </a:r>
            <a:r>
              <a:rPr lang="en-US" sz="700" dirty="0"/>
              <a:t> </a:t>
            </a:r>
            <a:r>
              <a:rPr lang="hi-IN" sz="700" dirty="0" smtClean="0"/>
              <a:t>होते</a:t>
            </a:r>
            <a:r>
              <a:rPr lang="en-US" sz="700" dirty="0" smtClean="0"/>
              <a:t> </a:t>
            </a:r>
            <a:r>
              <a:rPr lang="hi-IN" sz="700" dirty="0" smtClean="0"/>
              <a:t>हैं</a:t>
            </a:r>
            <a:r>
              <a:rPr lang="en-US" sz="700" dirty="0" smtClean="0"/>
              <a:t>?</a:t>
            </a:r>
            <a:endParaRPr lang="en-US" sz="700" dirty="0"/>
          </a:p>
        </p:txBody>
      </p:sp>
    </p:spTree>
    <p:extLst>
      <p:ext uri="{BB962C8B-B14F-4D97-AF65-F5344CB8AC3E}">
        <p14:creationId xmlns:p14="http://schemas.microsoft.com/office/powerpoint/2010/main" val="171652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r>
              <a:rPr lang="en-US" dirty="0"/>
              <a:t> </a:t>
            </a:r>
            <a:r>
              <a:rPr lang="en-US" dirty="0" err="1"/>
              <a:t>फिरौन</a:t>
            </a:r>
            <a:r>
              <a:rPr lang="en-US" dirty="0"/>
              <a:t> </a:t>
            </a:r>
            <a:r>
              <a:rPr lang="en-US" dirty="0" err="1"/>
              <a:t>डोजर</a:t>
            </a:r>
            <a:r>
              <a:rPr lang="en-US" dirty="0"/>
              <a:t> </a:t>
            </a:r>
            <a:r>
              <a:rPr lang="en-US" dirty="0" err="1"/>
              <a:t>का</a:t>
            </a:r>
            <a:r>
              <a:rPr lang="en-US" dirty="0"/>
              <a:t> </a:t>
            </a:r>
            <a:r>
              <a:rPr lang="en-US" dirty="0" err="1"/>
              <a:t>पिरामिड</a:t>
            </a:r>
            <a:r>
              <a:rPr lang="en-US" dirty="0"/>
              <a:t>, </a:t>
            </a:r>
            <a:r>
              <a:rPr lang="en-US" dirty="0" err="1"/>
              <a:t>सक़्क़ारा</a:t>
            </a:r>
            <a:r>
              <a:rPr lang="en-US" dirty="0"/>
              <a:t> (2600-</a:t>
            </a:r>
            <a:r>
              <a:rPr lang="en-US" dirty="0" err="1"/>
              <a:t>ईसा</a:t>
            </a:r>
            <a:r>
              <a:rPr lang="en-US" dirty="0"/>
              <a:t> </a:t>
            </a:r>
            <a:r>
              <a:rPr lang="en-US" dirty="0" err="1"/>
              <a:t>पूर्व</a:t>
            </a:r>
            <a:r>
              <a:rPr lang="en-US" dirty="0"/>
              <a:t>) </a:t>
            </a:r>
          </a:p>
        </p:txBody>
      </p:sp>
      <p:pic>
        <p:nvPicPr>
          <p:cNvPr id="84994" name="Picture 2" descr="C:\Users\HP\Desktop\PYRAMIDS\PYRAMID IMAGES\p0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9"/>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1424063"/>
            <a:ext cx="2286000" cy="1277273"/>
          </a:xfrm>
          <a:prstGeom prst="rect">
            <a:avLst/>
          </a:prstGeom>
        </p:spPr>
        <p:txBody>
          <a:bodyPr wrap="square">
            <a:spAutoFit/>
          </a:bodyPr>
          <a:lstStyle/>
          <a:p>
            <a:r>
              <a:rPr lang="en-US" sz="700" dirty="0" err="1"/>
              <a:t>सीढ़ियों</a:t>
            </a:r>
            <a:r>
              <a:rPr lang="en-US" sz="700" dirty="0"/>
              <a:t> </a:t>
            </a:r>
            <a:r>
              <a:rPr lang="en-US" sz="700" dirty="0" err="1"/>
              <a:t>वाली</a:t>
            </a:r>
            <a:r>
              <a:rPr lang="en-US" sz="700" dirty="0"/>
              <a:t> </a:t>
            </a:r>
            <a:r>
              <a:rPr lang="en-US" sz="700" dirty="0" err="1"/>
              <a:t>संरचनाएं</a:t>
            </a:r>
            <a:r>
              <a:rPr lang="en-US" sz="700" dirty="0"/>
              <a:t> </a:t>
            </a:r>
            <a:r>
              <a:rPr lang="en-US" sz="700" dirty="0" err="1"/>
              <a:t>पिरामिड</a:t>
            </a:r>
            <a:r>
              <a:rPr lang="en-US" sz="700" dirty="0"/>
              <a:t> </a:t>
            </a:r>
            <a:r>
              <a:rPr lang="en-US" sz="700" dirty="0" err="1"/>
              <a:t>के</a:t>
            </a:r>
            <a:r>
              <a:rPr lang="en-US" sz="700" dirty="0"/>
              <a:t> </a:t>
            </a:r>
            <a:r>
              <a:rPr lang="en-US" sz="700" dirty="0" err="1"/>
              <a:t>नीचे</a:t>
            </a:r>
            <a:r>
              <a:rPr lang="en-US" sz="700" dirty="0"/>
              <a:t> </a:t>
            </a:r>
            <a:r>
              <a:rPr lang="en-US" sz="700" dirty="0" err="1"/>
              <a:t>सर्वव्यापी</a:t>
            </a:r>
            <a:r>
              <a:rPr lang="en-US" sz="700" dirty="0"/>
              <a:t> </a:t>
            </a:r>
            <a:r>
              <a:rPr lang="en-US" sz="700" dirty="0" err="1"/>
              <a:t>हैं</a:t>
            </a:r>
            <a:r>
              <a:rPr lang="en-US" sz="700" dirty="0"/>
              <a:t>, </a:t>
            </a:r>
            <a:r>
              <a:rPr lang="en-US" sz="700" dirty="0" smtClean="0"/>
              <a:t/>
            </a:r>
            <a:br>
              <a:rPr lang="en-US" sz="700" dirty="0" smtClean="0"/>
            </a:br>
            <a:r>
              <a:rPr lang="en-US" sz="700" dirty="0" err="1" smtClean="0"/>
              <a:t>उदाहरण</a:t>
            </a:r>
            <a:r>
              <a:rPr lang="en-US" sz="700" dirty="0" smtClean="0"/>
              <a:t> </a:t>
            </a:r>
            <a:r>
              <a:rPr lang="en-US" sz="700" dirty="0" err="1"/>
              <a:t>के</a:t>
            </a:r>
            <a:r>
              <a:rPr lang="en-US" sz="700" dirty="0"/>
              <a:t> </a:t>
            </a:r>
            <a:r>
              <a:rPr lang="en-US" sz="700" dirty="0" err="1"/>
              <a:t>लिए</a:t>
            </a:r>
            <a:r>
              <a:rPr lang="en-US" sz="700" dirty="0"/>
              <a:t> </a:t>
            </a:r>
            <a:r>
              <a:rPr lang="en-US" sz="700" dirty="0" err="1"/>
              <a:t>मेनक्योर</a:t>
            </a:r>
            <a:r>
              <a:rPr lang="en-US" sz="700" dirty="0"/>
              <a:t> </a:t>
            </a:r>
            <a:r>
              <a:rPr lang="en-US" sz="700" dirty="0" err="1"/>
              <a:t>की</a:t>
            </a:r>
            <a:r>
              <a:rPr lang="en-US" sz="700" dirty="0"/>
              <a:t> </a:t>
            </a:r>
            <a:r>
              <a:rPr lang="en-US" sz="700" dirty="0" err="1"/>
              <a:t>तीन</a:t>
            </a:r>
            <a:r>
              <a:rPr lang="en-US" sz="700" dirty="0"/>
              <a:t> </a:t>
            </a:r>
            <a:r>
              <a:rPr lang="en-US" sz="700" dirty="0" err="1"/>
              <a:t>पिरामिडों</a:t>
            </a:r>
            <a:r>
              <a:rPr lang="en-US" sz="700" dirty="0"/>
              <a:t> </a:t>
            </a:r>
            <a:r>
              <a:rPr lang="en-US" sz="700" dirty="0" err="1"/>
              <a:t>में</a:t>
            </a:r>
            <a:r>
              <a:rPr lang="en-US" sz="700" dirty="0"/>
              <a:t> </a:t>
            </a:r>
            <a:r>
              <a:rPr lang="en-US" sz="700" dirty="0" smtClean="0"/>
              <a:t/>
            </a:r>
            <a:br>
              <a:rPr lang="en-US" sz="700" dirty="0" smtClean="0"/>
            </a:br>
            <a:r>
              <a:rPr lang="en-US" sz="700" dirty="0" smtClean="0"/>
              <a:t>(</a:t>
            </a:r>
            <a:r>
              <a:rPr lang="en-US" sz="700" dirty="0" err="1"/>
              <a:t>जो</a:t>
            </a:r>
            <a:r>
              <a:rPr lang="en-US" sz="700" dirty="0"/>
              <a:t> </a:t>
            </a:r>
            <a:r>
              <a:rPr lang="en-US" sz="700" dirty="0" err="1"/>
              <a:t>पृष्ठभूमि</a:t>
            </a:r>
            <a:r>
              <a:rPr lang="en-US" sz="700" dirty="0"/>
              <a:t> </a:t>
            </a:r>
            <a:r>
              <a:rPr lang="en-US" sz="700" dirty="0" err="1"/>
              <a:t>में</a:t>
            </a:r>
            <a:r>
              <a:rPr lang="en-US" sz="700" dirty="0"/>
              <a:t> </a:t>
            </a:r>
            <a:r>
              <a:rPr lang="en-US" sz="700" dirty="0" err="1"/>
              <a:t>दिखाई</a:t>
            </a:r>
            <a:r>
              <a:rPr lang="en-US" sz="700" dirty="0"/>
              <a:t> </a:t>
            </a:r>
            <a:r>
              <a:rPr lang="en-US" sz="700" dirty="0" err="1"/>
              <a:t>देती</a:t>
            </a:r>
            <a:r>
              <a:rPr lang="en-US" sz="700" dirty="0"/>
              <a:t> </a:t>
            </a:r>
            <a:r>
              <a:rPr lang="en-US" sz="700" dirty="0" err="1"/>
              <a:t>हैं</a:t>
            </a:r>
            <a:r>
              <a:rPr lang="en-US" sz="700" dirty="0"/>
              <a:t>). </a:t>
            </a:r>
            <a:r>
              <a:rPr lang="en-US" sz="700" dirty="0" err="1"/>
              <a:t>यह</a:t>
            </a:r>
            <a:r>
              <a:rPr lang="en-US" sz="700" dirty="0"/>
              <a:t> </a:t>
            </a:r>
            <a:r>
              <a:rPr lang="en-US" sz="700" dirty="0" err="1"/>
              <a:t>सोचना</a:t>
            </a:r>
            <a:r>
              <a:rPr lang="en-US" sz="700" dirty="0"/>
              <a:t> </a:t>
            </a:r>
            <a:r>
              <a:rPr lang="en-US" sz="700" dirty="0" err="1"/>
              <a:t>उचित</a:t>
            </a:r>
            <a:r>
              <a:rPr lang="en-US" sz="700" dirty="0"/>
              <a:t> </a:t>
            </a:r>
            <a:r>
              <a:rPr lang="en-US" sz="700" dirty="0" err="1"/>
              <a:t>लगता</a:t>
            </a:r>
            <a:r>
              <a:rPr lang="en-US" sz="700" dirty="0"/>
              <a:t> </a:t>
            </a:r>
            <a:r>
              <a:rPr lang="en-US" sz="700" dirty="0" err="1"/>
              <a:t>है</a:t>
            </a:r>
            <a:r>
              <a:rPr lang="en-US" sz="700" dirty="0"/>
              <a:t> </a:t>
            </a:r>
            <a:r>
              <a:rPr lang="en-US" sz="700" dirty="0" err="1"/>
              <a:t>कि</a:t>
            </a:r>
            <a:r>
              <a:rPr lang="en-US" sz="700" dirty="0"/>
              <a:t> </a:t>
            </a:r>
            <a:r>
              <a:rPr lang="en-US" sz="700" dirty="0" err="1"/>
              <a:t>गीज़ा</a:t>
            </a:r>
            <a:r>
              <a:rPr lang="en-US" sz="700" dirty="0"/>
              <a:t> </a:t>
            </a:r>
            <a:r>
              <a:rPr lang="en-US" sz="700" dirty="0" err="1"/>
              <a:t>पिरामिडों</a:t>
            </a:r>
            <a:r>
              <a:rPr lang="en-US" sz="700" dirty="0"/>
              <a:t> </a:t>
            </a:r>
            <a:r>
              <a:rPr lang="en-US" sz="700" dirty="0" err="1"/>
              <a:t>के</a:t>
            </a:r>
            <a:r>
              <a:rPr lang="en-US" sz="700" dirty="0"/>
              <a:t> </a:t>
            </a:r>
            <a:r>
              <a:rPr lang="en-US" sz="700" dirty="0" err="1"/>
              <a:t>सतही</a:t>
            </a:r>
            <a:r>
              <a:rPr lang="en-US" sz="700" dirty="0"/>
              <a:t> </a:t>
            </a:r>
            <a:r>
              <a:rPr lang="en-US" sz="700" dirty="0" err="1"/>
              <a:t>भागों</a:t>
            </a:r>
            <a:r>
              <a:rPr lang="en-US" sz="700" dirty="0"/>
              <a:t> </a:t>
            </a:r>
            <a:r>
              <a:rPr lang="en-US" sz="700" dirty="0" err="1"/>
              <a:t>के</a:t>
            </a:r>
            <a:r>
              <a:rPr lang="en-US" sz="700" dirty="0"/>
              <a:t> </a:t>
            </a:r>
            <a:r>
              <a:rPr lang="en-US" sz="700" dirty="0" err="1"/>
              <a:t>नीचे</a:t>
            </a:r>
            <a:r>
              <a:rPr lang="en-US" sz="700" dirty="0"/>
              <a:t> </a:t>
            </a:r>
            <a:r>
              <a:rPr lang="en-US" sz="700" dirty="0" err="1"/>
              <a:t>वो</a:t>
            </a:r>
            <a:r>
              <a:rPr lang="en-US" sz="700" dirty="0"/>
              <a:t> </a:t>
            </a:r>
            <a:r>
              <a:rPr lang="en-US" sz="700" dirty="0" err="1"/>
              <a:t>सीढ़ियां</a:t>
            </a:r>
            <a:r>
              <a:rPr lang="en-US" sz="700" dirty="0"/>
              <a:t> </a:t>
            </a:r>
            <a:r>
              <a:rPr lang="en-US" sz="700" dirty="0" err="1"/>
              <a:t>बेहतर</a:t>
            </a:r>
            <a:r>
              <a:rPr lang="en-US" sz="700" dirty="0"/>
              <a:t> </a:t>
            </a:r>
            <a:r>
              <a:rPr lang="en-US" sz="700" dirty="0" err="1"/>
              <a:t>हालत</a:t>
            </a:r>
            <a:r>
              <a:rPr lang="en-US" sz="700" dirty="0"/>
              <a:t> </a:t>
            </a:r>
            <a:r>
              <a:rPr lang="en-US" sz="700" dirty="0" err="1"/>
              <a:t>में</a:t>
            </a:r>
            <a:r>
              <a:rPr lang="en-US" sz="700" dirty="0"/>
              <a:t> </a:t>
            </a:r>
            <a:r>
              <a:rPr lang="en-US" sz="700" dirty="0" err="1"/>
              <a:t>होंगी</a:t>
            </a:r>
            <a:r>
              <a:rPr lang="en-US" sz="700" dirty="0"/>
              <a:t>. </a:t>
            </a:r>
            <a:r>
              <a:rPr lang="en-US" sz="700" dirty="0" err="1"/>
              <a:t>मिस्र</a:t>
            </a:r>
            <a:r>
              <a:rPr lang="en-US" sz="700" dirty="0"/>
              <a:t> </a:t>
            </a:r>
            <a:r>
              <a:rPr lang="en-US" sz="700" dirty="0" err="1"/>
              <a:t>के</a:t>
            </a:r>
            <a:r>
              <a:rPr lang="en-US" sz="700" dirty="0"/>
              <a:t> </a:t>
            </a:r>
            <a:r>
              <a:rPr lang="en-US" sz="700" dirty="0" err="1"/>
              <a:t>लम्बे</a:t>
            </a:r>
            <a:r>
              <a:rPr lang="en-US" sz="700" dirty="0"/>
              <a:t>, </a:t>
            </a:r>
            <a:r>
              <a:rPr lang="en-US" sz="700" dirty="0" err="1"/>
              <a:t>प्राचीन</a:t>
            </a:r>
            <a:r>
              <a:rPr lang="en-US" sz="700" dirty="0"/>
              <a:t> </a:t>
            </a:r>
            <a:r>
              <a:rPr lang="en-US" sz="700" dirty="0" err="1"/>
              <a:t>और</a:t>
            </a:r>
            <a:r>
              <a:rPr lang="en-US" sz="700" dirty="0"/>
              <a:t> </a:t>
            </a:r>
            <a:r>
              <a:rPr lang="en-US" sz="700" dirty="0" err="1"/>
              <a:t>आधुनिक</a:t>
            </a:r>
            <a:r>
              <a:rPr lang="en-US" sz="700" dirty="0"/>
              <a:t> </a:t>
            </a:r>
            <a:r>
              <a:rPr lang="en-US" sz="700" dirty="0" err="1"/>
              <a:t>इतिहास</a:t>
            </a:r>
            <a:r>
              <a:rPr lang="en-US" sz="700" dirty="0"/>
              <a:t> </a:t>
            </a:r>
            <a:r>
              <a:rPr lang="en-US" sz="700" dirty="0" err="1"/>
              <a:t>में</a:t>
            </a:r>
            <a:r>
              <a:rPr lang="en-US" sz="700" dirty="0"/>
              <a:t>, </a:t>
            </a:r>
            <a:r>
              <a:rPr lang="en-US" sz="700" dirty="0" err="1"/>
              <a:t>पत्थर</a:t>
            </a:r>
            <a:r>
              <a:rPr lang="en-US" sz="700" dirty="0"/>
              <a:t> </a:t>
            </a:r>
            <a:r>
              <a:rPr lang="en-US" sz="700" dirty="0" err="1"/>
              <a:t>चोरों</a:t>
            </a:r>
            <a:r>
              <a:rPr lang="en-US" sz="700" dirty="0"/>
              <a:t> </a:t>
            </a:r>
            <a:r>
              <a:rPr lang="en-US" sz="700" dirty="0" err="1"/>
              <a:t>की</a:t>
            </a:r>
            <a:r>
              <a:rPr lang="en-US" sz="700" dirty="0"/>
              <a:t> </a:t>
            </a:r>
            <a:r>
              <a:rPr lang="en-US" sz="700" dirty="0" err="1" smtClean="0"/>
              <a:t>व्यवस्थित</a:t>
            </a:r>
            <a:r>
              <a:rPr lang="en-US" sz="700" dirty="0" smtClean="0"/>
              <a:t> </a:t>
            </a:r>
            <a:r>
              <a:rPr lang="en-US" sz="700" dirty="0" err="1"/>
              <a:t>डकैती</a:t>
            </a:r>
            <a:r>
              <a:rPr lang="en-US" sz="700" dirty="0"/>
              <a:t> </a:t>
            </a:r>
            <a:r>
              <a:rPr lang="en-US" sz="700" dirty="0" err="1"/>
              <a:t>ने</a:t>
            </a:r>
            <a:r>
              <a:rPr lang="en-US" sz="700" dirty="0"/>
              <a:t> </a:t>
            </a:r>
            <a:r>
              <a:rPr lang="en-US" sz="700" dirty="0" err="1"/>
              <a:t>पिरामिडों</a:t>
            </a:r>
            <a:r>
              <a:rPr lang="en-US" sz="700" dirty="0"/>
              <a:t> </a:t>
            </a:r>
            <a:r>
              <a:rPr lang="en-US" sz="700" dirty="0" err="1"/>
              <a:t>को</a:t>
            </a:r>
            <a:r>
              <a:rPr lang="en-US" sz="700" dirty="0"/>
              <a:t> </a:t>
            </a:r>
            <a:r>
              <a:rPr lang="en-US" sz="700" dirty="0" err="1"/>
              <a:t>बरबाद</a:t>
            </a:r>
            <a:r>
              <a:rPr lang="en-US" sz="700" dirty="0"/>
              <a:t> </a:t>
            </a:r>
            <a:r>
              <a:rPr lang="en-US" sz="700" dirty="0" err="1"/>
              <a:t>किया</a:t>
            </a:r>
            <a:r>
              <a:rPr lang="en-US" sz="700" dirty="0"/>
              <a:t>. </a:t>
            </a:r>
            <a:r>
              <a:rPr lang="en-US" sz="700" dirty="0" err="1"/>
              <a:t>इस</a:t>
            </a:r>
            <a:r>
              <a:rPr lang="en-US" sz="700" dirty="0"/>
              <a:t> </a:t>
            </a:r>
            <a:r>
              <a:rPr lang="en-US" sz="700" dirty="0" err="1"/>
              <a:t>बिंदु</a:t>
            </a:r>
            <a:r>
              <a:rPr lang="en-US" sz="700" dirty="0"/>
              <a:t> </a:t>
            </a:r>
            <a:r>
              <a:rPr lang="en-US" sz="700" dirty="0" err="1"/>
              <a:t>पर</a:t>
            </a:r>
            <a:r>
              <a:rPr lang="en-US" sz="700" dirty="0"/>
              <a:t> </a:t>
            </a:r>
            <a:r>
              <a:rPr lang="en-US" sz="700" dirty="0" err="1"/>
              <a:t>कि</a:t>
            </a:r>
            <a:r>
              <a:rPr lang="en-US" sz="700" dirty="0"/>
              <a:t> </a:t>
            </a:r>
            <a:r>
              <a:rPr lang="en-US" sz="700" dirty="0" err="1"/>
              <a:t>हम</a:t>
            </a:r>
            <a:r>
              <a:rPr lang="en-US" sz="700" dirty="0"/>
              <a:t> </a:t>
            </a:r>
            <a:r>
              <a:rPr lang="en-US" sz="700" dirty="0" err="1"/>
              <a:t>आश्चर्य</a:t>
            </a:r>
            <a:r>
              <a:rPr lang="en-US" sz="700" dirty="0"/>
              <a:t> </a:t>
            </a:r>
            <a:r>
              <a:rPr lang="en-US" sz="700" dirty="0" err="1"/>
              <a:t>कर</a:t>
            </a:r>
            <a:r>
              <a:rPr lang="en-US" sz="700" dirty="0"/>
              <a:t> </a:t>
            </a:r>
            <a:r>
              <a:rPr lang="en-US" sz="700" dirty="0" err="1"/>
              <a:t>सकते</a:t>
            </a:r>
            <a:r>
              <a:rPr lang="en-US" sz="700" dirty="0"/>
              <a:t> </a:t>
            </a:r>
            <a:r>
              <a:rPr lang="en-US" sz="700" dirty="0" err="1"/>
              <a:t>हैं</a:t>
            </a:r>
            <a:r>
              <a:rPr lang="en-US" sz="700" dirty="0"/>
              <a:t> </a:t>
            </a:r>
            <a:r>
              <a:rPr lang="en-US" sz="700" dirty="0" err="1"/>
              <a:t>कि</a:t>
            </a:r>
            <a:r>
              <a:rPr lang="en-US" sz="700" dirty="0"/>
              <a:t> </a:t>
            </a:r>
            <a:r>
              <a:rPr lang="en-US" sz="700" dirty="0" err="1"/>
              <a:t>फिरौन</a:t>
            </a:r>
            <a:r>
              <a:rPr lang="en-US" sz="700" dirty="0"/>
              <a:t> </a:t>
            </a:r>
            <a:r>
              <a:rPr lang="en-US" sz="700" dirty="0" err="1"/>
              <a:t>द्जोज़र</a:t>
            </a:r>
            <a:r>
              <a:rPr lang="en-US" sz="700" dirty="0"/>
              <a:t> </a:t>
            </a:r>
            <a:r>
              <a:rPr lang="en-US" sz="700" dirty="0" err="1"/>
              <a:t>की</a:t>
            </a:r>
            <a:r>
              <a:rPr lang="en-US" sz="700" dirty="0"/>
              <a:t> </a:t>
            </a:r>
            <a:r>
              <a:rPr lang="en-US" sz="700" dirty="0" err="1"/>
              <a:t>सक़्क़ारा</a:t>
            </a:r>
            <a:r>
              <a:rPr lang="en-US" sz="700" dirty="0"/>
              <a:t> </a:t>
            </a:r>
            <a:r>
              <a:rPr lang="en-US" sz="700" dirty="0" err="1"/>
              <a:t>में</a:t>
            </a:r>
            <a:r>
              <a:rPr lang="en-US" sz="700" dirty="0"/>
              <a:t> </a:t>
            </a:r>
            <a:r>
              <a:rPr lang="en-US" sz="700" dirty="0" err="1"/>
              <a:t>इमोथेप</a:t>
            </a:r>
            <a:r>
              <a:rPr lang="en-US" sz="700" dirty="0"/>
              <a:t> </a:t>
            </a:r>
            <a:r>
              <a:rPr lang="en-US" sz="700" dirty="0" err="1"/>
              <a:t>द्वारा</a:t>
            </a:r>
            <a:r>
              <a:rPr lang="en-US" sz="700" dirty="0"/>
              <a:t> </a:t>
            </a:r>
            <a:r>
              <a:rPr lang="en-US" sz="700" dirty="0" err="1"/>
              <a:t>निर्मित</a:t>
            </a:r>
            <a:r>
              <a:rPr lang="en-US" sz="700" dirty="0"/>
              <a:t> </a:t>
            </a:r>
            <a:r>
              <a:rPr lang="en-US" sz="700" dirty="0" err="1"/>
              <a:t>सबसे</a:t>
            </a:r>
            <a:r>
              <a:rPr lang="en-US" sz="700" dirty="0"/>
              <a:t> </a:t>
            </a:r>
            <a:r>
              <a:rPr lang="en-US" sz="700" dirty="0" err="1"/>
              <a:t>पुरानी</a:t>
            </a:r>
            <a:r>
              <a:rPr lang="en-US" sz="700" dirty="0"/>
              <a:t> </a:t>
            </a:r>
            <a:r>
              <a:rPr lang="en-US" sz="700" dirty="0" err="1"/>
              <a:t>पिरामिड</a:t>
            </a:r>
            <a:r>
              <a:rPr lang="en-US" sz="700" dirty="0"/>
              <a:t> </a:t>
            </a:r>
            <a:r>
              <a:rPr lang="en-US" sz="700" dirty="0" err="1"/>
              <a:t>कहीं</a:t>
            </a:r>
            <a:r>
              <a:rPr lang="en-US" sz="700" dirty="0"/>
              <a:t> </a:t>
            </a:r>
            <a:r>
              <a:rPr lang="en-US" sz="700" dirty="0" err="1"/>
              <a:t>शुरू</a:t>
            </a:r>
            <a:r>
              <a:rPr lang="en-US" sz="700" dirty="0"/>
              <a:t> </a:t>
            </a:r>
            <a:r>
              <a:rPr lang="en-US" sz="700" dirty="0" err="1"/>
              <a:t>में</a:t>
            </a:r>
            <a:r>
              <a:rPr lang="en-US" sz="700" dirty="0"/>
              <a:t> </a:t>
            </a:r>
            <a:r>
              <a:rPr lang="en-US" sz="700" dirty="0" err="1"/>
              <a:t>एक</a:t>
            </a:r>
            <a:r>
              <a:rPr lang="en-US" sz="700" dirty="0"/>
              <a:t> </a:t>
            </a:r>
            <a:r>
              <a:rPr lang="en-US" sz="700" dirty="0" err="1"/>
              <a:t>चिकनी</a:t>
            </a:r>
            <a:r>
              <a:rPr lang="en-US" sz="700" dirty="0"/>
              <a:t> </a:t>
            </a:r>
            <a:r>
              <a:rPr lang="en-US" sz="700" dirty="0" err="1"/>
              <a:t>पिरामिड</a:t>
            </a:r>
            <a:r>
              <a:rPr lang="en-US" sz="700" dirty="0"/>
              <a:t> </a:t>
            </a:r>
            <a:r>
              <a:rPr lang="en-US" sz="700" dirty="0" err="1"/>
              <a:t>तो</a:t>
            </a:r>
            <a:r>
              <a:rPr lang="en-US" sz="700" dirty="0"/>
              <a:t> </a:t>
            </a:r>
            <a:r>
              <a:rPr lang="en-US" sz="700" dirty="0" err="1"/>
              <a:t>नहीं</a:t>
            </a:r>
            <a:r>
              <a:rPr lang="en-US" sz="700" dirty="0"/>
              <a:t> </a:t>
            </a:r>
            <a:r>
              <a:rPr lang="en-US" sz="700" dirty="0" err="1"/>
              <a:t>थी</a:t>
            </a:r>
            <a:r>
              <a:rPr lang="en-US" sz="700" dirty="0"/>
              <a:t>, </a:t>
            </a:r>
            <a:r>
              <a:rPr lang="en-US" sz="700" dirty="0" err="1"/>
              <a:t>और</a:t>
            </a:r>
            <a:r>
              <a:rPr lang="en-US" sz="700" dirty="0"/>
              <a:t> </a:t>
            </a:r>
            <a:r>
              <a:rPr lang="en-US" sz="700" dirty="0" err="1"/>
              <a:t>पत्थरों</a:t>
            </a:r>
            <a:r>
              <a:rPr lang="en-US" sz="700" dirty="0"/>
              <a:t> </a:t>
            </a:r>
            <a:r>
              <a:rPr lang="en-US" sz="700" dirty="0" err="1"/>
              <a:t>की</a:t>
            </a:r>
            <a:r>
              <a:rPr lang="en-US" sz="700" dirty="0"/>
              <a:t> </a:t>
            </a:r>
            <a:r>
              <a:rPr lang="en-US" sz="700" dirty="0" err="1"/>
              <a:t>चोरी</a:t>
            </a:r>
            <a:r>
              <a:rPr lang="en-US" sz="700" dirty="0"/>
              <a:t> </a:t>
            </a:r>
            <a:r>
              <a:rPr lang="en-US" sz="700" dirty="0" err="1"/>
              <a:t>के</a:t>
            </a:r>
            <a:r>
              <a:rPr lang="en-US" sz="700" dirty="0"/>
              <a:t> </a:t>
            </a:r>
            <a:r>
              <a:rPr lang="en-US" sz="700" dirty="0" err="1"/>
              <a:t>कारण</a:t>
            </a:r>
            <a:r>
              <a:rPr lang="en-US" sz="700" dirty="0"/>
              <a:t> </a:t>
            </a:r>
            <a:r>
              <a:rPr lang="en-US" sz="700" dirty="0" err="1"/>
              <a:t>वो</a:t>
            </a:r>
            <a:r>
              <a:rPr lang="en-US" sz="700" dirty="0"/>
              <a:t> </a:t>
            </a:r>
            <a:r>
              <a:rPr lang="en-US" sz="700" dirty="0" err="1"/>
              <a:t>बाद</a:t>
            </a:r>
            <a:r>
              <a:rPr lang="en-US" sz="700" dirty="0"/>
              <a:t> </a:t>
            </a:r>
            <a:r>
              <a:rPr lang="en-US" sz="700" dirty="0" err="1"/>
              <a:t>में</a:t>
            </a:r>
            <a:r>
              <a:rPr lang="en-US" sz="700" dirty="0"/>
              <a:t> </a:t>
            </a:r>
            <a:r>
              <a:rPr lang="en-US" sz="700" dirty="0" err="1"/>
              <a:t>कहीं</a:t>
            </a:r>
            <a:r>
              <a:rPr lang="en-US" sz="700" dirty="0"/>
              <a:t> </a:t>
            </a:r>
            <a:r>
              <a:rPr lang="en-US" sz="700" dirty="0" err="1"/>
              <a:t>सीढ़ियों</a:t>
            </a:r>
            <a:r>
              <a:rPr lang="en-US" sz="700" dirty="0"/>
              <a:t> </a:t>
            </a:r>
            <a:r>
              <a:rPr lang="en-US" sz="700" dirty="0" err="1"/>
              <a:t>वाली</a:t>
            </a:r>
            <a:r>
              <a:rPr lang="en-US" sz="700" dirty="0"/>
              <a:t> </a:t>
            </a:r>
            <a:r>
              <a:rPr lang="en-US" sz="700" dirty="0" err="1"/>
              <a:t>पिरामिड</a:t>
            </a:r>
            <a:r>
              <a:rPr lang="en-US" sz="700" dirty="0"/>
              <a:t> </a:t>
            </a:r>
            <a:r>
              <a:rPr lang="en-US" sz="700" dirty="0" err="1"/>
              <a:t>में</a:t>
            </a:r>
            <a:r>
              <a:rPr lang="en-US" sz="700" dirty="0"/>
              <a:t> </a:t>
            </a:r>
            <a:r>
              <a:rPr lang="en-US" sz="700" dirty="0" err="1"/>
              <a:t>तो</a:t>
            </a:r>
            <a:r>
              <a:rPr lang="en-US" sz="700" dirty="0"/>
              <a:t> </a:t>
            </a:r>
            <a:r>
              <a:rPr lang="en-US" sz="700" dirty="0" err="1"/>
              <a:t>तब्दील</a:t>
            </a:r>
            <a:r>
              <a:rPr lang="en-US" sz="700" dirty="0"/>
              <a:t> </a:t>
            </a:r>
            <a:r>
              <a:rPr lang="en-US" sz="700" dirty="0" err="1"/>
              <a:t>नहीं</a:t>
            </a:r>
            <a:r>
              <a:rPr lang="en-US" sz="700" dirty="0"/>
              <a:t> </a:t>
            </a:r>
            <a:r>
              <a:rPr lang="en-US" sz="700" dirty="0" err="1"/>
              <a:t>हो</a:t>
            </a:r>
            <a:r>
              <a:rPr lang="en-US" sz="700" dirty="0"/>
              <a:t>  </a:t>
            </a:r>
            <a:r>
              <a:rPr lang="en-US" sz="700" dirty="0" err="1"/>
              <a:t>गई</a:t>
            </a:r>
            <a:r>
              <a:rPr lang="en-US" sz="700" dirty="0"/>
              <a:t>, </a:t>
            </a:r>
            <a:r>
              <a:rPr lang="en-US" sz="700" dirty="0" err="1"/>
              <a:t>जिसके</a:t>
            </a:r>
            <a:r>
              <a:rPr lang="en-US" sz="700" dirty="0"/>
              <a:t> </a:t>
            </a:r>
            <a:r>
              <a:rPr lang="en-US" sz="700" dirty="0" err="1"/>
              <a:t>निचले</a:t>
            </a:r>
            <a:r>
              <a:rPr lang="en-US" sz="700" dirty="0"/>
              <a:t> </a:t>
            </a:r>
            <a:r>
              <a:rPr lang="en-US" sz="700" dirty="0" err="1"/>
              <a:t>स्तर</a:t>
            </a:r>
            <a:r>
              <a:rPr lang="en-US" sz="700" dirty="0"/>
              <a:t> </a:t>
            </a:r>
            <a:r>
              <a:rPr lang="en-US" sz="700" dirty="0" err="1"/>
              <a:t>पर</a:t>
            </a:r>
            <a:r>
              <a:rPr lang="en-US" sz="700" dirty="0"/>
              <a:t> </a:t>
            </a:r>
            <a:r>
              <a:rPr lang="en-US" sz="700" dirty="0" err="1"/>
              <a:t>पुरानी</a:t>
            </a:r>
            <a:r>
              <a:rPr lang="en-US" sz="700" dirty="0"/>
              <a:t> </a:t>
            </a:r>
            <a:r>
              <a:rPr lang="en-US" sz="700" dirty="0" err="1"/>
              <a:t>सीढ़ियां</a:t>
            </a:r>
            <a:r>
              <a:rPr lang="en-US" sz="700" dirty="0"/>
              <a:t> </a:t>
            </a:r>
            <a:r>
              <a:rPr lang="en-US" sz="700" dirty="0" err="1"/>
              <a:t>होतीं</a:t>
            </a:r>
            <a:r>
              <a:rPr lang="en-US" sz="700" dirty="0"/>
              <a:t>. </a:t>
            </a:r>
          </a:p>
        </p:txBody>
      </p:sp>
    </p:spTree>
    <p:extLst>
      <p:ext uri="{BB962C8B-B14F-4D97-AF65-F5344CB8AC3E}">
        <p14:creationId xmlns:p14="http://schemas.microsoft.com/office/powerpoint/2010/main" val="21477480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86018" name="Picture 2" descr="C:\Users\HP\Desktop\PYRAMIDS\PYRAMID IMAGES\p0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3" y="13563"/>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3065740"/>
            <a:ext cx="2286000" cy="184666"/>
          </a:xfrm>
          <a:prstGeom prst="rect">
            <a:avLst/>
          </a:prstGeom>
        </p:spPr>
        <p:txBody>
          <a:bodyPr>
            <a:spAutoFit/>
          </a:bodyPr>
          <a:lstStyle/>
          <a:p>
            <a:r>
              <a:rPr lang="en-US" sz="600" dirty="0" err="1" smtClean="0"/>
              <a:t>चूना-पत्थर</a:t>
            </a:r>
            <a:r>
              <a:rPr lang="en-US" sz="600" dirty="0" smtClean="0"/>
              <a:t> </a:t>
            </a:r>
            <a:r>
              <a:rPr lang="en-US" sz="600" dirty="0" err="1"/>
              <a:t>एक</a:t>
            </a:r>
            <a:r>
              <a:rPr lang="en-US" sz="600" dirty="0"/>
              <a:t> </a:t>
            </a:r>
            <a:r>
              <a:rPr lang="en-US" sz="600" dirty="0" err="1"/>
              <a:t>तलछटी</a:t>
            </a:r>
            <a:r>
              <a:rPr lang="en-US" sz="600" dirty="0"/>
              <a:t> </a:t>
            </a:r>
            <a:r>
              <a:rPr lang="en-US" sz="600" dirty="0" err="1"/>
              <a:t>चट्टान</a:t>
            </a:r>
            <a:r>
              <a:rPr lang="en-US" sz="600" dirty="0"/>
              <a:t> </a:t>
            </a:r>
            <a:r>
              <a:rPr lang="en-US" sz="600" dirty="0" err="1"/>
              <a:t>है</a:t>
            </a:r>
            <a:endParaRPr lang="en-US" sz="600" dirty="0"/>
          </a:p>
        </p:txBody>
      </p:sp>
      <p:sp>
        <p:nvSpPr>
          <p:cNvPr id="4" name="Rectangle 3"/>
          <p:cNvSpPr/>
          <p:nvPr/>
        </p:nvSpPr>
        <p:spPr>
          <a:xfrm>
            <a:off x="304800" y="140275"/>
            <a:ext cx="3886200" cy="523220"/>
          </a:xfrm>
          <a:prstGeom prst="rect">
            <a:avLst/>
          </a:prstGeom>
        </p:spPr>
        <p:txBody>
          <a:bodyPr wrap="square">
            <a:spAutoFit/>
          </a:bodyPr>
          <a:lstStyle/>
          <a:p>
            <a:r>
              <a:rPr lang="en-US" sz="700" dirty="0" err="1"/>
              <a:t>मिस्र</a:t>
            </a:r>
            <a:r>
              <a:rPr lang="en-US" sz="700" dirty="0"/>
              <a:t> </a:t>
            </a:r>
            <a:r>
              <a:rPr lang="en-US" sz="700" dirty="0" err="1"/>
              <a:t>में</a:t>
            </a:r>
            <a:r>
              <a:rPr lang="en-US" sz="700" dirty="0"/>
              <a:t> </a:t>
            </a:r>
            <a:r>
              <a:rPr lang="en-US" sz="700" dirty="0" err="1"/>
              <a:t>अभी</a:t>
            </a:r>
            <a:r>
              <a:rPr lang="en-US" sz="700" dirty="0"/>
              <a:t> </a:t>
            </a:r>
            <a:r>
              <a:rPr lang="en-US" sz="700" dirty="0" err="1"/>
              <a:t>तक</a:t>
            </a:r>
            <a:r>
              <a:rPr lang="en-US" sz="700" dirty="0"/>
              <a:t> </a:t>
            </a:r>
            <a:r>
              <a:rPr lang="en-US" sz="700" dirty="0" err="1"/>
              <a:t>साठ</a:t>
            </a:r>
            <a:r>
              <a:rPr lang="en-US" sz="700" dirty="0"/>
              <a:t> </a:t>
            </a:r>
            <a:r>
              <a:rPr lang="en-US" sz="700" dirty="0" err="1"/>
              <a:t>पिरामिडों</a:t>
            </a:r>
            <a:r>
              <a:rPr lang="en-US" sz="700" dirty="0"/>
              <a:t> </a:t>
            </a:r>
            <a:r>
              <a:rPr lang="en-US" sz="700" dirty="0" err="1"/>
              <a:t>को</a:t>
            </a:r>
            <a:r>
              <a:rPr lang="en-US" sz="700" dirty="0"/>
              <a:t> </a:t>
            </a:r>
            <a:r>
              <a:rPr lang="en-US" sz="700" dirty="0" err="1"/>
              <a:t>पहचाना</a:t>
            </a:r>
            <a:r>
              <a:rPr lang="en-US" sz="700" dirty="0"/>
              <a:t> </a:t>
            </a:r>
            <a:r>
              <a:rPr lang="en-US" sz="700" dirty="0" err="1"/>
              <a:t>गया</a:t>
            </a:r>
            <a:r>
              <a:rPr lang="en-US" sz="700" dirty="0"/>
              <a:t> </a:t>
            </a:r>
            <a:r>
              <a:rPr lang="en-US" sz="700" dirty="0" err="1"/>
              <a:t>है</a:t>
            </a:r>
            <a:r>
              <a:rPr lang="en-US" sz="700" dirty="0"/>
              <a:t>, </a:t>
            </a:r>
            <a:r>
              <a:rPr lang="en-US" sz="700" dirty="0" err="1"/>
              <a:t>उनमें</a:t>
            </a:r>
            <a:r>
              <a:rPr lang="en-US" sz="700" dirty="0"/>
              <a:t> </a:t>
            </a:r>
            <a:r>
              <a:rPr lang="en-US" sz="700" dirty="0" err="1"/>
              <a:t>से</a:t>
            </a:r>
            <a:r>
              <a:rPr lang="en-US" sz="700" dirty="0"/>
              <a:t> </a:t>
            </a:r>
            <a:r>
              <a:rPr lang="en-US" sz="700" dirty="0" err="1"/>
              <a:t>अधिकांश</a:t>
            </a:r>
            <a:r>
              <a:rPr lang="en-US" sz="700" dirty="0"/>
              <a:t> </a:t>
            </a:r>
            <a:r>
              <a:rPr lang="en-US" sz="700" dirty="0" err="1"/>
              <a:t>की</a:t>
            </a:r>
            <a:r>
              <a:rPr lang="en-US" sz="700" dirty="0"/>
              <a:t> </a:t>
            </a:r>
            <a:r>
              <a:rPr lang="en-US" sz="700" dirty="0" err="1"/>
              <a:t>भूमिगत</a:t>
            </a:r>
            <a:r>
              <a:rPr lang="en-US" sz="700" dirty="0"/>
              <a:t> </a:t>
            </a:r>
            <a:r>
              <a:rPr lang="en-US" sz="700" dirty="0" err="1"/>
              <a:t>संरचनायें</a:t>
            </a:r>
            <a:r>
              <a:rPr lang="en-US" sz="700" dirty="0"/>
              <a:t> </a:t>
            </a:r>
            <a:r>
              <a:rPr lang="en-US" sz="700" dirty="0" err="1"/>
              <a:t>बहुत</a:t>
            </a:r>
            <a:r>
              <a:rPr lang="en-US" sz="700" dirty="0"/>
              <a:t> </a:t>
            </a:r>
            <a:r>
              <a:rPr lang="en-US" sz="700" dirty="0" err="1"/>
              <a:t>समृद्ध</a:t>
            </a:r>
            <a:r>
              <a:rPr lang="en-US" sz="700" dirty="0"/>
              <a:t> </a:t>
            </a:r>
            <a:r>
              <a:rPr lang="en-US" sz="700" dirty="0" err="1"/>
              <a:t>हो</a:t>
            </a:r>
            <a:r>
              <a:rPr lang="en-US" sz="700" dirty="0"/>
              <a:t> </a:t>
            </a:r>
            <a:r>
              <a:rPr lang="en-US" sz="700" dirty="0" err="1"/>
              <a:t>सकती</a:t>
            </a:r>
            <a:r>
              <a:rPr lang="en-US" sz="700" dirty="0"/>
              <a:t> </a:t>
            </a:r>
            <a:r>
              <a:rPr lang="en-US" sz="700" dirty="0" err="1"/>
              <a:t>हैं</a:t>
            </a:r>
            <a:r>
              <a:rPr lang="en-US" sz="700" dirty="0"/>
              <a:t>. </a:t>
            </a:r>
            <a:r>
              <a:rPr lang="en-US" sz="700" dirty="0" err="1"/>
              <a:t>पत्थरों</a:t>
            </a:r>
            <a:r>
              <a:rPr lang="en-US" sz="700" dirty="0"/>
              <a:t> </a:t>
            </a:r>
            <a:r>
              <a:rPr lang="en-US" sz="700" dirty="0" err="1"/>
              <a:t>की</a:t>
            </a:r>
            <a:r>
              <a:rPr lang="en-US" sz="700" dirty="0"/>
              <a:t> </a:t>
            </a:r>
            <a:r>
              <a:rPr lang="en-US" sz="700" dirty="0" err="1"/>
              <a:t>लूटपाट</a:t>
            </a:r>
            <a:r>
              <a:rPr lang="en-US" sz="700" dirty="0"/>
              <a:t> </a:t>
            </a:r>
            <a:r>
              <a:rPr lang="en-US" sz="700" dirty="0" err="1"/>
              <a:t>के</a:t>
            </a:r>
            <a:r>
              <a:rPr lang="en-US" sz="700" dirty="0"/>
              <a:t> </a:t>
            </a:r>
            <a:r>
              <a:rPr lang="en-US" sz="700" dirty="0" err="1"/>
              <a:t>कारण</a:t>
            </a:r>
            <a:r>
              <a:rPr lang="en-US" sz="700" dirty="0"/>
              <a:t> </a:t>
            </a:r>
            <a:r>
              <a:rPr lang="en-US" sz="700" dirty="0" err="1"/>
              <a:t>वो</a:t>
            </a:r>
            <a:r>
              <a:rPr lang="en-US" sz="700" dirty="0"/>
              <a:t> </a:t>
            </a:r>
            <a:r>
              <a:rPr lang="en-US" sz="700" dirty="0" err="1"/>
              <a:t>देखने</a:t>
            </a:r>
            <a:r>
              <a:rPr lang="en-US" sz="700" dirty="0"/>
              <a:t> </a:t>
            </a:r>
            <a:r>
              <a:rPr lang="en-US" sz="700" dirty="0" err="1"/>
              <a:t>में</a:t>
            </a:r>
            <a:r>
              <a:rPr lang="en-US" sz="700" dirty="0"/>
              <a:t> </a:t>
            </a:r>
            <a:r>
              <a:rPr lang="en-US" sz="700" dirty="0" err="1"/>
              <a:t>टूटी-फूटी</a:t>
            </a:r>
            <a:r>
              <a:rPr lang="en-US" sz="700" dirty="0"/>
              <a:t> </a:t>
            </a:r>
            <a:r>
              <a:rPr lang="en-US" sz="700" dirty="0" err="1"/>
              <a:t>और</a:t>
            </a:r>
            <a:r>
              <a:rPr lang="en-US" sz="700" dirty="0"/>
              <a:t> </a:t>
            </a:r>
            <a:r>
              <a:rPr lang="en-US" sz="700" dirty="0" err="1"/>
              <a:t>जीर्ण</a:t>
            </a:r>
            <a:r>
              <a:rPr lang="en-US" sz="700" dirty="0"/>
              <a:t> </a:t>
            </a:r>
            <a:r>
              <a:rPr lang="en-US" sz="700" dirty="0" err="1"/>
              <a:t>दिखती</a:t>
            </a:r>
            <a:r>
              <a:rPr lang="en-US" sz="700" dirty="0"/>
              <a:t> </a:t>
            </a:r>
            <a:r>
              <a:rPr lang="en-US" sz="700" dirty="0" err="1"/>
              <a:t>हैं</a:t>
            </a:r>
            <a:r>
              <a:rPr lang="en-US" sz="700" dirty="0"/>
              <a:t>. </a:t>
            </a:r>
            <a:r>
              <a:rPr lang="en-US" sz="700" dirty="0" err="1"/>
              <a:t>लूटपाट</a:t>
            </a:r>
            <a:r>
              <a:rPr lang="en-US" sz="700" dirty="0"/>
              <a:t> </a:t>
            </a:r>
            <a:r>
              <a:rPr lang="en-US" sz="700" dirty="0" err="1"/>
              <a:t>का</a:t>
            </a:r>
            <a:r>
              <a:rPr lang="en-US" sz="700" dirty="0"/>
              <a:t> </a:t>
            </a:r>
            <a:r>
              <a:rPr lang="en-US" sz="700" dirty="0" err="1"/>
              <a:t>काम</a:t>
            </a:r>
            <a:r>
              <a:rPr lang="en-US" sz="700" dirty="0"/>
              <a:t> </a:t>
            </a:r>
            <a:r>
              <a:rPr lang="en-US" sz="700" dirty="0" err="1"/>
              <a:t>फिरौन</a:t>
            </a:r>
            <a:r>
              <a:rPr lang="en-US" sz="700" dirty="0"/>
              <a:t> </a:t>
            </a:r>
            <a:r>
              <a:rPr lang="en-US" sz="700" dirty="0" err="1"/>
              <a:t>के</a:t>
            </a:r>
            <a:r>
              <a:rPr lang="en-US" sz="700" dirty="0"/>
              <a:t> </a:t>
            </a:r>
            <a:r>
              <a:rPr lang="en-US" sz="700" dirty="0" err="1"/>
              <a:t>काल</a:t>
            </a:r>
            <a:r>
              <a:rPr lang="en-US" sz="700" dirty="0"/>
              <a:t> </a:t>
            </a:r>
            <a:r>
              <a:rPr lang="en-US" sz="700" dirty="0" err="1"/>
              <a:t>से</a:t>
            </a:r>
            <a:r>
              <a:rPr lang="en-US" sz="700" dirty="0"/>
              <a:t> </a:t>
            </a:r>
            <a:r>
              <a:rPr lang="en-US" sz="700" dirty="0" err="1"/>
              <a:t>ही</a:t>
            </a:r>
            <a:r>
              <a:rPr lang="en-US" sz="700" dirty="0"/>
              <a:t> </a:t>
            </a:r>
            <a:r>
              <a:rPr lang="en-US" sz="700" dirty="0" err="1"/>
              <a:t>चालू</a:t>
            </a:r>
            <a:r>
              <a:rPr lang="en-US" sz="700" dirty="0"/>
              <a:t> </a:t>
            </a:r>
            <a:r>
              <a:rPr lang="en-US" sz="700" dirty="0" err="1"/>
              <a:t>है</a:t>
            </a:r>
            <a:r>
              <a:rPr lang="en-US" sz="700" dirty="0"/>
              <a:t>. </a:t>
            </a:r>
            <a:r>
              <a:rPr lang="en-US" sz="700" dirty="0" err="1"/>
              <a:t>नीचे</a:t>
            </a:r>
            <a:r>
              <a:rPr lang="en-US" sz="700" dirty="0"/>
              <a:t>, </a:t>
            </a:r>
            <a:r>
              <a:rPr lang="en-US" sz="700" dirty="0" err="1"/>
              <a:t>फिरौन</a:t>
            </a:r>
            <a:r>
              <a:rPr lang="en-US" sz="700" dirty="0"/>
              <a:t> </a:t>
            </a:r>
            <a:r>
              <a:rPr lang="en-US" sz="700" dirty="0" err="1"/>
              <a:t>उनस</a:t>
            </a:r>
            <a:r>
              <a:rPr lang="en-US" sz="700" dirty="0"/>
              <a:t> (2320-</a:t>
            </a:r>
            <a:r>
              <a:rPr lang="en-US" sz="700" dirty="0" err="1"/>
              <a:t>ईसा</a:t>
            </a:r>
            <a:r>
              <a:rPr lang="en-US" sz="700" dirty="0"/>
              <a:t> </a:t>
            </a:r>
            <a:r>
              <a:rPr lang="en-US" sz="700" dirty="0" err="1"/>
              <a:t>पूर्व</a:t>
            </a:r>
            <a:r>
              <a:rPr lang="en-US" sz="700" dirty="0"/>
              <a:t>) </a:t>
            </a:r>
            <a:r>
              <a:rPr lang="en-US" sz="700" dirty="0" err="1"/>
              <a:t>की</a:t>
            </a:r>
            <a:r>
              <a:rPr lang="en-US" sz="700" dirty="0"/>
              <a:t> </a:t>
            </a:r>
            <a:r>
              <a:rPr lang="en-US" sz="700" dirty="0" err="1"/>
              <a:t>पिरामिड</a:t>
            </a:r>
            <a:r>
              <a:rPr lang="en-US" sz="700" dirty="0"/>
              <a:t> </a:t>
            </a:r>
            <a:r>
              <a:rPr lang="en-US" sz="700" dirty="0" err="1"/>
              <a:t>का</a:t>
            </a:r>
            <a:r>
              <a:rPr lang="en-US" sz="700" dirty="0"/>
              <a:t> </a:t>
            </a:r>
            <a:r>
              <a:rPr lang="en-US" sz="700" dirty="0" err="1"/>
              <a:t>अंदरूनी</a:t>
            </a:r>
            <a:r>
              <a:rPr lang="en-US" sz="700" dirty="0"/>
              <a:t> </a:t>
            </a:r>
            <a:r>
              <a:rPr lang="en-US" sz="700" dirty="0" err="1"/>
              <a:t>भाग</a:t>
            </a:r>
            <a:r>
              <a:rPr lang="en-US" sz="700" dirty="0"/>
              <a:t> </a:t>
            </a:r>
            <a:r>
              <a:rPr lang="en-US" sz="700" dirty="0" err="1"/>
              <a:t>है</a:t>
            </a:r>
            <a:r>
              <a:rPr lang="en-US" sz="700" dirty="0"/>
              <a:t> (</a:t>
            </a:r>
            <a:r>
              <a:rPr lang="en-US" sz="700" dirty="0" err="1"/>
              <a:t>देखें</a:t>
            </a:r>
            <a:r>
              <a:rPr lang="en-US" sz="700" dirty="0"/>
              <a:t> </a:t>
            </a:r>
            <a:r>
              <a:rPr lang="en-US" sz="700" dirty="0" err="1"/>
              <a:t>पृष्ठ</a:t>
            </a:r>
            <a:r>
              <a:rPr lang="en-US" sz="700" dirty="0"/>
              <a:t> 15) </a:t>
            </a:r>
            <a:r>
              <a:rPr lang="en-US" sz="700" dirty="0" err="1"/>
              <a:t>जिसमें</a:t>
            </a:r>
            <a:r>
              <a:rPr lang="en-US" sz="700" dirty="0"/>
              <a:t> </a:t>
            </a:r>
            <a:r>
              <a:rPr lang="en-US" sz="700" dirty="0" err="1"/>
              <a:t>दस्तावेज़</a:t>
            </a:r>
            <a:r>
              <a:rPr lang="en-US" sz="700" dirty="0"/>
              <a:t> "</a:t>
            </a:r>
            <a:r>
              <a:rPr lang="en-US" sz="700" dirty="0" err="1"/>
              <a:t>टेक्स्ट</a:t>
            </a:r>
            <a:r>
              <a:rPr lang="en-US" sz="700" dirty="0"/>
              <a:t> </a:t>
            </a:r>
            <a:r>
              <a:rPr lang="en-US" sz="700" dirty="0" err="1"/>
              <a:t>ऑफ़</a:t>
            </a:r>
            <a:r>
              <a:rPr lang="en-US" sz="700" dirty="0"/>
              <a:t> द </a:t>
            </a:r>
            <a:r>
              <a:rPr lang="en-US" sz="700" dirty="0" err="1"/>
              <a:t>पिरामिड</a:t>
            </a:r>
            <a:r>
              <a:rPr lang="en-US" sz="700" dirty="0"/>
              <a:t>" </a:t>
            </a:r>
            <a:r>
              <a:rPr lang="en-US" sz="700" dirty="0" err="1"/>
              <a:t>मिला</a:t>
            </a:r>
            <a:r>
              <a:rPr lang="en-US" sz="700" dirty="0"/>
              <a:t> </a:t>
            </a:r>
            <a:r>
              <a:rPr lang="en-US" sz="700" dirty="0" err="1"/>
              <a:t>था</a:t>
            </a:r>
            <a:r>
              <a:rPr lang="en-US" sz="700" dirty="0"/>
              <a:t>.</a:t>
            </a:r>
          </a:p>
        </p:txBody>
      </p:sp>
      <p:sp>
        <p:nvSpPr>
          <p:cNvPr id="5" name="Rectangle 4"/>
          <p:cNvSpPr/>
          <p:nvPr/>
        </p:nvSpPr>
        <p:spPr>
          <a:xfrm>
            <a:off x="689503" y="882484"/>
            <a:ext cx="731289" cy="184666"/>
          </a:xfrm>
          <a:prstGeom prst="rect">
            <a:avLst/>
          </a:prstGeom>
        </p:spPr>
        <p:txBody>
          <a:bodyPr wrap="none">
            <a:spAutoFit/>
          </a:bodyPr>
          <a:lstStyle/>
          <a:p>
            <a:pPr algn="ctr"/>
            <a:r>
              <a:rPr lang="hi-IN" sz="600" dirty="0"/>
              <a:t>कार्ट्रिज</a:t>
            </a:r>
            <a:r>
              <a:rPr lang="en-US" sz="600" dirty="0" smtClean="0"/>
              <a:t> </a:t>
            </a:r>
            <a:r>
              <a:rPr lang="en-US" sz="600" dirty="0"/>
              <a:t>(</a:t>
            </a:r>
            <a:r>
              <a:rPr lang="en-US" sz="600" dirty="0" err="1"/>
              <a:t>एक</a:t>
            </a:r>
            <a:r>
              <a:rPr lang="en-US" sz="600" dirty="0"/>
              <a:t> </a:t>
            </a:r>
            <a:r>
              <a:rPr lang="en-US" sz="600" dirty="0" err="1"/>
              <a:t>नाम</a:t>
            </a:r>
            <a:r>
              <a:rPr lang="en-US" sz="600" dirty="0"/>
              <a:t>)</a:t>
            </a:r>
          </a:p>
        </p:txBody>
      </p:sp>
      <p:sp>
        <p:nvSpPr>
          <p:cNvPr id="6" name="Rectangle 5"/>
          <p:cNvSpPr/>
          <p:nvPr/>
        </p:nvSpPr>
        <p:spPr>
          <a:xfrm>
            <a:off x="699305" y="1355992"/>
            <a:ext cx="857927" cy="184666"/>
          </a:xfrm>
          <a:prstGeom prst="rect">
            <a:avLst/>
          </a:prstGeom>
        </p:spPr>
        <p:txBody>
          <a:bodyPr wrap="none">
            <a:spAutoFit/>
          </a:bodyPr>
          <a:lstStyle/>
          <a:p>
            <a:pPr algn="ctr"/>
            <a:r>
              <a:rPr lang="en-US" sz="600" dirty="0" err="1"/>
              <a:t>नोड</a:t>
            </a:r>
            <a:r>
              <a:rPr lang="en-US" sz="600" dirty="0"/>
              <a:t> (</a:t>
            </a:r>
            <a:r>
              <a:rPr lang="en-US" sz="600" dirty="0" err="1"/>
              <a:t>यह</a:t>
            </a:r>
            <a:r>
              <a:rPr lang="en-US" sz="600" dirty="0"/>
              <a:t> </a:t>
            </a:r>
            <a:r>
              <a:rPr lang="en-US" sz="600" dirty="0" err="1"/>
              <a:t>एक</a:t>
            </a:r>
            <a:r>
              <a:rPr lang="en-US" sz="600" dirty="0"/>
              <a:t> </a:t>
            </a:r>
            <a:r>
              <a:rPr lang="en-US" sz="600" dirty="0" err="1"/>
              <a:t>फिरौन</a:t>
            </a:r>
            <a:r>
              <a:rPr lang="en-US" sz="600" dirty="0"/>
              <a:t> </a:t>
            </a:r>
            <a:r>
              <a:rPr lang="en-US" sz="600" dirty="0" err="1"/>
              <a:t>है</a:t>
            </a:r>
            <a:r>
              <a:rPr lang="en-US" sz="600" dirty="0"/>
              <a:t>)</a:t>
            </a:r>
          </a:p>
        </p:txBody>
      </p:sp>
      <p:sp>
        <p:nvSpPr>
          <p:cNvPr id="7" name="Rectangle 6"/>
          <p:cNvSpPr/>
          <p:nvPr/>
        </p:nvSpPr>
        <p:spPr>
          <a:xfrm>
            <a:off x="581331" y="1821492"/>
            <a:ext cx="947632" cy="307777"/>
          </a:xfrm>
          <a:prstGeom prst="rect">
            <a:avLst/>
          </a:prstGeom>
        </p:spPr>
        <p:txBody>
          <a:bodyPr wrap="square">
            <a:spAutoFit/>
          </a:bodyPr>
          <a:lstStyle/>
          <a:p>
            <a:pPr algn="ctr"/>
            <a:r>
              <a:rPr lang="en-US" sz="700" dirty="0" err="1"/>
              <a:t>गीजा</a:t>
            </a:r>
            <a:r>
              <a:rPr lang="en-US" sz="700" dirty="0"/>
              <a:t> </a:t>
            </a:r>
            <a:r>
              <a:rPr lang="en-US" sz="700" dirty="0" err="1"/>
              <a:t>पिरामिड</a:t>
            </a:r>
            <a:r>
              <a:rPr lang="en-US" sz="700" dirty="0"/>
              <a:t> </a:t>
            </a:r>
            <a:r>
              <a:rPr lang="en-US" sz="700" dirty="0" smtClean="0"/>
              <a:t/>
            </a:r>
            <a:br>
              <a:rPr lang="en-US" sz="700" dirty="0" smtClean="0"/>
            </a:br>
            <a:r>
              <a:rPr lang="en-US" sz="700" dirty="0" err="1" smtClean="0"/>
              <a:t>ऐसी</a:t>
            </a:r>
            <a:r>
              <a:rPr lang="en-US" sz="700" dirty="0" smtClean="0"/>
              <a:t> </a:t>
            </a:r>
            <a:r>
              <a:rPr lang="en-US" sz="700" dirty="0" err="1"/>
              <a:t>लूट</a:t>
            </a:r>
            <a:r>
              <a:rPr lang="en-US" sz="700" dirty="0"/>
              <a:t> </a:t>
            </a:r>
            <a:r>
              <a:rPr lang="en-US" sz="700" dirty="0" err="1"/>
              <a:t>से</a:t>
            </a:r>
            <a:r>
              <a:rPr lang="en-US" sz="700" dirty="0"/>
              <a:t> </a:t>
            </a:r>
            <a:r>
              <a:rPr lang="en-US" sz="700" dirty="0" err="1"/>
              <a:t>क्यों</a:t>
            </a:r>
            <a:r>
              <a:rPr lang="en-US" sz="700" dirty="0"/>
              <a:t> </a:t>
            </a:r>
            <a:r>
              <a:rPr lang="en-US" sz="700" dirty="0" err="1"/>
              <a:t>बची</a:t>
            </a:r>
            <a:r>
              <a:rPr lang="en-US" sz="700" dirty="0"/>
              <a:t>?</a:t>
            </a:r>
          </a:p>
        </p:txBody>
      </p:sp>
      <p:sp>
        <p:nvSpPr>
          <p:cNvPr id="8" name="Rectangle 7"/>
          <p:cNvSpPr/>
          <p:nvPr/>
        </p:nvSpPr>
        <p:spPr>
          <a:xfrm>
            <a:off x="2429494" y="1754207"/>
            <a:ext cx="1380506" cy="276999"/>
          </a:xfrm>
          <a:prstGeom prst="rect">
            <a:avLst/>
          </a:prstGeom>
        </p:spPr>
        <p:txBody>
          <a:bodyPr wrap="none">
            <a:spAutoFit/>
          </a:bodyPr>
          <a:lstStyle/>
          <a:p>
            <a:pPr algn="ctr"/>
            <a:r>
              <a:rPr lang="en-US" sz="600" dirty="0" err="1"/>
              <a:t>सक्कारा</a:t>
            </a:r>
            <a:r>
              <a:rPr lang="en-US" sz="600" dirty="0"/>
              <a:t> </a:t>
            </a:r>
            <a:r>
              <a:rPr lang="en-US" sz="600" dirty="0" err="1"/>
              <a:t>में</a:t>
            </a:r>
            <a:r>
              <a:rPr lang="en-US" sz="600" dirty="0"/>
              <a:t> </a:t>
            </a:r>
            <a:r>
              <a:rPr lang="en-US" sz="600" dirty="0" err="1"/>
              <a:t>उनस</a:t>
            </a:r>
            <a:r>
              <a:rPr lang="en-US" sz="600" dirty="0"/>
              <a:t> </a:t>
            </a:r>
            <a:r>
              <a:rPr lang="en-US" sz="600" dirty="0" err="1"/>
              <a:t>की</a:t>
            </a:r>
            <a:r>
              <a:rPr lang="en-US" sz="600" dirty="0"/>
              <a:t> </a:t>
            </a:r>
            <a:r>
              <a:rPr lang="en-US" sz="600" dirty="0" err="1"/>
              <a:t>पिरामिड</a:t>
            </a:r>
            <a:r>
              <a:rPr lang="en-US" sz="600" dirty="0"/>
              <a:t> </a:t>
            </a:r>
            <a:r>
              <a:rPr lang="en-US" sz="600" dirty="0" err="1"/>
              <a:t>के</a:t>
            </a:r>
            <a:r>
              <a:rPr lang="en-US" sz="600" dirty="0"/>
              <a:t> </a:t>
            </a:r>
            <a:r>
              <a:rPr lang="en-US" sz="600" dirty="0" err="1" smtClean="0"/>
              <a:t>अवशेष</a:t>
            </a:r>
            <a:r>
              <a:rPr lang="en-US" sz="600" dirty="0"/>
              <a:t/>
            </a:r>
            <a:br>
              <a:rPr lang="en-US" sz="600" dirty="0"/>
            </a:br>
            <a:r>
              <a:rPr lang="en-US" sz="600" dirty="0" err="1"/>
              <a:t>मूल</a:t>
            </a:r>
            <a:r>
              <a:rPr lang="en-US" sz="600" dirty="0"/>
              <a:t> </a:t>
            </a:r>
            <a:r>
              <a:rPr lang="en-US" sz="600" dirty="0" err="1"/>
              <a:t>ऊंचाई</a:t>
            </a:r>
            <a:r>
              <a:rPr lang="en-US" sz="600" dirty="0"/>
              <a:t> 43-</a:t>
            </a:r>
            <a:r>
              <a:rPr lang="en-US" sz="600" dirty="0" err="1"/>
              <a:t>मीटर</a:t>
            </a:r>
            <a:r>
              <a:rPr lang="en-US" sz="600" dirty="0"/>
              <a:t>. </a:t>
            </a:r>
            <a:r>
              <a:rPr lang="en-US" sz="600" dirty="0" err="1"/>
              <a:t>वर्तमान</a:t>
            </a:r>
            <a:r>
              <a:rPr lang="en-US" sz="600" dirty="0"/>
              <a:t> </a:t>
            </a:r>
            <a:r>
              <a:rPr lang="en-US" sz="600" dirty="0" err="1"/>
              <a:t>में</a:t>
            </a:r>
            <a:r>
              <a:rPr lang="en-US" sz="600" dirty="0"/>
              <a:t> </a:t>
            </a:r>
            <a:r>
              <a:rPr lang="en-US" sz="600" dirty="0" smtClean="0"/>
              <a:t>11-</a:t>
            </a:r>
            <a:r>
              <a:rPr lang="en-US" sz="600" dirty="0" err="1" smtClean="0"/>
              <a:t>मीटर</a:t>
            </a:r>
            <a:endParaRPr lang="en-US" sz="600" dirty="0"/>
          </a:p>
        </p:txBody>
      </p:sp>
      <p:sp>
        <p:nvSpPr>
          <p:cNvPr id="10" name="Rectangle 9"/>
          <p:cNvSpPr/>
          <p:nvPr/>
        </p:nvSpPr>
        <p:spPr>
          <a:xfrm>
            <a:off x="2663651" y="2226892"/>
            <a:ext cx="1374950" cy="738664"/>
          </a:xfrm>
          <a:prstGeom prst="rect">
            <a:avLst/>
          </a:prstGeom>
        </p:spPr>
        <p:txBody>
          <a:bodyPr wrap="square">
            <a:spAutoFit/>
          </a:bodyPr>
          <a:lstStyle/>
          <a:p>
            <a:pPr algn="ctr"/>
            <a:r>
              <a:rPr lang="hi-IN" sz="700" dirty="0"/>
              <a:t>केफ्रिन</a:t>
            </a:r>
            <a:r>
              <a:rPr lang="en-US" sz="700" dirty="0" smtClean="0"/>
              <a:t> </a:t>
            </a:r>
            <a:r>
              <a:rPr lang="en-US" sz="700" dirty="0" err="1"/>
              <a:t>पिरामिड</a:t>
            </a:r>
            <a:r>
              <a:rPr lang="en-US" sz="700" dirty="0"/>
              <a:t> </a:t>
            </a:r>
            <a:r>
              <a:rPr lang="en-US" sz="700" dirty="0" err="1"/>
              <a:t>के</a:t>
            </a:r>
            <a:r>
              <a:rPr lang="en-US" sz="700" dirty="0"/>
              <a:t> </a:t>
            </a:r>
            <a:r>
              <a:rPr lang="en-US" sz="700" dirty="0" err="1"/>
              <a:t>शीर्ष</a:t>
            </a:r>
            <a:r>
              <a:rPr lang="en-US" sz="700" dirty="0"/>
              <a:t> </a:t>
            </a:r>
            <a:r>
              <a:rPr lang="en-US" sz="700" dirty="0" err="1"/>
              <a:t>को</a:t>
            </a:r>
            <a:r>
              <a:rPr lang="en-US" sz="700" dirty="0"/>
              <a:t> </a:t>
            </a:r>
            <a:r>
              <a:rPr lang="en-US" sz="700" dirty="0" err="1"/>
              <a:t>छोड़कर</a:t>
            </a:r>
            <a:r>
              <a:rPr lang="en-US" sz="700" dirty="0"/>
              <a:t> </a:t>
            </a:r>
            <a:r>
              <a:rPr lang="en-US" sz="700" dirty="0" err="1"/>
              <a:t>बाकी</a:t>
            </a:r>
            <a:r>
              <a:rPr lang="en-US" sz="700" dirty="0"/>
              <a:t> </a:t>
            </a:r>
            <a:r>
              <a:rPr lang="en-US" sz="700" dirty="0" err="1"/>
              <a:t>सभी</a:t>
            </a:r>
            <a:r>
              <a:rPr lang="en-US" sz="700" dirty="0"/>
              <a:t> </a:t>
            </a:r>
            <a:r>
              <a:rPr lang="en-US" sz="700" dirty="0" err="1"/>
              <a:t>जगहों</a:t>
            </a:r>
            <a:r>
              <a:rPr lang="en-US" sz="700" dirty="0"/>
              <a:t> </a:t>
            </a:r>
            <a:r>
              <a:rPr lang="en-US" sz="700" dirty="0" err="1"/>
              <a:t>से</a:t>
            </a:r>
            <a:r>
              <a:rPr lang="en-US" sz="700" dirty="0"/>
              <a:t> </a:t>
            </a:r>
            <a:r>
              <a:rPr lang="en-US" sz="700" dirty="0" err="1"/>
              <a:t>चूने-पत्थर</a:t>
            </a:r>
            <a:r>
              <a:rPr lang="en-US" sz="700" dirty="0"/>
              <a:t> </a:t>
            </a:r>
            <a:r>
              <a:rPr lang="en-US" sz="700" dirty="0" err="1"/>
              <a:t>की</a:t>
            </a:r>
            <a:r>
              <a:rPr lang="en-US" sz="700" dirty="0"/>
              <a:t> </a:t>
            </a:r>
            <a:r>
              <a:rPr lang="en-US" sz="700" dirty="0" err="1"/>
              <a:t>कोटिंग</a:t>
            </a:r>
            <a:r>
              <a:rPr lang="en-US" sz="700" dirty="0"/>
              <a:t> </a:t>
            </a:r>
            <a:r>
              <a:rPr lang="en-US" sz="700" dirty="0" err="1"/>
              <a:t>लगभग</a:t>
            </a:r>
            <a:r>
              <a:rPr lang="en-US" sz="700" dirty="0"/>
              <a:t> </a:t>
            </a:r>
            <a:r>
              <a:rPr lang="en-US" sz="700" dirty="0" err="1"/>
              <a:t>गायब</a:t>
            </a:r>
            <a:r>
              <a:rPr lang="en-US" sz="700" dirty="0"/>
              <a:t> </a:t>
            </a:r>
            <a:r>
              <a:rPr lang="en-US" sz="700" dirty="0" err="1"/>
              <a:t>हो</a:t>
            </a:r>
            <a:r>
              <a:rPr lang="en-US" sz="700" dirty="0"/>
              <a:t> </a:t>
            </a:r>
            <a:r>
              <a:rPr lang="en-US" sz="700" dirty="0" err="1"/>
              <a:t>गई</a:t>
            </a:r>
            <a:r>
              <a:rPr lang="en-US" sz="700" dirty="0"/>
              <a:t> </a:t>
            </a:r>
            <a:r>
              <a:rPr lang="en-US" sz="700" dirty="0" err="1"/>
              <a:t>है</a:t>
            </a:r>
            <a:r>
              <a:rPr lang="en-US" sz="700" dirty="0"/>
              <a:t>. </a:t>
            </a:r>
            <a:r>
              <a:rPr lang="hi-IN" sz="700" dirty="0"/>
              <a:t>क्योंकि</a:t>
            </a:r>
            <a:r>
              <a:rPr lang="en-US" sz="700" dirty="0" smtClean="0"/>
              <a:t> </a:t>
            </a:r>
            <a:r>
              <a:rPr lang="en-US" sz="700" dirty="0" err="1"/>
              <a:t>पठार</a:t>
            </a:r>
            <a:r>
              <a:rPr lang="en-US" sz="700" dirty="0"/>
              <a:t> </a:t>
            </a:r>
            <a:r>
              <a:rPr lang="en-US" sz="700" dirty="0" err="1"/>
              <a:t>की</a:t>
            </a:r>
            <a:r>
              <a:rPr lang="en-US" sz="700" dirty="0"/>
              <a:t> </a:t>
            </a:r>
            <a:r>
              <a:rPr lang="en-US" sz="700" dirty="0" err="1"/>
              <a:t>खदानों</a:t>
            </a:r>
            <a:r>
              <a:rPr lang="en-US" sz="700" dirty="0"/>
              <a:t> </a:t>
            </a:r>
            <a:r>
              <a:rPr lang="en-US" sz="700" dirty="0" err="1"/>
              <a:t>का</a:t>
            </a:r>
            <a:r>
              <a:rPr lang="en-US" sz="700" dirty="0"/>
              <a:t> </a:t>
            </a:r>
            <a:r>
              <a:rPr lang="en-US" sz="700" dirty="0" err="1" smtClean="0"/>
              <a:t>चूना-पत्थर</a:t>
            </a:r>
            <a:r>
              <a:rPr lang="en-US" sz="700" dirty="0"/>
              <a:t>, </a:t>
            </a:r>
            <a:r>
              <a:rPr lang="en-US" sz="700" dirty="0" err="1"/>
              <a:t>रोड़ी</a:t>
            </a:r>
            <a:r>
              <a:rPr lang="en-US" sz="700" dirty="0"/>
              <a:t> </a:t>
            </a:r>
            <a:r>
              <a:rPr lang="en-US" sz="700" dirty="0" err="1"/>
              <a:t>से</a:t>
            </a:r>
            <a:r>
              <a:rPr lang="en-US" sz="700" dirty="0"/>
              <a:t> </a:t>
            </a:r>
            <a:r>
              <a:rPr lang="en-US" sz="700" dirty="0" err="1"/>
              <a:t>भरा</a:t>
            </a:r>
            <a:r>
              <a:rPr lang="en-US" sz="700" dirty="0"/>
              <a:t> </a:t>
            </a:r>
            <a:r>
              <a:rPr lang="en-US" sz="700" dirty="0" err="1"/>
              <a:t>था</a:t>
            </a:r>
            <a:r>
              <a:rPr lang="en-US" sz="700" dirty="0"/>
              <a:t> </a:t>
            </a:r>
            <a:r>
              <a:rPr lang="en-US" sz="700" dirty="0" err="1"/>
              <a:t>और</a:t>
            </a:r>
            <a:r>
              <a:rPr lang="en-US" sz="700" dirty="0"/>
              <a:t> </a:t>
            </a:r>
            <a:r>
              <a:rPr lang="en-US" sz="700" dirty="0" err="1"/>
              <a:t>बहुत</a:t>
            </a:r>
            <a:r>
              <a:rPr lang="en-US" sz="700" dirty="0"/>
              <a:t> </a:t>
            </a:r>
            <a:r>
              <a:rPr lang="en-US" sz="700" dirty="0" err="1"/>
              <a:t>खराब</a:t>
            </a:r>
            <a:r>
              <a:rPr lang="en-US" sz="700" dirty="0"/>
              <a:t> </a:t>
            </a:r>
            <a:r>
              <a:rPr lang="en-US" sz="700" dirty="0" err="1"/>
              <a:t>गुणवत्ता</a:t>
            </a:r>
            <a:r>
              <a:rPr lang="en-US" sz="700" dirty="0"/>
              <a:t> (*) </a:t>
            </a:r>
            <a:r>
              <a:rPr lang="en-US" sz="700" dirty="0" err="1"/>
              <a:t>का</a:t>
            </a:r>
            <a:r>
              <a:rPr lang="en-US" sz="700" dirty="0"/>
              <a:t> </a:t>
            </a:r>
            <a:r>
              <a:rPr lang="en-US" sz="700" dirty="0" err="1"/>
              <a:t>था</a:t>
            </a:r>
            <a:r>
              <a:rPr lang="en-US" sz="700" dirty="0"/>
              <a:t>.</a:t>
            </a:r>
          </a:p>
        </p:txBody>
      </p:sp>
    </p:spTree>
    <p:extLst>
      <p:ext uri="{BB962C8B-B14F-4D97-AF65-F5344CB8AC3E}">
        <p14:creationId xmlns:p14="http://schemas.microsoft.com/office/powerpoint/2010/main" val="493094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r>
              <a:rPr lang="en-US" dirty="0"/>
              <a:t>"</a:t>
            </a:r>
            <a:r>
              <a:rPr lang="en-US" dirty="0" err="1"/>
              <a:t>मेहराब</a:t>
            </a:r>
            <a:r>
              <a:rPr lang="en-US" dirty="0"/>
              <a:t> </a:t>
            </a:r>
            <a:r>
              <a:rPr lang="en-US" dirty="0" err="1"/>
              <a:t>का</a:t>
            </a:r>
            <a:r>
              <a:rPr lang="en-US" dirty="0"/>
              <a:t> </a:t>
            </a:r>
            <a:r>
              <a:rPr lang="en-US" dirty="0" err="1"/>
              <a:t>मध्य</a:t>
            </a:r>
            <a:r>
              <a:rPr lang="en-US" dirty="0"/>
              <a:t> </a:t>
            </a:r>
            <a:r>
              <a:rPr lang="en-US" dirty="0" err="1"/>
              <a:t>पत्थर</a:t>
            </a:r>
            <a:r>
              <a:rPr lang="en-US" dirty="0"/>
              <a:t>"</a:t>
            </a:r>
          </a:p>
        </p:txBody>
      </p:sp>
      <p:pic>
        <p:nvPicPr>
          <p:cNvPr id="87042" name="Picture 2" descr="C:\Users\HP\Desktop\PYRAMIDS\PYRAMID IMAGES\p0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49"/>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2982901"/>
            <a:ext cx="1371600" cy="184666"/>
          </a:xfrm>
          <a:prstGeom prst="rect">
            <a:avLst/>
          </a:prstGeom>
        </p:spPr>
        <p:txBody>
          <a:bodyPr wrap="square">
            <a:spAutoFit/>
          </a:bodyPr>
          <a:lstStyle/>
          <a:p>
            <a:r>
              <a:rPr lang="en-US" sz="600" dirty="0" smtClean="0"/>
              <a:t> </a:t>
            </a:r>
            <a:r>
              <a:rPr lang="hi-IN" sz="600" dirty="0"/>
              <a:t>जो</a:t>
            </a:r>
            <a:r>
              <a:rPr lang="en-US" sz="600" dirty="0" smtClean="0"/>
              <a:t> </a:t>
            </a:r>
            <a:r>
              <a:rPr lang="en-US" sz="600" dirty="0" err="1"/>
              <a:t>डोजज़र</a:t>
            </a:r>
            <a:r>
              <a:rPr lang="en-US" sz="600" dirty="0"/>
              <a:t> </a:t>
            </a:r>
            <a:r>
              <a:rPr lang="en-US" sz="600" dirty="0" err="1"/>
              <a:t>के</a:t>
            </a:r>
            <a:r>
              <a:rPr lang="en-US" sz="600" dirty="0"/>
              <a:t> </a:t>
            </a:r>
            <a:r>
              <a:rPr lang="en-US" sz="600" dirty="0" err="1"/>
              <a:t>समान</a:t>
            </a:r>
            <a:r>
              <a:rPr lang="en-US" sz="600" dirty="0"/>
              <a:t> </a:t>
            </a:r>
            <a:r>
              <a:rPr lang="en-US" sz="600" dirty="0" err="1"/>
              <a:t>आकार</a:t>
            </a:r>
            <a:r>
              <a:rPr lang="en-US" sz="600" dirty="0"/>
              <a:t> </a:t>
            </a:r>
            <a:r>
              <a:rPr lang="en-US" sz="600" dirty="0" err="1"/>
              <a:t>का</a:t>
            </a:r>
            <a:r>
              <a:rPr lang="en-US" sz="600" dirty="0"/>
              <a:t> </a:t>
            </a:r>
            <a:r>
              <a:rPr lang="en-US" sz="600" dirty="0" err="1"/>
              <a:t>है</a:t>
            </a:r>
            <a:endParaRPr lang="en-US" sz="600" dirty="0"/>
          </a:p>
        </p:txBody>
      </p:sp>
      <p:sp>
        <p:nvSpPr>
          <p:cNvPr id="4" name="Rectangle 3"/>
          <p:cNvSpPr/>
          <p:nvPr/>
        </p:nvSpPr>
        <p:spPr>
          <a:xfrm>
            <a:off x="152400" y="136386"/>
            <a:ext cx="2362200" cy="630942"/>
          </a:xfrm>
          <a:prstGeom prst="rect">
            <a:avLst/>
          </a:prstGeom>
        </p:spPr>
        <p:txBody>
          <a:bodyPr wrap="square">
            <a:spAutoFit/>
          </a:bodyPr>
          <a:lstStyle/>
          <a:p>
            <a:r>
              <a:rPr lang="en-US" sz="700" dirty="0" err="1"/>
              <a:t>तथ्य</a:t>
            </a:r>
            <a:r>
              <a:rPr lang="en-US" sz="700" dirty="0"/>
              <a:t> </a:t>
            </a:r>
            <a:r>
              <a:rPr lang="en-US" sz="700" dirty="0" err="1"/>
              <a:t>यह</a:t>
            </a:r>
            <a:r>
              <a:rPr lang="en-US" sz="700" dirty="0"/>
              <a:t> </a:t>
            </a:r>
            <a:r>
              <a:rPr lang="en-US" sz="700" dirty="0" err="1"/>
              <a:t>है</a:t>
            </a:r>
            <a:r>
              <a:rPr lang="en-US" sz="700" dirty="0"/>
              <a:t> </a:t>
            </a:r>
            <a:r>
              <a:rPr lang="en-US" sz="700" dirty="0" err="1"/>
              <a:t>कि</a:t>
            </a:r>
            <a:r>
              <a:rPr lang="en-US" sz="700" dirty="0"/>
              <a:t> </a:t>
            </a:r>
            <a:r>
              <a:rPr lang="en-US" sz="700" dirty="0" err="1"/>
              <a:t>कुछ</a:t>
            </a:r>
            <a:r>
              <a:rPr lang="en-US" sz="700" dirty="0"/>
              <a:t> </a:t>
            </a:r>
            <a:r>
              <a:rPr lang="en-US" sz="700" dirty="0" err="1"/>
              <a:t>पिरामिड</a:t>
            </a:r>
            <a:r>
              <a:rPr lang="en-US" sz="700" dirty="0"/>
              <a:t> </a:t>
            </a:r>
            <a:r>
              <a:rPr lang="en-US" sz="700" dirty="0" err="1"/>
              <a:t>अपनी</a:t>
            </a:r>
            <a:r>
              <a:rPr lang="en-US" sz="700" dirty="0"/>
              <a:t> </a:t>
            </a:r>
            <a:r>
              <a:rPr lang="en-US" sz="700" dirty="0" err="1"/>
              <a:t>आंतरिक</a:t>
            </a:r>
            <a:r>
              <a:rPr lang="en-US" sz="700" dirty="0"/>
              <a:t> </a:t>
            </a:r>
            <a:r>
              <a:rPr lang="en-US" sz="700" dirty="0" err="1"/>
              <a:t>संरचना</a:t>
            </a:r>
            <a:r>
              <a:rPr lang="en-US" sz="700" dirty="0"/>
              <a:t> </a:t>
            </a:r>
            <a:r>
              <a:rPr lang="en-US" sz="700" dirty="0" err="1"/>
              <a:t>दर्शाती</a:t>
            </a:r>
            <a:r>
              <a:rPr lang="en-US" sz="700" dirty="0"/>
              <a:t> </a:t>
            </a:r>
            <a:r>
              <a:rPr lang="en-US" sz="700" dirty="0" err="1"/>
              <a:t>हैं</a:t>
            </a:r>
            <a:r>
              <a:rPr lang="en-US" sz="700" dirty="0"/>
              <a:t> </a:t>
            </a:r>
            <a:r>
              <a:rPr lang="en-US" sz="700" dirty="0" err="1"/>
              <a:t>जहाँ</a:t>
            </a:r>
            <a:r>
              <a:rPr lang="en-US" sz="700" dirty="0"/>
              <a:t> </a:t>
            </a:r>
            <a:r>
              <a:rPr lang="en-US" sz="700" dirty="0" err="1"/>
              <a:t>हमने</a:t>
            </a:r>
            <a:r>
              <a:rPr lang="en-US" sz="700" dirty="0"/>
              <a:t> "</a:t>
            </a:r>
            <a:r>
              <a:rPr lang="en-US" sz="700" dirty="0" err="1"/>
              <a:t>रूसी</a:t>
            </a:r>
            <a:r>
              <a:rPr lang="en-US" sz="700" dirty="0"/>
              <a:t> </a:t>
            </a:r>
            <a:r>
              <a:rPr lang="en-US" sz="700" dirty="0" err="1"/>
              <a:t>गुड़िया</a:t>
            </a:r>
            <a:r>
              <a:rPr lang="en-US" sz="700" dirty="0"/>
              <a:t>" "</a:t>
            </a:r>
            <a:r>
              <a:rPr lang="en-US" sz="700" dirty="0" err="1"/>
              <a:t>ढलान</a:t>
            </a:r>
            <a:r>
              <a:rPr lang="en-US" sz="700" dirty="0"/>
              <a:t> </a:t>
            </a:r>
            <a:r>
              <a:rPr lang="en-US" sz="700" dirty="0" err="1"/>
              <a:t>वाली</a:t>
            </a:r>
            <a:r>
              <a:rPr lang="en-US" sz="700" dirty="0"/>
              <a:t> </a:t>
            </a:r>
            <a:r>
              <a:rPr lang="en-US" sz="700" dirty="0" err="1"/>
              <a:t>दीवारों</a:t>
            </a:r>
            <a:r>
              <a:rPr lang="en-US" sz="700" dirty="0"/>
              <a:t>" </a:t>
            </a:r>
            <a:r>
              <a:rPr lang="en-US" sz="700" dirty="0" err="1"/>
              <a:t>और</a:t>
            </a:r>
            <a:r>
              <a:rPr lang="en-US" sz="700" dirty="0"/>
              <a:t> </a:t>
            </a:r>
            <a:r>
              <a:rPr lang="hi-IN" sz="700" dirty="0" smtClean="0"/>
              <a:t>कुछ</a:t>
            </a:r>
            <a:r>
              <a:rPr lang="en-US" sz="700" dirty="0" smtClean="0"/>
              <a:t> </a:t>
            </a:r>
            <a:r>
              <a:rPr lang="hi-IN" sz="700" dirty="0" smtClean="0"/>
              <a:t>को </a:t>
            </a:r>
            <a:r>
              <a:rPr lang="en-US" sz="700" dirty="0" err="1" smtClean="0"/>
              <a:t>तराशने</a:t>
            </a:r>
            <a:r>
              <a:rPr lang="en-US" sz="700" dirty="0" smtClean="0"/>
              <a:t> </a:t>
            </a:r>
            <a:r>
              <a:rPr lang="en-US" sz="700" dirty="0" err="1"/>
              <a:t>के</a:t>
            </a:r>
            <a:r>
              <a:rPr lang="en-US" sz="700" dirty="0"/>
              <a:t> </a:t>
            </a:r>
            <a:r>
              <a:rPr lang="en-US" sz="700" dirty="0" err="1"/>
              <a:t>बाद</a:t>
            </a:r>
            <a:r>
              <a:rPr lang="en-US" sz="700" dirty="0"/>
              <a:t> </a:t>
            </a:r>
            <a:r>
              <a:rPr lang="en-US" sz="700" dirty="0" err="1"/>
              <a:t>बचे</a:t>
            </a:r>
            <a:r>
              <a:rPr lang="en-US" sz="700" dirty="0"/>
              <a:t> </a:t>
            </a:r>
            <a:r>
              <a:rPr lang="en-US" sz="700" dirty="0" err="1"/>
              <a:t>मलबे</a:t>
            </a:r>
            <a:r>
              <a:rPr lang="en-US" sz="700" dirty="0"/>
              <a:t> </a:t>
            </a:r>
            <a:r>
              <a:rPr lang="hi-IN" sz="700" dirty="0" smtClean="0"/>
              <a:t>में</a:t>
            </a:r>
            <a:r>
              <a:rPr lang="en-US" sz="700" dirty="0" smtClean="0"/>
              <a:t> </a:t>
            </a:r>
            <a:r>
              <a:rPr lang="en-US" sz="700" dirty="0" err="1" smtClean="0"/>
              <a:t>देखा</a:t>
            </a:r>
            <a:r>
              <a:rPr lang="en-US" sz="700" dirty="0"/>
              <a:t>. </a:t>
            </a:r>
            <a:r>
              <a:rPr lang="en-US" sz="700" dirty="0" err="1"/>
              <a:t>फिर</a:t>
            </a:r>
            <a:r>
              <a:rPr lang="en-US" sz="700" dirty="0"/>
              <a:t> 1900 </a:t>
            </a:r>
            <a:r>
              <a:rPr lang="en-US" sz="700" dirty="0" err="1"/>
              <a:t>में</a:t>
            </a:r>
            <a:r>
              <a:rPr lang="en-US" sz="700" dirty="0"/>
              <a:t> </a:t>
            </a:r>
            <a:r>
              <a:rPr lang="en-US" sz="700" dirty="0" err="1"/>
              <a:t>कुछ</a:t>
            </a:r>
            <a:r>
              <a:rPr lang="en-US" sz="700" dirty="0"/>
              <a:t> </a:t>
            </a:r>
            <a:r>
              <a:rPr lang="en-US" sz="700" dirty="0" err="1"/>
              <a:t>मिस्र</a:t>
            </a:r>
            <a:r>
              <a:rPr lang="en-US" sz="700" dirty="0"/>
              <a:t> </a:t>
            </a:r>
            <a:r>
              <a:rPr lang="en-US" sz="700" dirty="0" err="1"/>
              <a:t>के</a:t>
            </a:r>
            <a:r>
              <a:rPr lang="en-US" sz="700" dirty="0"/>
              <a:t> </a:t>
            </a:r>
            <a:r>
              <a:rPr lang="en-US" sz="700" dirty="0" err="1"/>
              <a:t>वैज्ञानिकों</a:t>
            </a:r>
            <a:r>
              <a:rPr lang="en-US" sz="700" dirty="0"/>
              <a:t> </a:t>
            </a:r>
            <a:r>
              <a:rPr lang="en-US" sz="700" dirty="0" err="1"/>
              <a:t>जैसे</a:t>
            </a:r>
            <a:r>
              <a:rPr lang="en-US" sz="700" dirty="0"/>
              <a:t> </a:t>
            </a:r>
            <a:r>
              <a:rPr lang="en-US" sz="700" dirty="0" err="1"/>
              <a:t>जर्मन</a:t>
            </a:r>
            <a:r>
              <a:rPr lang="en-US" sz="700" dirty="0"/>
              <a:t> </a:t>
            </a:r>
            <a:r>
              <a:rPr lang="en-US" sz="700" dirty="0" err="1"/>
              <a:t>लुडविग</a:t>
            </a:r>
            <a:r>
              <a:rPr lang="en-US" sz="700" dirty="0"/>
              <a:t> </a:t>
            </a:r>
            <a:r>
              <a:rPr lang="en-US" sz="700" dirty="0" err="1"/>
              <a:t>बोरचर्ड</a:t>
            </a:r>
            <a:r>
              <a:rPr lang="en-US" sz="700" dirty="0"/>
              <a:t> </a:t>
            </a:r>
            <a:r>
              <a:rPr lang="en-US" sz="700" dirty="0" err="1"/>
              <a:t>ने</a:t>
            </a:r>
            <a:r>
              <a:rPr lang="en-US" sz="700" dirty="0"/>
              <a:t>, </a:t>
            </a:r>
            <a:r>
              <a:rPr lang="en-US" sz="700" dirty="0" err="1"/>
              <a:t>अपने</a:t>
            </a:r>
            <a:r>
              <a:rPr lang="en-US" sz="700" dirty="0"/>
              <a:t> </a:t>
            </a:r>
            <a:r>
              <a:rPr lang="en-US" sz="700" dirty="0" err="1"/>
              <a:t>विचारों</a:t>
            </a:r>
            <a:r>
              <a:rPr lang="en-US" sz="700" dirty="0"/>
              <a:t> </a:t>
            </a:r>
            <a:r>
              <a:rPr lang="en-US" sz="700" dirty="0" err="1"/>
              <a:t>को</a:t>
            </a:r>
            <a:r>
              <a:rPr lang="en-US" sz="700" dirty="0"/>
              <a:t> </a:t>
            </a:r>
            <a:r>
              <a:rPr lang="en-US" sz="700" dirty="0" err="1"/>
              <a:t>इस</a:t>
            </a:r>
            <a:r>
              <a:rPr lang="en-US" sz="700" dirty="0"/>
              <a:t> </a:t>
            </a:r>
            <a:r>
              <a:rPr lang="en-US" sz="700" dirty="0" err="1"/>
              <a:t>चित्र</a:t>
            </a:r>
            <a:r>
              <a:rPr lang="en-US" sz="700" dirty="0"/>
              <a:t> </a:t>
            </a:r>
            <a:r>
              <a:rPr lang="en-US" sz="700" dirty="0" err="1"/>
              <a:t>में</a:t>
            </a:r>
            <a:r>
              <a:rPr lang="en-US" sz="700" dirty="0"/>
              <a:t> </a:t>
            </a:r>
            <a:r>
              <a:rPr lang="en-US" sz="700" dirty="0" err="1"/>
              <a:t>पेश</a:t>
            </a:r>
            <a:r>
              <a:rPr lang="en-US" sz="700" dirty="0"/>
              <a:t> </a:t>
            </a:r>
            <a:r>
              <a:rPr lang="en-US" sz="700" dirty="0" err="1"/>
              <a:t>किया</a:t>
            </a:r>
            <a:r>
              <a:rPr lang="en-US" sz="700" dirty="0"/>
              <a:t>.</a:t>
            </a:r>
          </a:p>
        </p:txBody>
      </p:sp>
      <p:sp>
        <p:nvSpPr>
          <p:cNvPr id="5" name="Rectangle 4"/>
          <p:cNvSpPr/>
          <p:nvPr/>
        </p:nvSpPr>
        <p:spPr>
          <a:xfrm>
            <a:off x="572694" y="1073875"/>
            <a:ext cx="644727" cy="184666"/>
          </a:xfrm>
          <a:prstGeom prst="rect">
            <a:avLst/>
          </a:prstGeom>
        </p:spPr>
        <p:txBody>
          <a:bodyPr wrap="none">
            <a:spAutoFit/>
          </a:bodyPr>
          <a:lstStyle/>
          <a:p>
            <a:pPr algn="ctr"/>
            <a:r>
              <a:rPr lang="en-US" sz="600" dirty="0" err="1"/>
              <a:t>तराशे</a:t>
            </a:r>
            <a:r>
              <a:rPr lang="en-US" sz="600" dirty="0"/>
              <a:t> </a:t>
            </a:r>
            <a:r>
              <a:rPr lang="en-US" sz="600" dirty="0" err="1"/>
              <a:t>हुए</a:t>
            </a:r>
            <a:r>
              <a:rPr lang="en-US" sz="600" dirty="0"/>
              <a:t> </a:t>
            </a:r>
            <a:r>
              <a:rPr lang="en-US" sz="600" dirty="0" err="1"/>
              <a:t>पत्थर</a:t>
            </a:r>
            <a:endParaRPr lang="en-US" sz="600" dirty="0"/>
          </a:p>
        </p:txBody>
      </p:sp>
      <p:sp>
        <p:nvSpPr>
          <p:cNvPr id="6" name="Rectangle 5"/>
          <p:cNvSpPr/>
          <p:nvPr/>
        </p:nvSpPr>
        <p:spPr>
          <a:xfrm>
            <a:off x="174233" y="1307397"/>
            <a:ext cx="720824" cy="184666"/>
          </a:xfrm>
          <a:prstGeom prst="rect">
            <a:avLst/>
          </a:prstGeom>
        </p:spPr>
        <p:txBody>
          <a:bodyPr wrap="square">
            <a:spAutoFit/>
          </a:bodyPr>
          <a:lstStyle/>
          <a:p>
            <a:pPr algn="ctr"/>
            <a:r>
              <a:rPr lang="en-US" sz="600" dirty="0" err="1" smtClean="0"/>
              <a:t>मलबे</a:t>
            </a:r>
            <a:r>
              <a:rPr lang="en-US" sz="600" dirty="0" smtClean="0"/>
              <a:t> </a:t>
            </a:r>
            <a:r>
              <a:rPr lang="en-US" sz="600" dirty="0" err="1"/>
              <a:t>पर</a:t>
            </a:r>
            <a:r>
              <a:rPr lang="en-US" sz="600" dirty="0"/>
              <a:t> </a:t>
            </a:r>
            <a:r>
              <a:rPr lang="en-US" sz="600" dirty="0" err="1"/>
              <a:t>नक्काशी</a:t>
            </a:r>
            <a:endParaRPr lang="en-US" sz="600" dirty="0"/>
          </a:p>
        </p:txBody>
      </p:sp>
      <p:sp>
        <p:nvSpPr>
          <p:cNvPr id="7" name="Rectangle 6"/>
          <p:cNvSpPr/>
          <p:nvPr/>
        </p:nvSpPr>
        <p:spPr>
          <a:xfrm>
            <a:off x="76200" y="1516655"/>
            <a:ext cx="645783" cy="276999"/>
          </a:xfrm>
          <a:prstGeom prst="rect">
            <a:avLst/>
          </a:prstGeom>
        </p:spPr>
        <p:txBody>
          <a:bodyPr wrap="square">
            <a:spAutoFit/>
          </a:bodyPr>
          <a:lstStyle/>
          <a:p>
            <a:pPr algn="ctr"/>
            <a:r>
              <a:rPr lang="en-US" sz="600" dirty="0"/>
              <a:t>"</a:t>
            </a:r>
            <a:r>
              <a:rPr lang="en-US" sz="600" dirty="0" err="1"/>
              <a:t>मेहराब</a:t>
            </a:r>
            <a:r>
              <a:rPr lang="en-US" sz="600" dirty="0"/>
              <a:t> </a:t>
            </a:r>
            <a:r>
              <a:rPr lang="en-US" sz="600" dirty="0" err="1"/>
              <a:t>का</a:t>
            </a:r>
            <a:r>
              <a:rPr lang="en-US" sz="600" dirty="0"/>
              <a:t> </a:t>
            </a:r>
            <a:r>
              <a:rPr lang="en-US" sz="600" dirty="0" err="1"/>
              <a:t>मध्य</a:t>
            </a:r>
            <a:r>
              <a:rPr lang="en-US" sz="600" dirty="0"/>
              <a:t> </a:t>
            </a:r>
            <a:r>
              <a:rPr lang="en-US" sz="600" dirty="0" err="1"/>
              <a:t>पत्थर</a:t>
            </a:r>
            <a:r>
              <a:rPr lang="en-US" sz="600" dirty="0"/>
              <a:t>"</a:t>
            </a:r>
          </a:p>
        </p:txBody>
      </p:sp>
      <p:sp>
        <p:nvSpPr>
          <p:cNvPr id="8" name="Rectangle 7"/>
          <p:cNvSpPr/>
          <p:nvPr/>
        </p:nvSpPr>
        <p:spPr>
          <a:xfrm>
            <a:off x="1828800" y="935376"/>
            <a:ext cx="1146504" cy="646331"/>
          </a:xfrm>
          <a:prstGeom prst="rect">
            <a:avLst/>
          </a:prstGeom>
        </p:spPr>
        <p:txBody>
          <a:bodyPr wrap="square">
            <a:spAutoFit/>
          </a:bodyPr>
          <a:lstStyle/>
          <a:p>
            <a:r>
              <a:rPr lang="en-US" sz="600" dirty="0" err="1"/>
              <a:t>डोजज़र</a:t>
            </a:r>
            <a:r>
              <a:rPr lang="en-US" sz="600" dirty="0"/>
              <a:t> </a:t>
            </a:r>
            <a:r>
              <a:rPr lang="en-US" sz="600" dirty="0" err="1"/>
              <a:t>के</a:t>
            </a:r>
            <a:r>
              <a:rPr lang="en-US" sz="600" dirty="0"/>
              <a:t> </a:t>
            </a:r>
            <a:r>
              <a:rPr lang="en-US" sz="600" dirty="0" err="1"/>
              <a:t>उत्तराधिकारी</a:t>
            </a:r>
            <a:r>
              <a:rPr lang="en-US" sz="600" dirty="0"/>
              <a:t> </a:t>
            </a:r>
            <a:r>
              <a:rPr lang="en-US" sz="600" dirty="0" err="1"/>
              <a:t>का</a:t>
            </a:r>
            <a:r>
              <a:rPr lang="en-US" sz="600" dirty="0"/>
              <a:t> </a:t>
            </a:r>
            <a:r>
              <a:rPr lang="en-US" sz="600" dirty="0" err="1"/>
              <a:t>सेकेमेक</a:t>
            </a:r>
            <a:r>
              <a:rPr lang="en-US" sz="600" dirty="0"/>
              <a:t> </a:t>
            </a:r>
            <a:r>
              <a:rPr lang="en-US" sz="600" dirty="0" err="1"/>
              <a:t>वाला</a:t>
            </a:r>
            <a:r>
              <a:rPr lang="en-US" sz="600" dirty="0"/>
              <a:t> </a:t>
            </a:r>
            <a:r>
              <a:rPr lang="en-US" sz="600" dirty="0" err="1"/>
              <a:t>अधूरा</a:t>
            </a:r>
            <a:r>
              <a:rPr lang="en-US" sz="600" dirty="0"/>
              <a:t> </a:t>
            </a:r>
            <a:r>
              <a:rPr lang="en-US" sz="600" dirty="0" err="1"/>
              <a:t>पिरामिड</a:t>
            </a:r>
            <a:r>
              <a:rPr lang="en-US" sz="600" dirty="0"/>
              <a:t> (</a:t>
            </a:r>
            <a:r>
              <a:rPr lang="en-US" sz="600" dirty="0" smtClean="0"/>
              <a:t>105-</a:t>
            </a:r>
            <a:r>
              <a:rPr lang="en-US" sz="600" dirty="0" err="1" smtClean="0"/>
              <a:t>मीटर</a:t>
            </a:r>
            <a:r>
              <a:rPr lang="en-US" sz="600" dirty="0" smtClean="0"/>
              <a:t> </a:t>
            </a:r>
            <a:r>
              <a:rPr lang="en-US" sz="600" dirty="0" err="1"/>
              <a:t>वर्ग</a:t>
            </a:r>
            <a:r>
              <a:rPr lang="en-US" sz="600" dirty="0"/>
              <a:t>) (*) </a:t>
            </a:r>
            <a:r>
              <a:rPr lang="en-US" sz="600" dirty="0" err="1"/>
              <a:t>का</a:t>
            </a:r>
            <a:r>
              <a:rPr lang="en-US" sz="600" dirty="0"/>
              <a:t> </a:t>
            </a:r>
            <a:r>
              <a:rPr lang="en-US" sz="600" dirty="0" err="1"/>
              <a:t>कोण</a:t>
            </a:r>
            <a:r>
              <a:rPr lang="en-US" sz="600" dirty="0"/>
              <a:t> </a:t>
            </a:r>
            <a:r>
              <a:rPr lang="en-US" sz="600" dirty="0" err="1"/>
              <a:t>क्लीयरेंस</a:t>
            </a:r>
            <a:r>
              <a:rPr lang="en-US" sz="600" dirty="0"/>
              <a:t>. </a:t>
            </a:r>
            <a:r>
              <a:rPr lang="en-US" sz="600" dirty="0" err="1"/>
              <a:t>वर्तमान</a:t>
            </a:r>
            <a:r>
              <a:rPr lang="en-US" sz="600" dirty="0"/>
              <a:t> </a:t>
            </a:r>
            <a:r>
              <a:rPr lang="en-US" sz="600" dirty="0" err="1"/>
              <a:t>में</a:t>
            </a:r>
            <a:r>
              <a:rPr lang="en-US" sz="600" dirty="0"/>
              <a:t> </a:t>
            </a:r>
            <a:r>
              <a:rPr lang="en-US" sz="600" dirty="0" err="1"/>
              <a:t>यह</a:t>
            </a:r>
            <a:r>
              <a:rPr lang="en-US" sz="600" dirty="0"/>
              <a:t> </a:t>
            </a:r>
            <a:r>
              <a:rPr lang="en-US" sz="600" dirty="0" err="1"/>
              <a:t>पिरामिड</a:t>
            </a:r>
            <a:r>
              <a:rPr lang="en-US" sz="600" dirty="0"/>
              <a:t> </a:t>
            </a:r>
            <a:r>
              <a:rPr lang="en-US" sz="600" dirty="0" err="1"/>
              <a:t>पूरी</a:t>
            </a:r>
            <a:r>
              <a:rPr lang="en-US" sz="600" dirty="0"/>
              <a:t> </a:t>
            </a:r>
            <a:r>
              <a:rPr lang="en-US" sz="600" dirty="0" err="1"/>
              <a:t>तरह</a:t>
            </a:r>
            <a:r>
              <a:rPr lang="en-US" sz="600" dirty="0"/>
              <a:t> </a:t>
            </a:r>
            <a:r>
              <a:rPr lang="en-US" sz="600" dirty="0" err="1"/>
              <a:t>रेत</a:t>
            </a:r>
            <a:r>
              <a:rPr lang="en-US" sz="600" dirty="0"/>
              <a:t> </a:t>
            </a:r>
            <a:r>
              <a:rPr lang="en-US" sz="600" dirty="0" err="1"/>
              <a:t>से</a:t>
            </a:r>
            <a:r>
              <a:rPr lang="en-US" sz="600" dirty="0"/>
              <a:t> </a:t>
            </a:r>
            <a:r>
              <a:rPr lang="en-US" sz="600" dirty="0" err="1"/>
              <a:t>ढंकी</a:t>
            </a:r>
            <a:r>
              <a:rPr lang="en-US" sz="600" dirty="0"/>
              <a:t> </a:t>
            </a:r>
            <a:r>
              <a:rPr lang="en-US" sz="600" dirty="0" err="1"/>
              <a:t>है</a:t>
            </a:r>
            <a:r>
              <a:rPr lang="en-US" sz="600" dirty="0"/>
              <a:t>.</a:t>
            </a:r>
          </a:p>
        </p:txBody>
      </p:sp>
      <p:sp>
        <p:nvSpPr>
          <p:cNvPr id="9" name="Rectangle 8"/>
          <p:cNvSpPr/>
          <p:nvPr/>
        </p:nvSpPr>
        <p:spPr>
          <a:xfrm>
            <a:off x="439003" y="2237703"/>
            <a:ext cx="1556836" cy="276999"/>
          </a:xfrm>
          <a:prstGeom prst="rect">
            <a:avLst/>
          </a:prstGeom>
        </p:spPr>
        <p:txBody>
          <a:bodyPr wrap="none">
            <a:spAutoFit/>
          </a:bodyPr>
          <a:lstStyle/>
          <a:p>
            <a:pPr algn="ctr"/>
            <a:r>
              <a:rPr lang="en-US" sz="600" dirty="0" err="1"/>
              <a:t>बोरचर्ड</a:t>
            </a:r>
            <a:r>
              <a:rPr lang="en-US" sz="600" dirty="0"/>
              <a:t> </a:t>
            </a:r>
            <a:r>
              <a:rPr lang="en-US" sz="600" dirty="0" err="1"/>
              <a:t>के</a:t>
            </a:r>
            <a:r>
              <a:rPr lang="en-US" sz="600" dirty="0"/>
              <a:t> </a:t>
            </a:r>
            <a:r>
              <a:rPr lang="en-US" sz="600" dirty="0" err="1"/>
              <a:t>अनुसार</a:t>
            </a:r>
            <a:r>
              <a:rPr lang="en-US" sz="600" dirty="0"/>
              <a:t> </a:t>
            </a:r>
            <a:r>
              <a:rPr lang="en-US" sz="600" dirty="0" err="1"/>
              <a:t>साहूरे</a:t>
            </a:r>
            <a:r>
              <a:rPr lang="en-US" sz="600" dirty="0"/>
              <a:t> </a:t>
            </a:r>
            <a:r>
              <a:rPr lang="en-US" sz="600" dirty="0" err="1"/>
              <a:t>पिरामिड</a:t>
            </a:r>
            <a:r>
              <a:rPr lang="en-US" sz="600" dirty="0"/>
              <a:t> </a:t>
            </a:r>
            <a:r>
              <a:rPr lang="en-US" sz="600" dirty="0" err="1"/>
              <a:t>का</a:t>
            </a:r>
            <a:r>
              <a:rPr lang="en-US" sz="600" dirty="0"/>
              <a:t> </a:t>
            </a:r>
            <a:r>
              <a:rPr lang="en-US" sz="600" dirty="0" err="1" smtClean="0"/>
              <a:t>कटान</a:t>
            </a:r>
            <a:r>
              <a:rPr lang="en-US" sz="600" dirty="0"/>
              <a:t/>
            </a:r>
            <a:br>
              <a:rPr lang="en-US" sz="600" dirty="0"/>
            </a:br>
            <a:r>
              <a:rPr lang="en-US" sz="600" dirty="0" err="1"/>
              <a:t>गिरावट</a:t>
            </a:r>
            <a:r>
              <a:rPr lang="en-US" sz="600" dirty="0"/>
              <a:t> </a:t>
            </a:r>
            <a:r>
              <a:rPr lang="en-US" sz="600" dirty="0" err="1"/>
              <a:t>से</a:t>
            </a:r>
            <a:r>
              <a:rPr lang="en-US" sz="600" dirty="0"/>
              <a:t> </a:t>
            </a:r>
            <a:r>
              <a:rPr lang="en-US" sz="600" dirty="0" err="1"/>
              <a:t>पहले</a:t>
            </a:r>
            <a:r>
              <a:rPr lang="en-US" sz="600" dirty="0"/>
              <a:t> 47-</a:t>
            </a:r>
            <a:r>
              <a:rPr lang="en-US" sz="600" dirty="0" err="1"/>
              <a:t>मीटर</a:t>
            </a:r>
            <a:r>
              <a:rPr lang="en-US" sz="600" dirty="0"/>
              <a:t>. </a:t>
            </a:r>
            <a:r>
              <a:rPr lang="en-US" sz="600" dirty="0" err="1"/>
              <a:t>वर्तमान</a:t>
            </a:r>
            <a:r>
              <a:rPr lang="en-US" sz="600" dirty="0"/>
              <a:t> </a:t>
            </a:r>
            <a:r>
              <a:rPr lang="en-US" sz="600" dirty="0" err="1"/>
              <a:t>में</a:t>
            </a:r>
            <a:r>
              <a:rPr lang="en-US" sz="600" dirty="0"/>
              <a:t> </a:t>
            </a:r>
            <a:r>
              <a:rPr lang="en-US" sz="600" dirty="0" smtClean="0"/>
              <a:t>36-</a:t>
            </a:r>
            <a:r>
              <a:rPr lang="en-US" sz="600" dirty="0" err="1" smtClean="0"/>
              <a:t>मीटर</a:t>
            </a:r>
            <a:r>
              <a:rPr lang="en-US" sz="600" dirty="0" smtClean="0"/>
              <a:t> </a:t>
            </a:r>
            <a:endParaRPr lang="en-US" sz="600" dirty="0"/>
          </a:p>
        </p:txBody>
      </p:sp>
      <p:sp>
        <p:nvSpPr>
          <p:cNvPr id="11" name="Rectangle 10"/>
          <p:cNvSpPr/>
          <p:nvPr/>
        </p:nvSpPr>
        <p:spPr>
          <a:xfrm>
            <a:off x="2438400" y="1780266"/>
            <a:ext cx="990657" cy="307777"/>
          </a:xfrm>
          <a:prstGeom prst="rect">
            <a:avLst/>
          </a:prstGeom>
        </p:spPr>
        <p:txBody>
          <a:bodyPr wrap="square">
            <a:spAutoFit/>
          </a:bodyPr>
          <a:lstStyle/>
          <a:p>
            <a:pPr algn="ctr"/>
            <a:r>
              <a:rPr lang="en-US" sz="700" dirty="0" err="1"/>
              <a:t>स्थिरता</a:t>
            </a:r>
            <a:r>
              <a:rPr lang="en-US" sz="700" dirty="0"/>
              <a:t> </a:t>
            </a:r>
            <a:r>
              <a:rPr lang="en-US" sz="700" dirty="0" err="1"/>
              <a:t>के</a:t>
            </a:r>
            <a:r>
              <a:rPr lang="en-US" sz="700" dirty="0"/>
              <a:t> </a:t>
            </a:r>
            <a:r>
              <a:rPr lang="en-US" sz="700" dirty="0" err="1"/>
              <a:t>लिए</a:t>
            </a:r>
            <a:r>
              <a:rPr lang="en-US" sz="700" dirty="0"/>
              <a:t> "</a:t>
            </a:r>
            <a:r>
              <a:rPr lang="en-US" sz="700" dirty="0" err="1"/>
              <a:t>केम्बर</a:t>
            </a:r>
            <a:r>
              <a:rPr lang="en-US" sz="700" dirty="0"/>
              <a:t>" </a:t>
            </a:r>
            <a:r>
              <a:rPr lang="en-US" sz="700" dirty="0" err="1"/>
              <a:t>के</a:t>
            </a:r>
            <a:r>
              <a:rPr lang="en-US" sz="700" dirty="0"/>
              <a:t> </a:t>
            </a:r>
            <a:r>
              <a:rPr lang="en-US" sz="700" dirty="0" err="1"/>
              <a:t>साथ</a:t>
            </a:r>
            <a:endParaRPr lang="en-US" sz="700" dirty="0"/>
          </a:p>
        </p:txBody>
      </p:sp>
      <p:sp>
        <p:nvSpPr>
          <p:cNvPr id="12" name="Rectangle 11"/>
          <p:cNvSpPr/>
          <p:nvPr/>
        </p:nvSpPr>
        <p:spPr>
          <a:xfrm>
            <a:off x="2133600" y="2590983"/>
            <a:ext cx="1114567" cy="307777"/>
          </a:xfrm>
          <a:prstGeom prst="rect">
            <a:avLst/>
          </a:prstGeom>
        </p:spPr>
        <p:txBody>
          <a:bodyPr wrap="square">
            <a:spAutoFit/>
          </a:bodyPr>
          <a:lstStyle/>
          <a:p>
            <a:pPr algn="ctr"/>
            <a:r>
              <a:rPr lang="en-US" sz="700" dirty="0" err="1"/>
              <a:t>मंदिरों</a:t>
            </a:r>
            <a:r>
              <a:rPr lang="en-US" sz="700" dirty="0"/>
              <a:t> </a:t>
            </a:r>
            <a:r>
              <a:rPr lang="en-US" sz="700" dirty="0" err="1"/>
              <a:t>की</a:t>
            </a:r>
            <a:r>
              <a:rPr lang="en-US" sz="700" dirty="0"/>
              <a:t> </a:t>
            </a:r>
            <a:r>
              <a:rPr lang="en-US" sz="700" dirty="0" err="1"/>
              <a:t>नींव</a:t>
            </a:r>
            <a:r>
              <a:rPr lang="en-US" sz="700" dirty="0"/>
              <a:t> </a:t>
            </a:r>
            <a:r>
              <a:rPr lang="en-US" sz="700" dirty="0" err="1"/>
              <a:t>के</a:t>
            </a:r>
            <a:r>
              <a:rPr lang="en-US" sz="700" dirty="0"/>
              <a:t> </a:t>
            </a:r>
            <a:r>
              <a:rPr lang="en-US" sz="700" dirty="0" err="1"/>
              <a:t>लिए</a:t>
            </a:r>
            <a:r>
              <a:rPr lang="en-US" sz="700" dirty="0"/>
              <a:t> "</a:t>
            </a:r>
            <a:r>
              <a:rPr lang="en-US" sz="700" dirty="0" err="1"/>
              <a:t>बजरी</a:t>
            </a:r>
            <a:r>
              <a:rPr lang="en-US" sz="700" dirty="0"/>
              <a:t>" </a:t>
            </a:r>
            <a:r>
              <a:rPr lang="en-US" sz="700" dirty="0" err="1"/>
              <a:t>का</a:t>
            </a:r>
            <a:r>
              <a:rPr lang="en-US" sz="700" dirty="0"/>
              <a:t> </a:t>
            </a:r>
            <a:r>
              <a:rPr lang="en-US" sz="700" dirty="0" err="1"/>
              <a:t>पुनः</a:t>
            </a:r>
            <a:r>
              <a:rPr lang="en-US" sz="700" dirty="0"/>
              <a:t> </a:t>
            </a:r>
            <a:r>
              <a:rPr lang="en-US" sz="700" dirty="0" err="1"/>
              <a:t>उपयोग</a:t>
            </a:r>
            <a:endParaRPr lang="en-US" sz="700" dirty="0"/>
          </a:p>
        </p:txBody>
      </p:sp>
      <p:sp>
        <p:nvSpPr>
          <p:cNvPr id="13" name="Rectangle 12"/>
          <p:cNvSpPr/>
          <p:nvPr/>
        </p:nvSpPr>
        <p:spPr>
          <a:xfrm>
            <a:off x="4127781" y="1875460"/>
            <a:ext cx="444219" cy="369332"/>
          </a:xfrm>
          <a:prstGeom prst="rect">
            <a:avLst/>
          </a:prstGeom>
        </p:spPr>
        <p:txBody>
          <a:bodyPr wrap="square">
            <a:spAutoFit/>
          </a:bodyPr>
          <a:lstStyle/>
          <a:p>
            <a:pPr algn="ctr"/>
            <a:r>
              <a:rPr lang="en-US" sz="600" dirty="0" err="1"/>
              <a:t>खदान</a:t>
            </a:r>
            <a:r>
              <a:rPr lang="en-US" sz="600" dirty="0"/>
              <a:t> </a:t>
            </a:r>
            <a:r>
              <a:rPr lang="en-US" sz="600" dirty="0" err="1"/>
              <a:t>के</a:t>
            </a:r>
            <a:r>
              <a:rPr lang="en-US" sz="600" dirty="0"/>
              <a:t> </a:t>
            </a:r>
            <a:r>
              <a:rPr lang="en-US" sz="600" dirty="0" err="1"/>
              <a:t>मलबा</a:t>
            </a:r>
            <a:r>
              <a:rPr lang="en-US" sz="600" dirty="0"/>
              <a:t> </a:t>
            </a:r>
            <a:r>
              <a:rPr lang="en-US" sz="600" dirty="0" err="1"/>
              <a:t>पत्थर</a:t>
            </a:r>
            <a:endParaRPr lang="en-US" sz="600" dirty="0"/>
          </a:p>
        </p:txBody>
      </p:sp>
    </p:spTree>
    <p:extLst>
      <p:ext uri="{BB962C8B-B14F-4D97-AF65-F5344CB8AC3E}">
        <p14:creationId xmlns:p14="http://schemas.microsoft.com/office/powerpoint/2010/main" val="21008132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4572000" cy="3300413"/>
          </a:xfrm>
          <a:ln/>
        </p:spPr>
        <p:style>
          <a:lnRef idx="2">
            <a:schemeClr val="accent6"/>
          </a:lnRef>
          <a:fillRef idx="1">
            <a:schemeClr val="lt1"/>
          </a:fillRef>
          <a:effectRef idx="0">
            <a:schemeClr val="accent6"/>
          </a:effectRef>
          <a:fontRef idx="minor">
            <a:schemeClr val="dk1"/>
          </a:fontRef>
        </p:style>
        <p:txBody>
          <a:bodyPr/>
          <a:lstStyle/>
          <a:p>
            <a:endParaRPr lang="en-US" dirty="0"/>
          </a:p>
        </p:txBody>
      </p:sp>
      <p:pic>
        <p:nvPicPr>
          <p:cNvPr id="88066" name="Picture 2" descr="C:\Users\HP\Desktop\PYRAMIDS\PYRAMID IMAGES\p0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64"/>
            <a:ext cx="4572001"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43000" y="-58747"/>
            <a:ext cx="2286000" cy="707886"/>
          </a:xfrm>
          <a:prstGeom prst="rect">
            <a:avLst/>
          </a:prstGeom>
        </p:spPr>
        <p:txBody>
          <a:bodyPr>
            <a:spAutoFit/>
          </a:bodyPr>
          <a:lstStyle/>
          <a:p>
            <a:r>
              <a:rPr lang="en-US" dirty="0"/>
              <a:t> </a:t>
            </a:r>
          </a:p>
          <a:p>
            <a:r>
              <a:rPr lang="en-US" dirty="0"/>
              <a:t> </a:t>
            </a:r>
          </a:p>
          <a:p>
            <a:r>
              <a:rPr lang="en-US" dirty="0"/>
              <a:t> </a:t>
            </a:r>
          </a:p>
          <a:p>
            <a:r>
              <a:rPr lang="en-US" dirty="0"/>
              <a:t> </a:t>
            </a:r>
          </a:p>
          <a:p>
            <a:r>
              <a:rPr lang="en-US" dirty="0"/>
              <a:t> </a:t>
            </a:r>
          </a:p>
        </p:txBody>
      </p:sp>
      <p:sp>
        <p:nvSpPr>
          <p:cNvPr id="4" name="Rectangle 3"/>
          <p:cNvSpPr/>
          <p:nvPr/>
        </p:nvSpPr>
        <p:spPr>
          <a:xfrm>
            <a:off x="838200" y="126206"/>
            <a:ext cx="2974331" cy="954107"/>
          </a:xfrm>
          <a:prstGeom prst="rect">
            <a:avLst/>
          </a:prstGeom>
        </p:spPr>
        <p:txBody>
          <a:bodyPr wrap="square">
            <a:spAutoFit/>
          </a:bodyPr>
          <a:lstStyle/>
          <a:p>
            <a:pPr algn="ctr"/>
            <a:r>
              <a:rPr lang="en-US" sz="700" dirty="0" err="1"/>
              <a:t>जैसा</a:t>
            </a:r>
            <a:r>
              <a:rPr lang="en-US" sz="700" dirty="0"/>
              <a:t> </a:t>
            </a:r>
            <a:r>
              <a:rPr lang="en-US" sz="700" dirty="0" err="1"/>
              <a:t>कि</a:t>
            </a:r>
            <a:r>
              <a:rPr lang="en-US" sz="700" dirty="0"/>
              <a:t> </a:t>
            </a:r>
            <a:r>
              <a:rPr lang="en-US" sz="700" dirty="0" err="1"/>
              <a:t>उनस</a:t>
            </a:r>
            <a:r>
              <a:rPr lang="en-US" sz="700" dirty="0"/>
              <a:t> </a:t>
            </a:r>
            <a:r>
              <a:rPr lang="en-US" sz="700" dirty="0" err="1"/>
              <a:t>की</a:t>
            </a:r>
            <a:r>
              <a:rPr lang="en-US" sz="700" dirty="0"/>
              <a:t> </a:t>
            </a:r>
            <a:r>
              <a:rPr lang="en-US" sz="700" dirty="0" err="1"/>
              <a:t>पिरामिड</a:t>
            </a:r>
            <a:r>
              <a:rPr lang="en-US" sz="700" dirty="0"/>
              <a:t> </a:t>
            </a:r>
            <a:r>
              <a:rPr lang="en-US" sz="700" dirty="0" err="1"/>
              <a:t>में</a:t>
            </a:r>
            <a:r>
              <a:rPr lang="en-US" sz="700" dirty="0"/>
              <a:t> </a:t>
            </a:r>
            <a:r>
              <a:rPr lang="en-US" sz="700" dirty="0" err="1"/>
              <a:t>है</a:t>
            </a:r>
            <a:r>
              <a:rPr lang="en-US" sz="700" dirty="0"/>
              <a:t>, </a:t>
            </a:r>
            <a:r>
              <a:rPr lang="en-US" sz="700" dirty="0" err="1" smtClean="0"/>
              <a:t>वैसा</a:t>
            </a:r>
            <a:r>
              <a:rPr lang="en-US" sz="700" dirty="0" smtClean="0"/>
              <a:t> </a:t>
            </a:r>
            <a:r>
              <a:rPr lang="en-US" sz="700" dirty="0" err="1"/>
              <a:t>ही</a:t>
            </a:r>
            <a:r>
              <a:rPr lang="en-US" sz="700" dirty="0"/>
              <a:t> </a:t>
            </a:r>
            <a:r>
              <a:rPr lang="en-US" sz="700" dirty="0" err="1"/>
              <a:t>सेपुलचरल</a:t>
            </a:r>
            <a:r>
              <a:rPr lang="en-US" sz="700" dirty="0"/>
              <a:t> </a:t>
            </a:r>
            <a:r>
              <a:rPr lang="en-US" sz="700" dirty="0" err="1" smtClean="0"/>
              <a:t>चैंबर</a:t>
            </a:r>
            <a:r>
              <a:rPr lang="en-US" sz="700" dirty="0"/>
              <a:t> </a:t>
            </a:r>
            <a:r>
              <a:rPr lang="en-US" sz="700" dirty="0" err="1"/>
              <a:t>अगर</a:t>
            </a:r>
            <a:r>
              <a:rPr lang="en-US" sz="700" dirty="0"/>
              <a:t> </a:t>
            </a:r>
            <a:r>
              <a:rPr lang="en-US" sz="700" dirty="0" err="1"/>
              <a:t>ज़मीनी</a:t>
            </a:r>
            <a:r>
              <a:rPr lang="en-US" sz="700" dirty="0"/>
              <a:t> </a:t>
            </a:r>
            <a:r>
              <a:rPr lang="en-US" sz="700" dirty="0" err="1"/>
              <a:t>स्तर</a:t>
            </a:r>
            <a:r>
              <a:rPr lang="en-US" sz="700" dirty="0"/>
              <a:t> </a:t>
            </a:r>
            <a:r>
              <a:rPr lang="en-US" sz="700" dirty="0" err="1"/>
              <a:t>पर</a:t>
            </a:r>
            <a:r>
              <a:rPr lang="en-US" sz="700" dirty="0"/>
              <a:t> </a:t>
            </a:r>
            <a:r>
              <a:rPr lang="en-US" sz="700" dirty="0" err="1"/>
              <a:t>बाहर</a:t>
            </a:r>
            <a:r>
              <a:rPr lang="en-US" sz="700" dirty="0"/>
              <a:t> </a:t>
            </a:r>
            <a:r>
              <a:rPr lang="en-US" sz="700" dirty="0" err="1" smtClean="0"/>
              <a:t>हो</a:t>
            </a:r>
            <a:r>
              <a:rPr lang="en-US" sz="700" dirty="0" smtClean="0"/>
              <a:t>, </a:t>
            </a:r>
            <a:r>
              <a:rPr lang="en-US" sz="700" dirty="0" err="1"/>
              <a:t>तो</a:t>
            </a:r>
            <a:r>
              <a:rPr lang="en-US" sz="700" dirty="0"/>
              <a:t> </a:t>
            </a:r>
            <a:r>
              <a:rPr lang="en-US" sz="700" dirty="0" err="1"/>
              <a:t>उसका</a:t>
            </a:r>
            <a:r>
              <a:rPr lang="en-US" sz="700" dirty="0"/>
              <a:t> </a:t>
            </a:r>
            <a:r>
              <a:rPr lang="en-US" sz="700" dirty="0" err="1"/>
              <a:t>ज़रूर</a:t>
            </a:r>
            <a:r>
              <a:rPr lang="en-US" sz="700" dirty="0"/>
              <a:t> </a:t>
            </a:r>
            <a:r>
              <a:rPr lang="en-US" sz="700" dirty="0" err="1"/>
              <a:t>पता</a:t>
            </a:r>
            <a:r>
              <a:rPr lang="en-US" sz="700" dirty="0"/>
              <a:t> </a:t>
            </a:r>
            <a:r>
              <a:rPr lang="en-US" sz="700" dirty="0" err="1"/>
              <a:t>लगाया</a:t>
            </a:r>
            <a:r>
              <a:rPr lang="en-US" sz="700" dirty="0"/>
              <a:t> </a:t>
            </a:r>
            <a:r>
              <a:rPr lang="en-US" sz="700" dirty="0" err="1"/>
              <a:t>जाए</a:t>
            </a:r>
            <a:r>
              <a:rPr lang="en-US" sz="700" dirty="0"/>
              <a:t>. </a:t>
            </a:r>
            <a:r>
              <a:rPr lang="en-US" sz="700" dirty="0" err="1"/>
              <a:t>उसके</a:t>
            </a:r>
            <a:r>
              <a:rPr lang="en-US" sz="700" dirty="0"/>
              <a:t> </a:t>
            </a:r>
            <a:r>
              <a:rPr lang="en-US" sz="700" dirty="0" err="1"/>
              <a:t>लिए</a:t>
            </a:r>
            <a:r>
              <a:rPr lang="en-US" sz="700" dirty="0"/>
              <a:t> </a:t>
            </a:r>
            <a:r>
              <a:rPr lang="en-US" sz="700" dirty="0" err="1"/>
              <a:t>डिजाइनरों</a:t>
            </a:r>
            <a:r>
              <a:rPr lang="en-US" sz="700" dirty="0"/>
              <a:t> </a:t>
            </a:r>
            <a:r>
              <a:rPr lang="en-US" sz="700" dirty="0" err="1"/>
              <a:t>ने</a:t>
            </a:r>
            <a:r>
              <a:rPr lang="en-US" sz="700" dirty="0"/>
              <a:t> "</a:t>
            </a:r>
            <a:r>
              <a:rPr lang="en-US" sz="700" dirty="0" err="1"/>
              <a:t>मेहराब</a:t>
            </a:r>
            <a:r>
              <a:rPr lang="en-US" sz="700" dirty="0"/>
              <a:t> </a:t>
            </a:r>
            <a:r>
              <a:rPr lang="en-US" sz="700" dirty="0" err="1"/>
              <a:t>के</a:t>
            </a:r>
            <a:r>
              <a:rPr lang="en-US" sz="700" dirty="0"/>
              <a:t> </a:t>
            </a:r>
            <a:r>
              <a:rPr lang="en-US" sz="700" dirty="0" err="1"/>
              <a:t>मध्य</a:t>
            </a:r>
            <a:r>
              <a:rPr lang="en-US" sz="700" dirty="0"/>
              <a:t> </a:t>
            </a:r>
            <a:r>
              <a:rPr lang="en-US" sz="700" dirty="0" err="1"/>
              <a:t>पत्थर</a:t>
            </a:r>
            <a:r>
              <a:rPr lang="en-US" sz="700" dirty="0"/>
              <a:t>" </a:t>
            </a:r>
            <a:r>
              <a:rPr lang="en-US" sz="700" dirty="0" err="1"/>
              <a:t>का</a:t>
            </a:r>
            <a:r>
              <a:rPr lang="en-US" sz="700" dirty="0"/>
              <a:t> </a:t>
            </a:r>
            <a:r>
              <a:rPr lang="en-US" sz="700" dirty="0" err="1"/>
              <a:t>उपयोग</a:t>
            </a:r>
            <a:r>
              <a:rPr lang="en-US" sz="700" dirty="0"/>
              <a:t> </a:t>
            </a:r>
            <a:r>
              <a:rPr lang="en-US" sz="700" dirty="0" err="1"/>
              <a:t>कर</a:t>
            </a:r>
            <a:r>
              <a:rPr lang="en-US" sz="700" dirty="0"/>
              <a:t> </a:t>
            </a:r>
            <a:r>
              <a:rPr lang="en-US" sz="700" dirty="0" err="1"/>
              <a:t>पत्थरों</a:t>
            </a:r>
            <a:r>
              <a:rPr lang="en-US" sz="700" dirty="0"/>
              <a:t> </a:t>
            </a:r>
            <a:r>
              <a:rPr lang="en-US" sz="700" dirty="0" err="1"/>
              <a:t>में</a:t>
            </a:r>
            <a:r>
              <a:rPr lang="en-US" sz="700" dirty="0"/>
              <a:t> </a:t>
            </a:r>
            <a:r>
              <a:rPr lang="en-US" sz="700" dirty="0" err="1"/>
              <a:t>जबरदस्त</a:t>
            </a:r>
            <a:r>
              <a:rPr lang="en-US" sz="700" dirty="0"/>
              <a:t> </a:t>
            </a:r>
            <a:r>
              <a:rPr lang="en-US" sz="700" dirty="0" err="1"/>
              <a:t>कंप्रेसिव</a:t>
            </a:r>
            <a:r>
              <a:rPr lang="en-US" sz="700" dirty="0"/>
              <a:t> </a:t>
            </a:r>
            <a:r>
              <a:rPr lang="en-US" sz="700" dirty="0" err="1"/>
              <a:t>फोर्स</a:t>
            </a:r>
            <a:r>
              <a:rPr lang="en-US" sz="700" dirty="0"/>
              <a:t> </a:t>
            </a:r>
            <a:r>
              <a:rPr lang="en-US" sz="700" dirty="0" err="1"/>
              <a:t>को</a:t>
            </a:r>
            <a:r>
              <a:rPr lang="en-US" sz="700" dirty="0"/>
              <a:t> </a:t>
            </a:r>
            <a:r>
              <a:rPr lang="en-US" sz="700" dirty="0" err="1"/>
              <a:t>फिर</a:t>
            </a:r>
            <a:r>
              <a:rPr lang="en-US" sz="700" dirty="0"/>
              <a:t> </a:t>
            </a:r>
            <a:r>
              <a:rPr lang="en-US" sz="700" dirty="0" err="1"/>
              <a:t>से</a:t>
            </a:r>
            <a:r>
              <a:rPr lang="en-US" sz="700" dirty="0"/>
              <a:t> </a:t>
            </a:r>
            <a:r>
              <a:rPr lang="en-US" sz="700" dirty="0" err="1"/>
              <a:t>वितरित</a:t>
            </a:r>
            <a:r>
              <a:rPr lang="en-US" sz="700" dirty="0"/>
              <a:t> </a:t>
            </a:r>
            <a:r>
              <a:rPr lang="en-US" sz="700" dirty="0" err="1"/>
              <a:t>करने</a:t>
            </a:r>
            <a:r>
              <a:rPr lang="en-US" sz="700" dirty="0"/>
              <a:t> </a:t>
            </a:r>
            <a:r>
              <a:rPr lang="en-US" sz="700" dirty="0" err="1" smtClean="0"/>
              <a:t>के</a:t>
            </a:r>
            <a:r>
              <a:rPr lang="en-US" sz="700" dirty="0" smtClean="0"/>
              <a:t> </a:t>
            </a:r>
            <a:r>
              <a:rPr lang="en-US" sz="700" dirty="0" err="1"/>
              <a:t>प्रयोग</a:t>
            </a:r>
            <a:r>
              <a:rPr lang="en-US" sz="700" dirty="0"/>
              <a:t> </a:t>
            </a:r>
            <a:r>
              <a:rPr lang="en-US" sz="700" dirty="0" err="1"/>
              <a:t>किए</a:t>
            </a:r>
            <a:r>
              <a:rPr lang="en-US" sz="700" dirty="0"/>
              <a:t>. </a:t>
            </a:r>
            <a:r>
              <a:rPr lang="en-US" sz="700" dirty="0" err="1"/>
              <a:t>भूकंप</a:t>
            </a:r>
            <a:r>
              <a:rPr lang="en-US" sz="700" dirty="0"/>
              <a:t> </a:t>
            </a:r>
            <a:r>
              <a:rPr lang="hi-IN" sz="700" dirty="0" smtClean="0"/>
              <a:t>से</a:t>
            </a:r>
            <a:r>
              <a:rPr lang="en-US" sz="700" dirty="0" smtClean="0"/>
              <a:t> </a:t>
            </a:r>
            <a:r>
              <a:rPr lang="hi-IN" sz="700" dirty="0" smtClean="0"/>
              <a:t>बचाव</a:t>
            </a:r>
            <a:r>
              <a:rPr lang="en-US" sz="700" dirty="0" smtClean="0"/>
              <a:t> </a:t>
            </a:r>
            <a:r>
              <a:rPr lang="en-US" sz="700" dirty="0" err="1" smtClean="0"/>
              <a:t>के</a:t>
            </a:r>
            <a:r>
              <a:rPr lang="en-US" sz="700" dirty="0" smtClean="0"/>
              <a:t> </a:t>
            </a:r>
            <a:r>
              <a:rPr lang="en-US" sz="700" dirty="0" err="1"/>
              <a:t>लिए</a:t>
            </a:r>
            <a:r>
              <a:rPr lang="en-US" sz="700" dirty="0"/>
              <a:t> </a:t>
            </a:r>
            <a:r>
              <a:rPr lang="en-US" sz="700" dirty="0" err="1"/>
              <a:t>यह</a:t>
            </a:r>
            <a:r>
              <a:rPr lang="en-US" sz="700" dirty="0"/>
              <a:t> </a:t>
            </a:r>
            <a:r>
              <a:rPr lang="en-US" sz="700" dirty="0" err="1"/>
              <a:t>एक</a:t>
            </a:r>
            <a:r>
              <a:rPr lang="en-US" sz="700" dirty="0"/>
              <a:t> </a:t>
            </a:r>
            <a:r>
              <a:rPr lang="en-US" sz="700" dirty="0" err="1"/>
              <a:t>बेहद</a:t>
            </a:r>
            <a:r>
              <a:rPr lang="en-US" sz="700" dirty="0"/>
              <a:t> </a:t>
            </a:r>
            <a:r>
              <a:rPr lang="en-US" sz="700" dirty="0" err="1"/>
              <a:t>प्रभावी</a:t>
            </a:r>
            <a:r>
              <a:rPr lang="en-US" sz="700" dirty="0"/>
              <a:t> </a:t>
            </a:r>
            <a:r>
              <a:rPr lang="en-US" sz="700" dirty="0" err="1"/>
              <a:t>प्रणाली</a:t>
            </a:r>
            <a:r>
              <a:rPr lang="en-US" sz="700" dirty="0"/>
              <a:t> </a:t>
            </a:r>
            <a:r>
              <a:rPr lang="en-US" sz="700" dirty="0" err="1"/>
              <a:t>है</a:t>
            </a:r>
            <a:r>
              <a:rPr lang="en-US" sz="700" dirty="0"/>
              <a:t> </a:t>
            </a:r>
            <a:r>
              <a:rPr lang="en-US" sz="700" dirty="0" smtClean="0"/>
              <a:t/>
            </a:r>
            <a:br>
              <a:rPr lang="en-US" sz="700" dirty="0" smtClean="0"/>
            </a:br>
            <a:r>
              <a:rPr lang="en-US" sz="700" dirty="0" err="1" smtClean="0"/>
              <a:t>और</a:t>
            </a:r>
            <a:r>
              <a:rPr lang="en-US" sz="700" dirty="0" smtClean="0"/>
              <a:t> </a:t>
            </a:r>
            <a:r>
              <a:rPr lang="en-US" sz="700" dirty="0" err="1"/>
              <a:t>इसमें</a:t>
            </a:r>
            <a:r>
              <a:rPr lang="en-US" sz="700" dirty="0"/>
              <a:t> </a:t>
            </a:r>
            <a:r>
              <a:rPr lang="en-US" sz="700" dirty="0" err="1"/>
              <a:t>ऊपर</a:t>
            </a:r>
            <a:r>
              <a:rPr lang="en-US" sz="700" dirty="0"/>
              <a:t> </a:t>
            </a:r>
            <a:r>
              <a:rPr lang="en-US" sz="700" dirty="0" err="1"/>
              <a:t>स्थित</a:t>
            </a:r>
            <a:r>
              <a:rPr lang="en-US" sz="700" dirty="0"/>
              <a:t> </a:t>
            </a:r>
            <a:r>
              <a:rPr lang="en-US" sz="700" dirty="0" err="1"/>
              <a:t>सामिग्री</a:t>
            </a:r>
            <a:r>
              <a:rPr lang="en-US" sz="700" dirty="0"/>
              <a:t> </a:t>
            </a:r>
            <a:r>
              <a:rPr lang="en-US" sz="700" dirty="0" err="1"/>
              <a:t>का</a:t>
            </a:r>
            <a:r>
              <a:rPr lang="en-US" sz="700" dirty="0"/>
              <a:t> </a:t>
            </a:r>
            <a:r>
              <a:rPr lang="en-US" sz="700" dirty="0" err="1"/>
              <a:t>थोक</a:t>
            </a:r>
            <a:r>
              <a:rPr lang="en-US" sz="700" dirty="0"/>
              <a:t> </a:t>
            </a:r>
            <a:r>
              <a:rPr lang="en-US" sz="700" dirty="0" err="1"/>
              <a:t>में</a:t>
            </a:r>
            <a:r>
              <a:rPr lang="en-US" sz="700" dirty="0"/>
              <a:t> </a:t>
            </a:r>
            <a:r>
              <a:rPr lang="en-US" sz="700" dirty="0" err="1"/>
              <a:t>वितरण</a:t>
            </a:r>
            <a:r>
              <a:rPr lang="en-US" sz="700" dirty="0"/>
              <a:t> </a:t>
            </a:r>
            <a:r>
              <a:rPr lang="en-US" sz="700" dirty="0" err="1"/>
              <a:t>होता</a:t>
            </a:r>
            <a:r>
              <a:rPr lang="en-US" sz="700" dirty="0"/>
              <a:t> </a:t>
            </a:r>
            <a:r>
              <a:rPr lang="en-US" sz="700" dirty="0" err="1"/>
              <a:t>है</a:t>
            </a:r>
            <a:r>
              <a:rPr lang="en-US" sz="700" dirty="0" smtClean="0"/>
              <a:t>.</a:t>
            </a:r>
          </a:p>
          <a:p>
            <a:pPr algn="ctr"/>
            <a:r>
              <a:rPr lang="en-US" sz="700" dirty="0" err="1" smtClean="0"/>
              <a:t>लेकिन</a:t>
            </a:r>
            <a:r>
              <a:rPr lang="en-US" sz="700" dirty="0" smtClean="0"/>
              <a:t> </a:t>
            </a:r>
            <a:r>
              <a:rPr lang="en-US" sz="700" dirty="0" err="1"/>
              <a:t>उच्च</a:t>
            </a:r>
            <a:r>
              <a:rPr lang="en-US" sz="700" dirty="0"/>
              <a:t> </a:t>
            </a:r>
            <a:r>
              <a:rPr lang="en-US" sz="700" dirty="0" err="1"/>
              <a:t>स्थान</a:t>
            </a:r>
            <a:r>
              <a:rPr lang="en-US" sz="700" dirty="0"/>
              <a:t> </a:t>
            </a:r>
            <a:r>
              <a:rPr lang="en-US" sz="700" dirty="0" err="1"/>
              <a:t>पर</a:t>
            </a:r>
            <a:r>
              <a:rPr lang="en-US" sz="700" dirty="0"/>
              <a:t> </a:t>
            </a:r>
            <a:r>
              <a:rPr lang="en-US" sz="700" dirty="0" err="1"/>
              <a:t>रखने</a:t>
            </a:r>
            <a:r>
              <a:rPr lang="en-US" sz="700" dirty="0"/>
              <a:t> </a:t>
            </a:r>
            <a:r>
              <a:rPr lang="en-US" sz="700" dirty="0" err="1"/>
              <a:t>की</a:t>
            </a:r>
            <a:r>
              <a:rPr lang="en-US" sz="700" dirty="0"/>
              <a:t> </a:t>
            </a:r>
            <a:r>
              <a:rPr lang="en-US" sz="700" dirty="0" err="1" smtClean="0"/>
              <a:t>इच्छा</a:t>
            </a:r>
            <a:r>
              <a:rPr lang="en-US" sz="700" dirty="0" smtClean="0"/>
              <a:t> </a:t>
            </a:r>
            <a:r>
              <a:rPr lang="hi-IN" sz="700" dirty="0"/>
              <a:t>के </a:t>
            </a:r>
            <a:r>
              <a:rPr lang="en-US" sz="700" dirty="0" smtClean="0"/>
              <a:t/>
            </a:r>
            <a:br>
              <a:rPr lang="en-US" sz="700" dirty="0" smtClean="0"/>
            </a:br>
            <a:r>
              <a:rPr lang="hi-IN" sz="700" dirty="0" smtClean="0"/>
              <a:t>कारण</a:t>
            </a:r>
            <a:r>
              <a:rPr lang="en-US" sz="700" dirty="0" smtClean="0"/>
              <a:t> </a:t>
            </a:r>
            <a:r>
              <a:rPr lang="en-US" sz="700" dirty="0" err="1"/>
              <a:t>उसे</a:t>
            </a:r>
            <a:r>
              <a:rPr lang="en-US" sz="700" dirty="0"/>
              <a:t> </a:t>
            </a:r>
            <a:r>
              <a:rPr lang="en-US" sz="700" dirty="0" err="1" smtClean="0"/>
              <a:t>एक</a:t>
            </a:r>
            <a:r>
              <a:rPr lang="en-US" sz="700" dirty="0" smtClean="0"/>
              <a:t> </a:t>
            </a:r>
            <a:r>
              <a:rPr lang="en-US" sz="700" dirty="0" err="1"/>
              <a:t>स्तंभ</a:t>
            </a:r>
            <a:r>
              <a:rPr lang="en-US" sz="700" dirty="0"/>
              <a:t> </a:t>
            </a:r>
            <a:r>
              <a:rPr lang="en-US" sz="700" dirty="0" err="1"/>
              <a:t>पत्थर</a:t>
            </a:r>
            <a:r>
              <a:rPr lang="en-US" sz="700" dirty="0"/>
              <a:t> </a:t>
            </a:r>
            <a:r>
              <a:rPr lang="en-US" sz="700" dirty="0" err="1"/>
              <a:t>पर</a:t>
            </a:r>
            <a:r>
              <a:rPr lang="en-US" sz="700" dirty="0"/>
              <a:t> </a:t>
            </a:r>
            <a:r>
              <a:rPr lang="en-US" sz="700" dirty="0" err="1"/>
              <a:t>रखा</a:t>
            </a:r>
            <a:r>
              <a:rPr lang="en-US" sz="700" dirty="0"/>
              <a:t> </a:t>
            </a:r>
            <a:r>
              <a:rPr lang="en-US" sz="700" dirty="0" err="1" smtClean="0"/>
              <a:t>गया</a:t>
            </a:r>
            <a:r>
              <a:rPr lang="en-US" sz="700" dirty="0" smtClean="0"/>
              <a:t>.</a:t>
            </a:r>
            <a:endParaRPr lang="en-US" sz="700" dirty="0"/>
          </a:p>
          <a:p>
            <a:pPr algn="ctr"/>
            <a:endParaRPr lang="en-US" sz="700" dirty="0"/>
          </a:p>
        </p:txBody>
      </p:sp>
      <p:sp>
        <p:nvSpPr>
          <p:cNvPr id="5" name="Rectangle 4"/>
          <p:cNvSpPr/>
          <p:nvPr/>
        </p:nvSpPr>
        <p:spPr>
          <a:xfrm>
            <a:off x="611455" y="1802606"/>
            <a:ext cx="3111213" cy="523220"/>
          </a:xfrm>
          <a:prstGeom prst="rect">
            <a:avLst/>
          </a:prstGeom>
        </p:spPr>
        <p:txBody>
          <a:bodyPr wrap="square">
            <a:spAutoFit/>
          </a:bodyPr>
          <a:lstStyle/>
          <a:p>
            <a:pPr algn="ctr"/>
            <a:r>
              <a:rPr lang="en-US" sz="700" dirty="0" err="1"/>
              <a:t>कई</a:t>
            </a:r>
            <a:r>
              <a:rPr lang="en-US" sz="700" dirty="0"/>
              <a:t> </a:t>
            </a:r>
            <a:r>
              <a:rPr lang="en-US" sz="700" dirty="0" err="1"/>
              <a:t>विशेषज्ञ</a:t>
            </a:r>
            <a:r>
              <a:rPr lang="en-US" sz="700" dirty="0"/>
              <a:t> </a:t>
            </a:r>
            <a:r>
              <a:rPr lang="en-US" sz="700" dirty="0" err="1"/>
              <a:t>अभी</a:t>
            </a:r>
            <a:r>
              <a:rPr lang="en-US" sz="700" dirty="0"/>
              <a:t> </a:t>
            </a:r>
            <a:r>
              <a:rPr lang="en-US" sz="700" dirty="0" err="1"/>
              <a:t>भी</a:t>
            </a:r>
            <a:r>
              <a:rPr lang="en-US" sz="700" dirty="0"/>
              <a:t> </a:t>
            </a:r>
            <a:r>
              <a:rPr lang="en-US" sz="700" dirty="0" err="1"/>
              <a:t>मानते</a:t>
            </a:r>
            <a:r>
              <a:rPr lang="en-US" sz="700" dirty="0"/>
              <a:t> </a:t>
            </a:r>
            <a:r>
              <a:rPr lang="en-US" sz="700" dirty="0" err="1"/>
              <a:t>हैं</a:t>
            </a:r>
            <a:r>
              <a:rPr lang="en-US" sz="700" dirty="0"/>
              <a:t> </a:t>
            </a:r>
            <a:r>
              <a:rPr lang="en-US" sz="700" dirty="0" err="1"/>
              <a:t>कि</a:t>
            </a:r>
            <a:r>
              <a:rPr lang="en-US" sz="700" dirty="0"/>
              <a:t> </a:t>
            </a:r>
            <a:r>
              <a:rPr lang="en-US" sz="700" dirty="0" err="1"/>
              <a:t>प्राचीन</a:t>
            </a:r>
            <a:r>
              <a:rPr lang="en-US" sz="700" dirty="0"/>
              <a:t> </a:t>
            </a:r>
            <a:r>
              <a:rPr lang="en-US" sz="700" dirty="0" err="1"/>
              <a:t>मिस्र</a:t>
            </a:r>
            <a:r>
              <a:rPr lang="en-US" sz="700" dirty="0"/>
              <a:t> </a:t>
            </a:r>
            <a:r>
              <a:rPr lang="en-US" sz="700" dirty="0" err="1"/>
              <a:t>के</a:t>
            </a:r>
            <a:r>
              <a:rPr lang="en-US" sz="700" dirty="0"/>
              <a:t> </a:t>
            </a:r>
            <a:r>
              <a:rPr lang="en-US" sz="700" dirty="0" err="1"/>
              <a:t>साम्राज्य</a:t>
            </a:r>
            <a:r>
              <a:rPr lang="en-US" sz="700" dirty="0"/>
              <a:t> (2700-2200 </a:t>
            </a:r>
            <a:r>
              <a:rPr lang="en-US" sz="700" dirty="0" err="1"/>
              <a:t>ईसा</a:t>
            </a:r>
            <a:r>
              <a:rPr lang="en-US" sz="700" dirty="0"/>
              <a:t> </a:t>
            </a:r>
            <a:r>
              <a:rPr lang="en-US" sz="700" dirty="0" err="1"/>
              <a:t>पूर्व</a:t>
            </a:r>
            <a:r>
              <a:rPr lang="en-US" sz="700" dirty="0"/>
              <a:t>) </a:t>
            </a:r>
            <a:r>
              <a:rPr lang="en-US" sz="700" dirty="0" err="1"/>
              <a:t>के</a:t>
            </a:r>
            <a:r>
              <a:rPr lang="en-US" sz="700" dirty="0"/>
              <a:t> </a:t>
            </a:r>
            <a:r>
              <a:rPr lang="en-US" sz="700" dirty="0" err="1"/>
              <a:t>पिरामिड</a:t>
            </a:r>
            <a:r>
              <a:rPr lang="en-US" sz="700" dirty="0"/>
              <a:t> </a:t>
            </a:r>
            <a:r>
              <a:rPr lang="en-US" sz="700" dirty="0" err="1"/>
              <a:t>डिज़ाइनर</a:t>
            </a:r>
            <a:r>
              <a:rPr lang="en-US" sz="700" dirty="0"/>
              <a:t> "</a:t>
            </a:r>
            <a:r>
              <a:rPr lang="en-US" sz="700" dirty="0" err="1"/>
              <a:t>अनुभव</a:t>
            </a:r>
            <a:r>
              <a:rPr lang="en-US" sz="700" dirty="0"/>
              <a:t> </a:t>
            </a:r>
            <a:r>
              <a:rPr lang="en-US" sz="700" dirty="0" err="1"/>
              <a:t>करके</a:t>
            </a:r>
            <a:r>
              <a:rPr lang="en-US" sz="700" dirty="0"/>
              <a:t>" </a:t>
            </a:r>
            <a:r>
              <a:rPr lang="en-US" sz="700" dirty="0" err="1"/>
              <a:t>और</a:t>
            </a:r>
            <a:r>
              <a:rPr lang="en-US" sz="700" dirty="0"/>
              <a:t> </a:t>
            </a:r>
            <a:r>
              <a:rPr lang="en-US" sz="700" dirty="0" err="1"/>
              <a:t>नतीजे</a:t>
            </a:r>
            <a:r>
              <a:rPr lang="en-US" sz="700" dirty="0"/>
              <a:t> </a:t>
            </a:r>
            <a:r>
              <a:rPr lang="en-US" sz="700" dirty="0" err="1"/>
              <a:t>देखने</a:t>
            </a:r>
            <a:r>
              <a:rPr lang="en-US" sz="700" dirty="0"/>
              <a:t> </a:t>
            </a:r>
            <a:r>
              <a:rPr lang="en-US" sz="700" dirty="0" err="1"/>
              <a:t>के</a:t>
            </a:r>
            <a:r>
              <a:rPr lang="en-US" sz="700" dirty="0"/>
              <a:t> </a:t>
            </a:r>
            <a:r>
              <a:rPr lang="en-US" sz="700" dirty="0" err="1"/>
              <a:t>बाद</a:t>
            </a:r>
            <a:r>
              <a:rPr lang="en-US" sz="700" dirty="0"/>
              <a:t> </a:t>
            </a:r>
            <a:r>
              <a:rPr lang="en-US" sz="700" dirty="0" err="1"/>
              <a:t>ही</a:t>
            </a:r>
            <a:r>
              <a:rPr lang="en-US" sz="700" dirty="0"/>
              <a:t> </a:t>
            </a:r>
            <a:r>
              <a:rPr lang="en-US" sz="700" dirty="0" err="1"/>
              <a:t>आगे</a:t>
            </a:r>
            <a:r>
              <a:rPr lang="en-US" sz="700" dirty="0"/>
              <a:t> </a:t>
            </a:r>
            <a:r>
              <a:rPr lang="en-US" sz="700" dirty="0" err="1"/>
              <a:t>बढ़े</a:t>
            </a:r>
            <a:r>
              <a:rPr lang="en-US" sz="700" dirty="0"/>
              <a:t>. </a:t>
            </a:r>
            <a:r>
              <a:rPr lang="en-US" sz="700" dirty="0" err="1"/>
              <a:t>टिकाऊ</a:t>
            </a:r>
            <a:r>
              <a:rPr lang="en-US" sz="700" dirty="0"/>
              <a:t> </a:t>
            </a:r>
            <a:r>
              <a:rPr lang="en-US" sz="700" dirty="0" err="1"/>
              <a:t>संरचनाओं</a:t>
            </a:r>
            <a:r>
              <a:rPr lang="en-US" sz="700" dirty="0"/>
              <a:t> </a:t>
            </a:r>
            <a:r>
              <a:rPr lang="en-US" sz="700" dirty="0" err="1"/>
              <a:t>को</a:t>
            </a:r>
            <a:r>
              <a:rPr lang="en-US" sz="700" dirty="0"/>
              <a:t> </a:t>
            </a:r>
            <a:r>
              <a:rPr lang="en-US" sz="700" dirty="0" err="1"/>
              <a:t>बनाने</a:t>
            </a:r>
            <a:r>
              <a:rPr lang="en-US" sz="700" dirty="0"/>
              <a:t> </a:t>
            </a:r>
            <a:r>
              <a:rPr lang="en-US" sz="700" dirty="0" err="1"/>
              <a:t>और</a:t>
            </a:r>
            <a:r>
              <a:rPr lang="en-US" sz="700" dirty="0"/>
              <a:t> </a:t>
            </a:r>
            <a:r>
              <a:rPr lang="en-US" sz="700" dirty="0" err="1"/>
              <a:t>भूकम्पों</a:t>
            </a:r>
            <a:r>
              <a:rPr lang="en-US" sz="700" dirty="0"/>
              <a:t> </a:t>
            </a:r>
            <a:r>
              <a:rPr lang="en-US" sz="700" dirty="0" err="1"/>
              <a:t>के</a:t>
            </a:r>
            <a:r>
              <a:rPr lang="en-US" sz="700" dirty="0"/>
              <a:t> </a:t>
            </a:r>
            <a:r>
              <a:rPr lang="en-US" sz="700" dirty="0" err="1"/>
              <a:t>बारे</a:t>
            </a:r>
            <a:r>
              <a:rPr lang="en-US" sz="700" dirty="0"/>
              <a:t> </a:t>
            </a:r>
            <a:r>
              <a:rPr lang="en-US" sz="700" dirty="0" err="1"/>
              <a:t>में</a:t>
            </a:r>
            <a:r>
              <a:rPr lang="en-US" sz="700" dirty="0"/>
              <a:t> </a:t>
            </a:r>
            <a:r>
              <a:rPr lang="en-US" sz="700" dirty="0" err="1"/>
              <a:t>वे</a:t>
            </a:r>
            <a:r>
              <a:rPr lang="en-US" sz="700" dirty="0"/>
              <a:t> </a:t>
            </a:r>
            <a:r>
              <a:rPr lang="en-US" sz="700" dirty="0" err="1"/>
              <a:t>अच्छी</a:t>
            </a:r>
            <a:r>
              <a:rPr lang="en-US" sz="700" dirty="0"/>
              <a:t> </a:t>
            </a:r>
            <a:r>
              <a:rPr lang="en-US" sz="700" dirty="0" err="1"/>
              <a:t>तरह</a:t>
            </a:r>
            <a:r>
              <a:rPr lang="en-US" sz="700" dirty="0"/>
              <a:t> </a:t>
            </a:r>
            <a:r>
              <a:rPr lang="en-US" sz="700" dirty="0" err="1"/>
              <a:t>से</a:t>
            </a:r>
            <a:r>
              <a:rPr lang="en-US" sz="700" dirty="0"/>
              <a:t> </a:t>
            </a:r>
            <a:r>
              <a:rPr lang="en-US" sz="700" dirty="0" err="1"/>
              <a:t>जानते</a:t>
            </a:r>
            <a:r>
              <a:rPr lang="en-US" sz="700" dirty="0"/>
              <a:t> </a:t>
            </a:r>
            <a:r>
              <a:rPr lang="en-US" sz="700" dirty="0" err="1"/>
              <a:t>थे</a:t>
            </a:r>
            <a:r>
              <a:rPr lang="en-US" sz="700" dirty="0"/>
              <a:t> </a:t>
            </a:r>
            <a:r>
              <a:rPr lang="en-US" sz="700" dirty="0" err="1"/>
              <a:t>कि</a:t>
            </a:r>
            <a:r>
              <a:rPr lang="en-US" sz="700" dirty="0"/>
              <a:t> </a:t>
            </a:r>
            <a:r>
              <a:rPr lang="en-US" sz="700" dirty="0" err="1"/>
              <a:t>वे</a:t>
            </a:r>
            <a:r>
              <a:rPr lang="en-US" sz="700" dirty="0"/>
              <a:t> </a:t>
            </a:r>
            <a:r>
              <a:rPr lang="en-US" sz="700" dirty="0" err="1"/>
              <a:t>कहाँ</a:t>
            </a:r>
            <a:r>
              <a:rPr lang="en-US" sz="700" dirty="0"/>
              <a:t> </a:t>
            </a:r>
            <a:r>
              <a:rPr lang="en-US" sz="700" dirty="0" err="1"/>
              <a:t>जा</a:t>
            </a:r>
            <a:r>
              <a:rPr lang="en-US" sz="700" dirty="0"/>
              <a:t> </a:t>
            </a:r>
            <a:r>
              <a:rPr lang="en-US" sz="700" dirty="0" smtClean="0"/>
              <a:t/>
            </a:r>
            <a:br>
              <a:rPr lang="en-US" sz="700" dirty="0" smtClean="0"/>
            </a:br>
            <a:r>
              <a:rPr lang="en-US" sz="700" dirty="0" err="1" smtClean="0"/>
              <a:t>रहे</a:t>
            </a:r>
            <a:r>
              <a:rPr lang="en-US" sz="700" dirty="0" smtClean="0"/>
              <a:t> </a:t>
            </a:r>
            <a:r>
              <a:rPr lang="en-US" sz="700" dirty="0" err="1" smtClean="0"/>
              <a:t>थे</a:t>
            </a:r>
            <a:r>
              <a:rPr lang="en-US" sz="700" dirty="0" smtClean="0"/>
              <a:t>.  </a:t>
            </a:r>
            <a:r>
              <a:rPr lang="en-US" sz="700" dirty="0" err="1" smtClean="0"/>
              <a:t>इसलिए</a:t>
            </a:r>
            <a:r>
              <a:rPr lang="en-US" sz="700" dirty="0" smtClean="0"/>
              <a:t> </a:t>
            </a:r>
            <a:r>
              <a:rPr lang="en-US" sz="700" dirty="0" err="1"/>
              <a:t>उनके</a:t>
            </a:r>
            <a:r>
              <a:rPr lang="en-US" sz="700" dirty="0"/>
              <a:t> </a:t>
            </a:r>
            <a:r>
              <a:rPr lang="en-US" sz="700" dirty="0" err="1"/>
              <a:t>मूल</a:t>
            </a:r>
            <a:r>
              <a:rPr lang="en-US" sz="700" dirty="0"/>
              <a:t> </a:t>
            </a:r>
            <a:r>
              <a:rPr lang="en-US" sz="700" dirty="0" err="1"/>
              <a:t>समाधान</a:t>
            </a:r>
            <a:r>
              <a:rPr lang="en-US" sz="700" dirty="0"/>
              <a:t> </a:t>
            </a:r>
            <a:r>
              <a:rPr lang="en-US" sz="700" dirty="0" err="1"/>
              <a:t>सभी</a:t>
            </a:r>
            <a:r>
              <a:rPr lang="en-US" sz="700" dirty="0"/>
              <a:t> </a:t>
            </a:r>
            <a:r>
              <a:rPr lang="en-US" sz="700" dirty="0" err="1"/>
              <a:t>स्तरों</a:t>
            </a:r>
            <a:r>
              <a:rPr lang="en-US" sz="700" dirty="0"/>
              <a:t> </a:t>
            </a:r>
            <a:r>
              <a:rPr lang="en-US" sz="700" dirty="0" err="1"/>
              <a:t>पर</a:t>
            </a:r>
            <a:r>
              <a:rPr lang="en-US" sz="700" dirty="0"/>
              <a:t> </a:t>
            </a:r>
            <a:r>
              <a:rPr lang="en-US" sz="700" dirty="0" err="1"/>
              <a:t>काफी</a:t>
            </a:r>
            <a:r>
              <a:rPr lang="en-US" sz="700" dirty="0"/>
              <a:t> </a:t>
            </a:r>
            <a:r>
              <a:rPr lang="en-US" sz="700" dirty="0" err="1"/>
              <a:t>परिष्कृत</a:t>
            </a:r>
            <a:r>
              <a:rPr lang="en-US" sz="700" dirty="0"/>
              <a:t> </a:t>
            </a:r>
            <a:r>
              <a:rPr lang="en-US" sz="700" dirty="0" err="1"/>
              <a:t>और</a:t>
            </a:r>
            <a:r>
              <a:rPr lang="en-US" sz="700" dirty="0"/>
              <a:t> </a:t>
            </a:r>
            <a:r>
              <a:rPr lang="en-US" sz="700" dirty="0" err="1"/>
              <a:t>मौलिक</a:t>
            </a:r>
            <a:r>
              <a:rPr lang="en-US" sz="700" dirty="0"/>
              <a:t> </a:t>
            </a:r>
            <a:r>
              <a:rPr lang="en-US" sz="700" dirty="0" err="1"/>
              <a:t>थे</a:t>
            </a:r>
            <a:r>
              <a:rPr lang="en-US" sz="700" dirty="0"/>
              <a:t>.</a:t>
            </a:r>
          </a:p>
        </p:txBody>
      </p:sp>
      <p:sp>
        <p:nvSpPr>
          <p:cNvPr id="6" name="Rectangle 5"/>
          <p:cNvSpPr/>
          <p:nvPr/>
        </p:nvSpPr>
        <p:spPr>
          <a:xfrm>
            <a:off x="1214562" y="2674925"/>
            <a:ext cx="1905000" cy="415498"/>
          </a:xfrm>
          <a:prstGeom prst="rect">
            <a:avLst/>
          </a:prstGeom>
        </p:spPr>
        <p:txBody>
          <a:bodyPr wrap="square">
            <a:spAutoFit/>
          </a:bodyPr>
          <a:lstStyle/>
          <a:p>
            <a:pPr algn="ctr"/>
            <a:r>
              <a:rPr lang="en-US" sz="700" dirty="0" err="1" smtClean="0"/>
              <a:t>लेकिन</a:t>
            </a:r>
            <a:r>
              <a:rPr lang="en-US" sz="700" dirty="0" smtClean="0"/>
              <a:t> </a:t>
            </a:r>
            <a:r>
              <a:rPr lang="en-US" sz="700" dirty="0" err="1"/>
              <a:t>शायद</a:t>
            </a:r>
            <a:r>
              <a:rPr lang="en-US" sz="700" dirty="0"/>
              <a:t> </a:t>
            </a:r>
            <a:r>
              <a:rPr lang="en-US" sz="700" dirty="0" err="1"/>
              <a:t>कोई</a:t>
            </a:r>
            <a:r>
              <a:rPr lang="en-US" sz="700" dirty="0"/>
              <a:t> </a:t>
            </a:r>
            <a:r>
              <a:rPr lang="en-US" sz="700" dirty="0" err="1"/>
              <a:t>यह</a:t>
            </a:r>
            <a:r>
              <a:rPr lang="en-US" sz="700" dirty="0"/>
              <a:t> </a:t>
            </a:r>
            <a:r>
              <a:rPr lang="en-US" sz="700" dirty="0" err="1"/>
              <a:t>नहीं</a:t>
            </a:r>
            <a:r>
              <a:rPr lang="en-US" sz="700" dirty="0"/>
              <a:t> </a:t>
            </a:r>
            <a:r>
              <a:rPr lang="en-US" sz="700" dirty="0" err="1"/>
              <a:t>जानता</a:t>
            </a:r>
            <a:r>
              <a:rPr lang="en-US" sz="700" dirty="0"/>
              <a:t> </a:t>
            </a:r>
            <a:r>
              <a:rPr lang="en-US" sz="700" dirty="0" err="1"/>
              <a:t>था</a:t>
            </a:r>
            <a:r>
              <a:rPr lang="en-US" sz="700" dirty="0"/>
              <a:t> </a:t>
            </a:r>
            <a:r>
              <a:rPr lang="en-US" sz="700" dirty="0" err="1"/>
              <a:t>कि</a:t>
            </a:r>
            <a:r>
              <a:rPr lang="en-US" sz="700" dirty="0"/>
              <a:t> </a:t>
            </a:r>
            <a:r>
              <a:rPr lang="en-US" sz="700" dirty="0" err="1"/>
              <a:t>उनकी</a:t>
            </a:r>
            <a:r>
              <a:rPr lang="en-US" sz="700" dirty="0"/>
              <a:t> </a:t>
            </a:r>
            <a:r>
              <a:rPr lang="en-US" sz="700" dirty="0" err="1"/>
              <a:t>पिरामिड</a:t>
            </a:r>
            <a:r>
              <a:rPr lang="en-US" sz="700" dirty="0"/>
              <a:t> </a:t>
            </a:r>
            <a:r>
              <a:rPr lang="en-US" sz="700" dirty="0" err="1"/>
              <a:t>का</a:t>
            </a:r>
            <a:r>
              <a:rPr lang="en-US" sz="700" dirty="0"/>
              <a:t> </a:t>
            </a:r>
            <a:r>
              <a:rPr lang="en-US" sz="700" dirty="0" err="1"/>
              <a:t>अस्तित्व</a:t>
            </a:r>
            <a:r>
              <a:rPr lang="en-US" sz="700" dirty="0"/>
              <a:t> </a:t>
            </a:r>
            <a:r>
              <a:rPr lang="en-US" sz="700" dirty="0" err="1"/>
              <a:t>मुख्य</a:t>
            </a:r>
            <a:r>
              <a:rPr lang="en-US" sz="700" dirty="0"/>
              <a:t> </a:t>
            </a:r>
            <a:r>
              <a:rPr lang="en-US" sz="700" dirty="0" err="1"/>
              <a:t>रूप</a:t>
            </a:r>
            <a:r>
              <a:rPr lang="en-US" sz="700" dirty="0"/>
              <a:t> </a:t>
            </a:r>
            <a:r>
              <a:rPr lang="en-US" sz="700" dirty="0" err="1"/>
              <a:t>से</a:t>
            </a:r>
            <a:r>
              <a:rPr lang="en-US" sz="700" dirty="0"/>
              <a:t> </a:t>
            </a:r>
            <a:r>
              <a:rPr lang="en-US" sz="700" dirty="0" err="1"/>
              <a:t>बहुत</a:t>
            </a:r>
            <a:r>
              <a:rPr lang="en-US" sz="700" dirty="0"/>
              <a:t> </a:t>
            </a:r>
            <a:r>
              <a:rPr lang="en-US" sz="700" dirty="0" err="1"/>
              <a:t>खराब</a:t>
            </a:r>
            <a:r>
              <a:rPr lang="en-US" sz="700" dirty="0"/>
              <a:t> </a:t>
            </a:r>
            <a:r>
              <a:rPr lang="en-US" sz="700" dirty="0" err="1"/>
              <a:t>गुणवत्ता</a:t>
            </a:r>
            <a:r>
              <a:rPr lang="en-US" sz="700" dirty="0"/>
              <a:t> </a:t>
            </a:r>
            <a:r>
              <a:rPr lang="en-US" sz="700" dirty="0" err="1"/>
              <a:t>वाले</a:t>
            </a:r>
            <a:r>
              <a:rPr lang="en-US" sz="700" dirty="0"/>
              <a:t> </a:t>
            </a:r>
            <a:r>
              <a:rPr lang="en-US" sz="700" dirty="0" err="1"/>
              <a:t>पत्थर</a:t>
            </a:r>
            <a:r>
              <a:rPr lang="en-US" sz="700" dirty="0"/>
              <a:t> </a:t>
            </a:r>
            <a:r>
              <a:rPr lang="en-US" sz="700" dirty="0" err="1"/>
              <a:t>पर</a:t>
            </a:r>
            <a:r>
              <a:rPr lang="en-US" sz="700" dirty="0"/>
              <a:t> </a:t>
            </a:r>
            <a:r>
              <a:rPr lang="en-US" sz="700" dirty="0" err="1"/>
              <a:t>निर्भर</a:t>
            </a:r>
            <a:r>
              <a:rPr lang="en-US" sz="700" dirty="0"/>
              <a:t> </a:t>
            </a:r>
            <a:r>
              <a:rPr lang="en-US" sz="700" dirty="0" err="1"/>
              <a:t>करेगा</a:t>
            </a:r>
            <a:r>
              <a:rPr lang="en-US" sz="700" dirty="0"/>
              <a:t>. </a:t>
            </a:r>
          </a:p>
        </p:txBody>
      </p:sp>
      <p:sp>
        <p:nvSpPr>
          <p:cNvPr id="7" name="Rectangle 6"/>
          <p:cNvSpPr/>
          <p:nvPr/>
        </p:nvSpPr>
        <p:spPr>
          <a:xfrm>
            <a:off x="3063425" y="1497806"/>
            <a:ext cx="670375" cy="184666"/>
          </a:xfrm>
          <a:prstGeom prst="rect">
            <a:avLst/>
          </a:prstGeom>
        </p:spPr>
        <p:txBody>
          <a:bodyPr wrap="none">
            <a:spAutoFit/>
          </a:bodyPr>
          <a:lstStyle/>
          <a:p>
            <a:pPr algn="ctr"/>
            <a:r>
              <a:rPr lang="en-US" sz="600" dirty="0" err="1"/>
              <a:t>बैक्ड</a:t>
            </a:r>
            <a:r>
              <a:rPr lang="en-US" sz="600" dirty="0"/>
              <a:t> </a:t>
            </a:r>
            <a:r>
              <a:rPr lang="en-US" sz="600" dirty="0" err="1"/>
              <a:t>डिग्री</a:t>
            </a:r>
            <a:r>
              <a:rPr lang="en-US" sz="600" dirty="0"/>
              <a:t> </a:t>
            </a:r>
            <a:r>
              <a:rPr lang="en-US" sz="600" dirty="0" err="1" smtClean="0"/>
              <a:t>मॉडल</a:t>
            </a:r>
            <a:endParaRPr lang="en-US" sz="600" dirty="0"/>
          </a:p>
        </p:txBody>
      </p:sp>
      <p:sp>
        <p:nvSpPr>
          <p:cNvPr id="8" name="Rectangle 7"/>
          <p:cNvSpPr/>
          <p:nvPr/>
        </p:nvSpPr>
        <p:spPr>
          <a:xfrm>
            <a:off x="76200" y="1152666"/>
            <a:ext cx="638981" cy="276999"/>
          </a:xfrm>
          <a:prstGeom prst="rect">
            <a:avLst/>
          </a:prstGeom>
        </p:spPr>
        <p:txBody>
          <a:bodyPr wrap="square">
            <a:spAutoFit/>
          </a:bodyPr>
          <a:lstStyle/>
          <a:p>
            <a:pPr algn="ctr"/>
            <a:r>
              <a:rPr lang="en-US" sz="600" dirty="0" err="1" smtClean="0"/>
              <a:t>मेहराब</a:t>
            </a:r>
            <a:r>
              <a:rPr lang="en-US" sz="600" dirty="0" smtClean="0"/>
              <a:t> </a:t>
            </a:r>
            <a:r>
              <a:rPr lang="en-US" sz="600" dirty="0" err="1"/>
              <a:t>का</a:t>
            </a:r>
            <a:r>
              <a:rPr lang="en-US" sz="600" dirty="0"/>
              <a:t> </a:t>
            </a:r>
            <a:r>
              <a:rPr lang="en-US" sz="600" dirty="0" err="1"/>
              <a:t>मध्य</a:t>
            </a:r>
            <a:r>
              <a:rPr lang="en-US" sz="600" dirty="0"/>
              <a:t> </a:t>
            </a:r>
            <a:r>
              <a:rPr lang="en-US" sz="600" dirty="0" err="1" smtClean="0"/>
              <a:t>पत्थर</a:t>
            </a:r>
            <a:r>
              <a:rPr lang="en-US" sz="600" dirty="0" smtClean="0"/>
              <a:t> </a:t>
            </a:r>
            <a:endParaRPr lang="en-US" sz="600" dirty="0"/>
          </a:p>
        </p:txBody>
      </p:sp>
    </p:spTree>
    <p:extLst>
      <p:ext uri="{BB962C8B-B14F-4D97-AF65-F5344CB8AC3E}">
        <p14:creationId xmlns:p14="http://schemas.microsoft.com/office/powerpoint/2010/main" val="38103115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89090" name="Picture 2" descr="C:\Users\HP\Desktop\PYRAMIDS\PYRAMID IMAGES\p0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5"/>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3021806"/>
            <a:ext cx="2590800" cy="184666"/>
          </a:xfrm>
          <a:prstGeom prst="rect">
            <a:avLst/>
          </a:prstGeom>
        </p:spPr>
        <p:txBody>
          <a:bodyPr wrap="square">
            <a:spAutoFit/>
          </a:bodyPr>
          <a:lstStyle/>
          <a:p>
            <a:r>
              <a:rPr lang="en-US" sz="600" dirty="0" err="1" smtClean="0"/>
              <a:t>मलबा</a:t>
            </a:r>
            <a:r>
              <a:rPr lang="en-US" sz="600" dirty="0" smtClean="0"/>
              <a:t> </a:t>
            </a:r>
            <a:r>
              <a:rPr lang="en-US" sz="600" dirty="0" err="1"/>
              <a:t>जो</a:t>
            </a:r>
            <a:r>
              <a:rPr lang="en-US" sz="600" dirty="0"/>
              <a:t> </a:t>
            </a:r>
            <a:r>
              <a:rPr lang="en-US" sz="600" dirty="0" err="1"/>
              <a:t>पिरामिड</a:t>
            </a:r>
            <a:r>
              <a:rPr lang="en-US" sz="600" dirty="0"/>
              <a:t> </a:t>
            </a:r>
            <a:r>
              <a:rPr lang="en-US" sz="600" dirty="0" err="1"/>
              <a:t>की</a:t>
            </a:r>
            <a:r>
              <a:rPr lang="en-US" sz="600" dirty="0"/>
              <a:t> </a:t>
            </a:r>
            <a:r>
              <a:rPr lang="en-US" sz="600" dirty="0" err="1"/>
              <a:t>साइट्स</a:t>
            </a:r>
            <a:r>
              <a:rPr lang="en-US" sz="600" dirty="0"/>
              <a:t> </a:t>
            </a:r>
            <a:r>
              <a:rPr lang="en-US" sz="600" dirty="0" err="1"/>
              <a:t>पर</a:t>
            </a:r>
            <a:r>
              <a:rPr lang="en-US" sz="600" dirty="0"/>
              <a:t> </a:t>
            </a:r>
            <a:r>
              <a:rPr lang="en-US" sz="600" dirty="0" err="1"/>
              <a:t>बिलकुल</a:t>
            </a:r>
            <a:r>
              <a:rPr lang="en-US" sz="600" dirty="0"/>
              <a:t> </a:t>
            </a:r>
            <a:r>
              <a:rPr lang="en-US" sz="600" dirty="0" err="1"/>
              <a:t>नहीं</a:t>
            </a:r>
            <a:r>
              <a:rPr lang="en-US" sz="600" dirty="0"/>
              <a:t> </a:t>
            </a:r>
            <a:r>
              <a:rPr lang="en-US" sz="600" dirty="0" err="1"/>
              <a:t>दिखाई</a:t>
            </a:r>
            <a:r>
              <a:rPr lang="en-US" sz="600" dirty="0"/>
              <a:t> </a:t>
            </a:r>
            <a:r>
              <a:rPr lang="en-US" sz="600" dirty="0" err="1"/>
              <a:t>देता</a:t>
            </a:r>
            <a:r>
              <a:rPr lang="en-US" sz="600" dirty="0"/>
              <a:t> </a:t>
            </a:r>
            <a:r>
              <a:rPr lang="en-US" sz="600" dirty="0" err="1"/>
              <a:t>है</a:t>
            </a:r>
            <a:r>
              <a:rPr lang="en-US" sz="600" dirty="0"/>
              <a:t>.</a:t>
            </a:r>
          </a:p>
        </p:txBody>
      </p:sp>
      <p:sp>
        <p:nvSpPr>
          <p:cNvPr id="4" name="Rectangle 3"/>
          <p:cNvSpPr/>
          <p:nvPr/>
        </p:nvSpPr>
        <p:spPr>
          <a:xfrm>
            <a:off x="228600" y="126206"/>
            <a:ext cx="2286000" cy="630942"/>
          </a:xfrm>
          <a:prstGeom prst="rect">
            <a:avLst/>
          </a:prstGeom>
        </p:spPr>
        <p:txBody>
          <a:bodyPr>
            <a:spAutoFit/>
          </a:bodyPr>
          <a:lstStyle/>
          <a:p>
            <a:r>
              <a:rPr lang="en-US" sz="700" dirty="0" err="1"/>
              <a:t>लेकिन</a:t>
            </a:r>
            <a:r>
              <a:rPr lang="en-US" sz="700" dirty="0"/>
              <a:t> </a:t>
            </a:r>
            <a:r>
              <a:rPr lang="en-US" sz="700" dirty="0" err="1"/>
              <a:t>बोरचर्ड</a:t>
            </a:r>
            <a:r>
              <a:rPr lang="en-US" sz="700" dirty="0"/>
              <a:t> </a:t>
            </a:r>
            <a:r>
              <a:rPr lang="en-US" sz="700" dirty="0" err="1"/>
              <a:t>के</a:t>
            </a:r>
            <a:r>
              <a:rPr lang="en-US" sz="700" dirty="0"/>
              <a:t> </a:t>
            </a:r>
            <a:r>
              <a:rPr lang="en-US" sz="700" dirty="0" err="1"/>
              <a:t>विचार</a:t>
            </a:r>
            <a:r>
              <a:rPr lang="en-US" sz="700" dirty="0"/>
              <a:t> </a:t>
            </a:r>
            <a:r>
              <a:rPr lang="en-US" sz="700" dirty="0" err="1"/>
              <a:t>ने</a:t>
            </a:r>
            <a:r>
              <a:rPr lang="en-US" sz="700" dirty="0"/>
              <a:t> </a:t>
            </a:r>
            <a:r>
              <a:rPr lang="en-US" sz="700" dirty="0" err="1"/>
              <a:t>लम्बे</a:t>
            </a:r>
            <a:r>
              <a:rPr lang="en-US" sz="700" dirty="0"/>
              <a:t> </a:t>
            </a:r>
            <a:r>
              <a:rPr lang="en-US" sz="700" dirty="0" err="1"/>
              <a:t>काल</a:t>
            </a:r>
            <a:r>
              <a:rPr lang="en-US" sz="700" dirty="0"/>
              <a:t> </a:t>
            </a:r>
            <a:r>
              <a:rPr lang="en-US" sz="700" dirty="0" err="1"/>
              <a:t>को</a:t>
            </a:r>
            <a:r>
              <a:rPr lang="en-US" sz="700" dirty="0"/>
              <a:t> </a:t>
            </a:r>
            <a:r>
              <a:rPr lang="en-US" sz="700" dirty="0" err="1"/>
              <a:t>अधिक</a:t>
            </a:r>
            <a:r>
              <a:rPr lang="en-US" sz="700" dirty="0"/>
              <a:t> </a:t>
            </a:r>
            <a:r>
              <a:rPr lang="en-US" sz="700" dirty="0" err="1"/>
              <a:t>महत्व</a:t>
            </a:r>
            <a:r>
              <a:rPr lang="en-US" sz="700" dirty="0"/>
              <a:t> </a:t>
            </a:r>
            <a:r>
              <a:rPr lang="en-US" sz="700" dirty="0" err="1"/>
              <a:t>नहीं</a:t>
            </a:r>
            <a:r>
              <a:rPr lang="en-US" sz="700" dirty="0"/>
              <a:t> </a:t>
            </a:r>
            <a:r>
              <a:rPr lang="en-US" sz="700" dirty="0" err="1"/>
              <a:t>दिया</a:t>
            </a:r>
            <a:r>
              <a:rPr lang="en-US" sz="700" dirty="0"/>
              <a:t>, </a:t>
            </a:r>
            <a:r>
              <a:rPr lang="en-US" sz="700" dirty="0" err="1"/>
              <a:t>फिर</a:t>
            </a:r>
            <a:r>
              <a:rPr lang="en-US" sz="700" dirty="0"/>
              <a:t> </a:t>
            </a:r>
            <a:r>
              <a:rPr lang="en-US" sz="700" dirty="0" err="1"/>
              <a:t>बिना</a:t>
            </a:r>
            <a:r>
              <a:rPr lang="en-US" sz="700" dirty="0"/>
              <a:t> </a:t>
            </a:r>
            <a:r>
              <a:rPr lang="en-US" sz="700" dirty="0" err="1"/>
              <a:t>औचित्य</a:t>
            </a:r>
            <a:r>
              <a:rPr lang="en-US" sz="700" dirty="0"/>
              <a:t> </a:t>
            </a:r>
            <a:r>
              <a:rPr lang="en-US" sz="700" dirty="0" err="1"/>
              <a:t>के</a:t>
            </a:r>
            <a:r>
              <a:rPr lang="en-US" sz="700" dirty="0"/>
              <a:t> </a:t>
            </a:r>
            <a:r>
              <a:rPr lang="en-US" sz="700" dirty="0" err="1"/>
              <a:t>साथ</a:t>
            </a:r>
            <a:r>
              <a:rPr lang="en-US" sz="700" dirty="0"/>
              <a:t>, </a:t>
            </a:r>
            <a:r>
              <a:rPr lang="en-US" sz="700" dirty="0" err="1"/>
              <a:t>और</a:t>
            </a:r>
            <a:r>
              <a:rPr lang="en-US" sz="700" dirty="0"/>
              <a:t> </a:t>
            </a:r>
            <a:r>
              <a:rPr lang="en-US" sz="700" dirty="0" err="1"/>
              <a:t>साइट</a:t>
            </a:r>
            <a:r>
              <a:rPr lang="en-US" sz="700" dirty="0"/>
              <a:t> </a:t>
            </a:r>
            <a:r>
              <a:rPr lang="en-US" sz="700" dirty="0" err="1"/>
              <a:t>पर</a:t>
            </a:r>
            <a:r>
              <a:rPr lang="en-US" sz="700" dirty="0"/>
              <a:t> </a:t>
            </a:r>
            <a:r>
              <a:rPr lang="en-US" sz="700" dirty="0" err="1"/>
              <a:t>किए</a:t>
            </a:r>
            <a:r>
              <a:rPr lang="en-US" sz="700" dirty="0"/>
              <a:t> </a:t>
            </a:r>
            <a:r>
              <a:rPr lang="en-US" sz="700" dirty="0" err="1"/>
              <a:t>असंगत</a:t>
            </a:r>
            <a:r>
              <a:rPr lang="en-US" sz="700" dirty="0"/>
              <a:t> </a:t>
            </a:r>
            <a:r>
              <a:rPr lang="en-US" sz="700" dirty="0" err="1"/>
              <a:t>अवलोकनों</a:t>
            </a:r>
            <a:r>
              <a:rPr lang="en-US" sz="700" dirty="0"/>
              <a:t> </a:t>
            </a:r>
            <a:r>
              <a:rPr lang="en-US" sz="700" dirty="0" err="1"/>
              <a:t>से</a:t>
            </a:r>
            <a:r>
              <a:rPr lang="en-US" sz="700" dirty="0"/>
              <a:t> </a:t>
            </a:r>
            <a:r>
              <a:rPr lang="en-US" sz="700" dirty="0" err="1"/>
              <a:t>वो</a:t>
            </a:r>
            <a:r>
              <a:rPr lang="en-US" sz="700" dirty="0"/>
              <a:t> </a:t>
            </a:r>
            <a:r>
              <a:rPr lang="en-US" sz="700" dirty="0" err="1"/>
              <a:t>इस</a:t>
            </a:r>
            <a:r>
              <a:rPr lang="en-US" sz="700" dirty="0"/>
              <a:t> </a:t>
            </a:r>
            <a:r>
              <a:rPr lang="en-US" sz="700" dirty="0" err="1"/>
              <a:t>नतीजे</a:t>
            </a:r>
            <a:r>
              <a:rPr lang="en-US" sz="700" dirty="0"/>
              <a:t> </a:t>
            </a:r>
            <a:r>
              <a:rPr lang="en-US" sz="700" dirty="0" err="1"/>
              <a:t>पर</a:t>
            </a:r>
            <a:r>
              <a:rPr lang="en-US" sz="700" dirty="0"/>
              <a:t> </a:t>
            </a:r>
            <a:r>
              <a:rPr lang="en-US" sz="700" dirty="0" err="1"/>
              <a:t>पहुंचे</a:t>
            </a:r>
            <a:r>
              <a:rPr lang="en-US" sz="700" dirty="0"/>
              <a:t> </a:t>
            </a:r>
            <a:r>
              <a:rPr lang="en-US" sz="700" dirty="0" err="1"/>
              <a:t>कि</a:t>
            </a:r>
            <a:r>
              <a:rPr lang="en-US" sz="700" dirty="0"/>
              <a:t> </a:t>
            </a:r>
            <a:r>
              <a:rPr lang="en-US" sz="700" dirty="0" err="1"/>
              <a:t>सीढ़ियों</a:t>
            </a:r>
            <a:r>
              <a:rPr lang="en-US" sz="700" dirty="0"/>
              <a:t> </a:t>
            </a:r>
            <a:r>
              <a:rPr lang="en-US" sz="700" dirty="0" err="1"/>
              <a:t>वाली</a:t>
            </a:r>
            <a:r>
              <a:rPr lang="en-US" sz="700" dirty="0"/>
              <a:t> </a:t>
            </a:r>
            <a:r>
              <a:rPr lang="en-US" sz="700" dirty="0" err="1"/>
              <a:t>पिरामिड्स</a:t>
            </a:r>
            <a:r>
              <a:rPr lang="en-US" sz="700" dirty="0"/>
              <a:t> </a:t>
            </a:r>
            <a:r>
              <a:rPr lang="en-US" sz="700" dirty="0" err="1"/>
              <a:t>जो</a:t>
            </a:r>
            <a:r>
              <a:rPr lang="en-US" sz="700" dirty="0"/>
              <a:t> </a:t>
            </a:r>
            <a:r>
              <a:rPr lang="en-US" sz="700" dirty="0" err="1"/>
              <a:t>मस्ताबास</a:t>
            </a:r>
            <a:r>
              <a:rPr lang="en-US" sz="700" dirty="0"/>
              <a:t> (</a:t>
            </a:r>
            <a:r>
              <a:rPr lang="en-US" sz="700" dirty="0" err="1"/>
              <a:t>पिरामिड</a:t>
            </a:r>
            <a:r>
              <a:rPr lang="en-US" sz="700" dirty="0"/>
              <a:t> </a:t>
            </a:r>
            <a:r>
              <a:rPr lang="en-US" sz="700" dirty="0" err="1"/>
              <a:t>से</a:t>
            </a:r>
            <a:r>
              <a:rPr lang="en-US" sz="700" dirty="0"/>
              <a:t> </a:t>
            </a:r>
            <a:r>
              <a:rPr lang="en-US" sz="700" dirty="0" err="1"/>
              <a:t>पहले</a:t>
            </a:r>
            <a:r>
              <a:rPr lang="en-US" sz="700" dirty="0"/>
              <a:t>) </a:t>
            </a:r>
            <a:r>
              <a:rPr lang="en-US" sz="700" dirty="0" err="1"/>
              <a:t>से</a:t>
            </a:r>
            <a:r>
              <a:rPr lang="en-US" sz="700" dirty="0"/>
              <a:t> </a:t>
            </a:r>
            <a:r>
              <a:rPr lang="en-US" sz="700" dirty="0" err="1"/>
              <a:t>प्रेरित</a:t>
            </a:r>
            <a:r>
              <a:rPr lang="en-US" sz="700" dirty="0"/>
              <a:t> </a:t>
            </a:r>
            <a:r>
              <a:rPr lang="en-US" sz="700" dirty="0" err="1"/>
              <a:t>थीं</a:t>
            </a:r>
            <a:r>
              <a:rPr lang="en-US" sz="700" dirty="0"/>
              <a:t>, </a:t>
            </a:r>
            <a:r>
              <a:rPr lang="en-US" sz="700" dirty="0" smtClean="0"/>
              <a:t/>
            </a:r>
            <a:br>
              <a:rPr lang="en-US" sz="700" dirty="0" smtClean="0"/>
            </a:br>
            <a:r>
              <a:rPr lang="en-US" sz="700" dirty="0" err="1" smtClean="0"/>
              <a:t>उन्हें</a:t>
            </a:r>
            <a:r>
              <a:rPr lang="en-US" sz="700" dirty="0" smtClean="0"/>
              <a:t> </a:t>
            </a:r>
            <a:r>
              <a:rPr lang="en-US" sz="700" dirty="0" err="1"/>
              <a:t>मस्ताबास</a:t>
            </a:r>
            <a:r>
              <a:rPr lang="en-US" sz="700" dirty="0"/>
              <a:t> </a:t>
            </a:r>
            <a:r>
              <a:rPr lang="en-US" sz="700" dirty="0" err="1"/>
              <a:t>का</a:t>
            </a:r>
            <a:r>
              <a:rPr lang="en-US" sz="700" dirty="0"/>
              <a:t> </a:t>
            </a:r>
            <a:r>
              <a:rPr lang="en-US" sz="700" dirty="0" err="1"/>
              <a:t>एक</a:t>
            </a:r>
            <a:r>
              <a:rPr lang="en-US" sz="700" dirty="0"/>
              <a:t> </a:t>
            </a:r>
            <a:r>
              <a:rPr lang="en-US" sz="700" dirty="0" err="1"/>
              <a:t>ढेर</a:t>
            </a:r>
            <a:r>
              <a:rPr lang="en-US" sz="700" dirty="0"/>
              <a:t> (</a:t>
            </a:r>
            <a:r>
              <a:rPr lang="en-US" sz="700" dirty="0" err="1"/>
              <a:t>स्टैक</a:t>
            </a:r>
            <a:r>
              <a:rPr lang="en-US" sz="700" dirty="0"/>
              <a:t>) </a:t>
            </a:r>
            <a:r>
              <a:rPr lang="en-US" sz="700" dirty="0" err="1"/>
              <a:t>होना</a:t>
            </a:r>
            <a:r>
              <a:rPr lang="en-US" sz="700" dirty="0"/>
              <a:t> </a:t>
            </a:r>
            <a:r>
              <a:rPr lang="en-US" sz="700" dirty="0" err="1"/>
              <a:t>चाहिए</a:t>
            </a:r>
            <a:r>
              <a:rPr lang="en-US" sz="700" dirty="0"/>
              <a:t>.</a:t>
            </a:r>
          </a:p>
        </p:txBody>
      </p:sp>
      <p:sp>
        <p:nvSpPr>
          <p:cNvPr id="5" name="Rectangle 4"/>
          <p:cNvSpPr/>
          <p:nvPr/>
        </p:nvSpPr>
        <p:spPr>
          <a:xfrm>
            <a:off x="3581400" y="541704"/>
            <a:ext cx="425116" cy="184666"/>
          </a:xfrm>
          <a:prstGeom prst="rect">
            <a:avLst/>
          </a:prstGeom>
        </p:spPr>
        <p:txBody>
          <a:bodyPr wrap="none">
            <a:spAutoFit/>
          </a:bodyPr>
          <a:lstStyle/>
          <a:p>
            <a:pPr algn="ctr"/>
            <a:r>
              <a:rPr lang="en-US" sz="600" dirty="0" err="1"/>
              <a:t>मस्ताबा</a:t>
            </a:r>
            <a:endParaRPr lang="en-US" sz="600" dirty="0"/>
          </a:p>
        </p:txBody>
      </p:sp>
      <p:sp>
        <p:nvSpPr>
          <p:cNvPr id="6" name="Rectangle 5"/>
          <p:cNvSpPr/>
          <p:nvPr/>
        </p:nvSpPr>
        <p:spPr>
          <a:xfrm>
            <a:off x="2209800" y="1413911"/>
            <a:ext cx="1048685" cy="184666"/>
          </a:xfrm>
          <a:prstGeom prst="rect">
            <a:avLst/>
          </a:prstGeom>
        </p:spPr>
        <p:txBody>
          <a:bodyPr wrap="none">
            <a:spAutoFit/>
          </a:bodyPr>
          <a:lstStyle/>
          <a:p>
            <a:pPr algn="ctr"/>
            <a:r>
              <a:rPr lang="en-US" sz="600" dirty="0" err="1"/>
              <a:t>एक-के-ऊपर-एक</a:t>
            </a:r>
            <a:r>
              <a:rPr lang="en-US" sz="600" dirty="0"/>
              <a:t> </a:t>
            </a:r>
            <a:r>
              <a:rPr lang="en-US" sz="600" dirty="0" err="1"/>
              <a:t>रखी</a:t>
            </a:r>
            <a:r>
              <a:rPr lang="en-US" sz="600" dirty="0"/>
              <a:t> </a:t>
            </a:r>
            <a:r>
              <a:rPr lang="en-US" sz="600" dirty="0" err="1"/>
              <a:t>सीढ़ियां</a:t>
            </a:r>
            <a:endParaRPr lang="en-US" sz="600" dirty="0"/>
          </a:p>
        </p:txBody>
      </p:sp>
      <p:sp>
        <p:nvSpPr>
          <p:cNvPr id="7" name="Rectangle 6"/>
          <p:cNvSpPr/>
          <p:nvPr/>
        </p:nvSpPr>
        <p:spPr>
          <a:xfrm>
            <a:off x="852258" y="1307807"/>
            <a:ext cx="1128941" cy="523220"/>
          </a:xfrm>
          <a:prstGeom prst="rect">
            <a:avLst/>
          </a:prstGeom>
        </p:spPr>
        <p:txBody>
          <a:bodyPr wrap="square">
            <a:spAutoFit/>
          </a:bodyPr>
          <a:lstStyle/>
          <a:p>
            <a:pPr algn="ctr"/>
            <a:r>
              <a:rPr lang="en-US" sz="700" dirty="0" err="1"/>
              <a:t>चेओप्स</a:t>
            </a:r>
            <a:r>
              <a:rPr lang="en-US" sz="700" dirty="0"/>
              <a:t> </a:t>
            </a:r>
            <a:r>
              <a:rPr lang="en-US" sz="700" dirty="0" err="1"/>
              <a:t>की</a:t>
            </a:r>
            <a:r>
              <a:rPr lang="en-US" sz="700" dirty="0"/>
              <a:t> </a:t>
            </a:r>
            <a:r>
              <a:rPr lang="en-US" sz="700" dirty="0" err="1"/>
              <a:t>पिरामिड</a:t>
            </a:r>
            <a:r>
              <a:rPr lang="en-US" sz="700" dirty="0"/>
              <a:t> </a:t>
            </a:r>
            <a:r>
              <a:rPr lang="en-US" sz="700" dirty="0" smtClean="0"/>
              <a:t/>
            </a:r>
            <a:br>
              <a:rPr lang="en-US" sz="700" dirty="0" smtClean="0"/>
            </a:br>
            <a:r>
              <a:rPr lang="en-US" sz="700" dirty="0" err="1" smtClean="0"/>
              <a:t>के</a:t>
            </a:r>
            <a:r>
              <a:rPr lang="en-US" sz="700" dirty="0" smtClean="0"/>
              <a:t> </a:t>
            </a:r>
            <a:r>
              <a:rPr lang="en-US" sz="700" dirty="0" err="1"/>
              <a:t>लिए</a:t>
            </a:r>
            <a:r>
              <a:rPr lang="en-US" sz="700" dirty="0"/>
              <a:t> 25-</a:t>
            </a:r>
            <a:r>
              <a:rPr lang="en-US" sz="700" dirty="0" err="1"/>
              <a:t>लाख</a:t>
            </a:r>
            <a:r>
              <a:rPr lang="en-US" sz="700" dirty="0"/>
              <a:t> </a:t>
            </a:r>
            <a:r>
              <a:rPr lang="en-US" sz="700" dirty="0" err="1"/>
              <a:t>ब्लॉक्स</a:t>
            </a:r>
            <a:r>
              <a:rPr lang="en-US" sz="700" dirty="0" smtClean="0"/>
              <a:t>?</a:t>
            </a:r>
          </a:p>
          <a:p>
            <a:pPr algn="ctr"/>
            <a:r>
              <a:rPr lang="en-US" sz="700" dirty="0" err="1"/>
              <a:t>मैं</a:t>
            </a:r>
            <a:r>
              <a:rPr lang="en-US" sz="700" dirty="0"/>
              <a:t> </a:t>
            </a:r>
            <a:r>
              <a:rPr lang="en-US" sz="700" dirty="0" err="1"/>
              <a:t>मलबे</a:t>
            </a:r>
            <a:r>
              <a:rPr lang="en-US" sz="700" dirty="0"/>
              <a:t> (*) </a:t>
            </a:r>
            <a:r>
              <a:rPr lang="en-US" sz="700" dirty="0" err="1"/>
              <a:t>का</a:t>
            </a:r>
            <a:r>
              <a:rPr lang="en-US" sz="700" dirty="0"/>
              <a:t> </a:t>
            </a:r>
            <a:r>
              <a:rPr lang="en-US" sz="700" dirty="0" err="1"/>
              <a:t>उपयोग</a:t>
            </a:r>
            <a:r>
              <a:rPr lang="en-US" sz="700" dirty="0"/>
              <a:t> </a:t>
            </a:r>
            <a:r>
              <a:rPr lang="en-US" sz="700" dirty="0" err="1"/>
              <a:t>करके</a:t>
            </a:r>
            <a:r>
              <a:rPr lang="en-US" sz="700" dirty="0"/>
              <a:t> </a:t>
            </a:r>
            <a:r>
              <a:rPr lang="en-US" sz="700" dirty="0" err="1"/>
              <a:t>इसे</a:t>
            </a:r>
            <a:r>
              <a:rPr lang="en-US" sz="700" dirty="0"/>
              <a:t> </a:t>
            </a:r>
            <a:r>
              <a:rPr lang="en-US" sz="700" dirty="0" err="1"/>
              <a:t>कम</a:t>
            </a:r>
            <a:r>
              <a:rPr lang="en-US" sz="700" dirty="0"/>
              <a:t> </a:t>
            </a:r>
            <a:r>
              <a:rPr lang="en-US" sz="700" dirty="0" err="1"/>
              <a:t>कर</a:t>
            </a:r>
            <a:r>
              <a:rPr lang="en-US" sz="700" dirty="0"/>
              <a:t> </a:t>
            </a:r>
            <a:r>
              <a:rPr lang="en-US" sz="700" dirty="0" err="1"/>
              <a:t>सकता</a:t>
            </a:r>
            <a:r>
              <a:rPr lang="en-US" sz="700" dirty="0"/>
              <a:t> </a:t>
            </a:r>
            <a:r>
              <a:rPr lang="en-US" sz="700" dirty="0" err="1"/>
              <a:t>हूं</a:t>
            </a:r>
            <a:r>
              <a:rPr lang="en-US" sz="700" dirty="0" smtClean="0"/>
              <a:t>.</a:t>
            </a:r>
            <a:endParaRPr lang="en-US" sz="700" dirty="0"/>
          </a:p>
        </p:txBody>
      </p:sp>
      <p:sp>
        <p:nvSpPr>
          <p:cNvPr id="8" name="Rectangle 7"/>
          <p:cNvSpPr/>
          <p:nvPr/>
        </p:nvSpPr>
        <p:spPr>
          <a:xfrm>
            <a:off x="-884102" y="957203"/>
            <a:ext cx="184731" cy="200055"/>
          </a:xfrm>
          <a:prstGeom prst="rect">
            <a:avLst/>
          </a:prstGeom>
        </p:spPr>
        <p:txBody>
          <a:bodyPr wrap="none">
            <a:spAutoFit/>
          </a:bodyPr>
          <a:lstStyle/>
          <a:p>
            <a:pPr algn="ctr"/>
            <a:endParaRPr lang="en-US" sz="700" dirty="0"/>
          </a:p>
        </p:txBody>
      </p:sp>
      <p:sp>
        <p:nvSpPr>
          <p:cNvPr id="9" name="Rectangle 8"/>
          <p:cNvSpPr/>
          <p:nvPr/>
        </p:nvSpPr>
        <p:spPr>
          <a:xfrm>
            <a:off x="3505200" y="2031206"/>
            <a:ext cx="924426" cy="369332"/>
          </a:xfrm>
          <a:prstGeom prst="rect">
            <a:avLst/>
          </a:prstGeom>
        </p:spPr>
        <p:txBody>
          <a:bodyPr wrap="square">
            <a:spAutoFit/>
          </a:bodyPr>
          <a:lstStyle/>
          <a:p>
            <a:pPr algn="ctr"/>
            <a:r>
              <a:rPr lang="en-US" sz="600" dirty="0" err="1"/>
              <a:t>मजबूत</a:t>
            </a:r>
            <a:r>
              <a:rPr lang="en-US" sz="600" dirty="0"/>
              <a:t> </a:t>
            </a:r>
            <a:r>
              <a:rPr lang="en-US" sz="600" dirty="0" err="1"/>
              <a:t>और</a:t>
            </a:r>
            <a:r>
              <a:rPr lang="en-US" sz="600" dirty="0"/>
              <a:t> </a:t>
            </a:r>
            <a:r>
              <a:rPr lang="en-US" sz="600" dirty="0" err="1"/>
              <a:t>तेज़</a:t>
            </a:r>
            <a:r>
              <a:rPr lang="en-US" sz="600" dirty="0"/>
              <a:t> </a:t>
            </a:r>
            <a:r>
              <a:rPr lang="en-US" sz="600" dirty="0" err="1"/>
              <a:t>ढलानों</a:t>
            </a:r>
            <a:r>
              <a:rPr lang="en-US" sz="600" dirty="0"/>
              <a:t> </a:t>
            </a:r>
            <a:r>
              <a:rPr lang="en-US" sz="600" dirty="0" err="1"/>
              <a:t>के</a:t>
            </a:r>
            <a:r>
              <a:rPr lang="en-US" sz="600" dirty="0"/>
              <a:t> </a:t>
            </a:r>
            <a:r>
              <a:rPr lang="en-US" sz="600" dirty="0" err="1"/>
              <a:t>साथ</a:t>
            </a:r>
            <a:r>
              <a:rPr lang="en-US" sz="600" dirty="0"/>
              <a:t> </a:t>
            </a:r>
            <a:r>
              <a:rPr lang="en-US" sz="600" dirty="0" err="1"/>
              <a:t>बनी</a:t>
            </a:r>
            <a:r>
              <a:rPr lang="en-US" sz="600" dirty="0"/>
              <a:t> </a:t>
            </a:r>
            <a:r>
              <a:rPr lang="en-US" sz="600" dirty="0" smtClean="0"/>
              <a:t/>
            </a:r>
            <a:br>
              <a:rPr lang="en-US" sz="600" dirty="0" smtClean="0"/>
            </a:br>
            <a:r>
              <a:rPr lang="en-US" sz="600" dirty="0" err="1" smtClean="0"/>
              <a:t>डोजज़र</a:t>
            </a:r>
            <a:r>
              <a:rPr lang="en-US" sz="600" dirty="0" smtClean="0"/>
              <a:t> </a:t>
            </a:r>
            <a:r>
              <a:rPr lang="en-US" sz="600" dirty="0" err="1"/>
              <a:t>पिरामिड</a:t>
            </a:r>
            <a:r>
              <a:rPr lang="en-US" sz="600" dirty="0"/>
              <a:t>.</a:t>
            </a:r>
          </a:p>
        </p:txBody>
      </p:sp>
      <p:sp>
        <p:nvSpPr>
          <p:cNvPr id="10" name="Rectangle 9"/>
          <p:cNvSpPr/>
          <p:nvPr/>
        </p:nvSpPr>
        <p:spPr>
          <a:xfrm>
            <a:off x="2286000" y="2336006"/>
            <a:ext cx="1066800" cy="630942"/>
          </a:xfrm>
          <a:prstGeom prst="rect">
            <a:avLst/>
          </a:prstGeom>
        </p:spPr>
        <p:txBody>
          <a:bodyPr wrap="square">
            <a:spAutoFit/>
          </a:bodyPr>
          <a:lstStyle/>
          <a:p>
            <a:pPr algn="ctr"/>
            <a:r>
              <a:rPr lang="en-US" sz="700" dirty="0" err="1"/>
              <a:t>आइए</a:t>
            </a:r>
            <a:r>
              <a:rPr lang="en-US" sz="700" dirty="0"/>
              <a:t> </a:t>
            </a:r>
            <a:r>
              <a:rPr lang="en-US" sz="700" dirty="0" err="1"/>
              <a:t>पत्थर</a:t>
            </a:r>
            <a:r>
              <a:rPr lang="en-US" sz="700" dirty="0"/>
              <a:t> </a:t>
            </a:r>
            <a:r>
              <a:rPr lang="en-US" sz="700" dirty="0" err="1"/>
              <a:t>के</a:t>
            </a:r>
            <a:r>
              <a:rPr lang="en-US" sz="700" dirty="0"/>
              <a:t> </a:t>
            </a:r>
            <a:r>
              <a:rPr lang="en-US" sz="700" dirty="0" err="1"/>
              <a:t>फ्रेम</a:t>
            </a:r>
            <a:r>
              <a:rPr lang="en-US" sz="700" dirty="0"/>
              <a:t>, </a:t>
            </a:r>
            <a:r>
              <a:rPr lang="en-US" sz="700" dirty="0" smtClean="0"/>
              <a:t/>
            </a:r>
            <a:br>
              <a:rPr lang="en-US" sz="700" dirty="0" smtClean="0"/>
            </a:br>
            <a:r>
              <a:rPr lang="en-US" sz="700" dirty="0" err="1" smtClean="0"/>
              <a:t>और</a:t>
            </a:r>
            <a:r>
              <a:rPr lang="en-US" sz="700" dirty="0" smtClean="0"/>
              <a:t> </a:t>
            </a:r>
            <a:r>
              <a:rPr lang="en-US" sz="700" dirty="0" err="1"/>
              <a:t>खदान</a:t>
            </a:r>
            <a:r>
              <a:rPr lang="en-US" sz="700" dirty="0"/>
              <a:t> </a:t>
            </a:r>
            <a:r>
              <a:rPr lang="en-US" sz="700" dirty="0" err="1"/>
              <a:t>के</a:t>
            </a:r>
            <a:r>
              <a:rPr lang="en-US" sz="700" dirty="0"/>
              <a:t> </a:t>
            </a:r>
            <a:r>
              <a:rPr lang="en-US" sz="700" dirty="0" err="1"/>
              <a:t>मलबे</a:t>
            </a:r>
            <a:r>
              <a:rPr lang="en-US" sz="700" dirty="0"/>
              <a:t> </a:t>
            </a:r>
            <a:r>
              <a:rPr lang="en-US" sz="700" dirty="0" err="1"/>
              <a:t>के</a:t>
            </a:r>
            <a:r>
              <a:rPr lang="en-US" sz="700" dirty="0"/>
              <a:t> </a:t>
            </a:r>
            <a:r>
              <a:rPr lang="hi-IN" sz="700" dirty="0"/>
              <a:t>पत्थरों</a:t>
            </a:r>
            <a:r>
              <a:rPr lang="en-US" sz="700" dirty="0" smtClean="0"/>
              <a:t> </a:t>
            </a:r>
            <a:r>
              <a:rPr lang="en-US" sz="700" dirty="0" err="1"/>
              <a:t>को</a:t>
            </a:r>
            <a:r>
              <a:rPr lang="en-US" sz="700" dirty="0"/>
              <a:t> </a:t>
            </a:r>
            <a:r>
              <a:rPr lang="en-US" sz="700" dirty="0" err="1"/>
              <a:t>मद्देनज़र</a:t>
            </a:r>
            <a:r>
              <a:rPr lang="en-US" sz="700" dirty="0"/>
              <a:t> </a:t>
            </a:r>
            <a:r>
              <a:rPr lang="en-US" sz="700" dirty="0" err="1"/>
              <a:t>रखते</a:t>
            </a:r>
            <a:r>
              <a:rPr lang="en-US" sz="700" dirty="0"/>
              <a:t> </a:t>
            </a:r>
            <a:r>
              <a:rPr lang="en-US" sz="700" dirty="0" err="1"/>
              <a:t>हुए</a:t>
            </a:r>
            <a:r>
              <a:rPr lang="en-US" sz="700" dirty="0"/>
              <a:t> </a:t>
            </a:r>
            <a:r>
              <a:rPr lang="en-US" sz="700" dirty="0" err="1"/>
              <a:t>बोरचर्ड</a:t>
            </a:r>
            <a:r>
              <a:rPr lang="en-US" sz="700" dirty="0"/>
              <a:t> </a:t>
            </a:r>
            <a:r>
              <a:rPr lang="en-US" sz="700" dirty="0" err="1"/>
              <a:t>के</a:t>
            </a:r>
            <a:r>
              <a:rPr lang="en-US" sz="700" dirty="0"/>
              <a:t> </a:t>
            </a:r>
            <a:r>
              <a:rPr lang="en-US" sz="700" dirty="0" err="1"/>
              <a:t>विचार</a:t>
            </a:r>
            <a:r>
              <a:rPr lang="en-US" sz="700" dirty="0"/>
              <a:t> </a:t>
            </a:r>
            <a:r>
              <a:rPr lang="en-US" sz="700" dirty="0" err="1"/>
              <a:t>का</a:t>
            </a:r>
            <a:r>
              <a:rPr lang="en-US" sz="700" dirty="0"/>
              <a:t> </a:t>
            </a:r>
            <a:r>
              <a:rPr lang="en-US" sz="700" dirty="0" err="1"/>
              <a:t>दुबारा</a:t>
            </a:r>
            <a:r>
              <a:rPr lang="en-US" sz="700" dirty="0"/>
              <a:t> </a:t>
            </a:r>
            <a:r>
              <a:rPr lang="en-US" sz="700" dirty="0" err="1"/>
              <a:t>मुआयना</a:t>
            </a:r>
            <a:r>
              <a:rPr lang="en-US" sz="700" dirty="0"/>
              <a:t> </a:t>
            </a:r>
            <a:r>
              <a:rPr lang="en-US" sz="700" dirty="0" err="1"/>
              <a:t>करें</a:t>
            </a:r>
            <a:r>
              <a:rPr lang="en-US" sz="700" dirty="0"/>
              <a:t>.</a:t>
            </a:r>
          </a:p>
        </p:txBody>
      </p:sp>
    </p:spTree>
    <p:extLst>
      <p:ext uri="{BB962C8B-B14F-4D97-AF65-F5344CB8AC3E}">
        <p14:creationId xmlns:p14="http://schemas.microsoft.com/office/powerpoint/2010/main" val="39538090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90114" name="Picture 2" descr="C:\Users\HP\Desktop\PYRAMIDS\PYRAMID IMAGES\p0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81400" y="812006"/>
            <a:ext cx="2286000" cy="338554"/>
          </a:xfrm>
          <a:prstGeom prst="rect">
            <a:avLst/>
          </a:prstGeom>
        </p:spPr>
        <p:txBody>
          <a:bodyPr>
            <a:spAutoFit/>
          </a:bodyPr>
          <a:lstStyle/>
          <a:p>
            <a:r>
              <a:rPr lang="en-US" dirty="0"/>
              <a:t> </a:t>
            </a:r>
          </a:p>
          <a:p>
            <a:r>
              <a:rPr lang="en-US" dirty="0"/>
              <a:t> </a:t>
            </a:r>
          </a:p>
        </p:txBody>
      </p:sp>
      <p:sp>
        <p:nvSpPr>
          <p:cNvPr id="4" name="Rectangle 3"/>
          <p:cNvSpPr/>
          <p:nvPr/>
        </p:nvSpPr>
        <p:spPr>
          <a:xfrm>
            <a:off x="870045" y="242619"/>
            <a:ext cx="2514600" cy="738664"/>
          </a:xfrm>
          <a:prstGeom prst="rect">
            <a:avLst/>
          </a:prstGeom>
        </p:spPr>
        <p:txBody>
          <a:bodyPr wrap="square">
            <a:spAutoFit/>
          </a:bodyPr>
          <a:lstStyle/>
          <a:p>
            <a:pPr algn="ctr"/>
            <a:r>
              <a:rPr lang="en-US" sz="700" dirty="0" err="1"/>
              <a:t>मुझे</a:t>
            </a:r>
            <a:r>
              <a:rPr lang="en-US" sz="700" dirty="0"/>
              <a:t> </a:t>
            </a:r>
            <a:r>
              <a:rPr lang="en-US" sz="700" dirty="0" err="1"/>
              <a:t>जो</a:t>
            </a:r>
            <a:r>
              <a:rPr lang="en-US" sz="700" dirty="0"/>
              <a:t> </a:t>
            </a:r>
            <a:r>
              <a:rPr lang="en-US" sz="700" dirty="0" err="1"/>
              <a:t>सपने</a:t>
            </a:r>
            <a:r>
              <a:rPr lang="en-US" sz="700" dirty="0"/>
              <a:t> </a:t>
            </a:r>
            <a:r>
              <a:rPr lang="en-US" sz="700" dirty="0" err="1" smtClean="0"/>
              <a:t>में</a:t>
            </a:r>
            <a:r>
              <a:rPr lang="en-US" sz="700" dirty="0" smtClean="0"/>
              <a:t> </a:t>
            </a:r>
            <a:r>
              <a:rPr lang="hi-IN" sz="700" dirty="0" smtClean="0"/>
              <a:t>दिखीं</a:t>
            </a:r>
            <a:r>
              <a:rPr lang="en-US" sz="700" dirty="0" smtClean="0"/>
              <a:t> </a:t>
            </a:r>
            <a:r>
              <a:rPr lang="hi-IN" sz="700" dirty="0" smtClean="0"/>
              <a:t>थीं</a:t>
            </a:r>
            <a:r>
              <a:rPr lang="en-US" sz="700" dirty="0" smtClean="0"/>
              <a:t> </a:t>
            </a:r>
            <a:r>
              <a:rPr lang="hi-IN" sz="700" dirty="0" smtClean="0"/>
              <a:t>वो</a:t>
            </a:r>
            <a:r>
              <a:rPr lang="en-US" sz="700" dirty="0" smtClean="0"/>
              <a:t> </a:t>
            </a:r>
            <a:r>
              <a:rPr lang="hi-IN" sz="700" dirty="0" smtClean="0"/>
              <a:t>बातें</a:t>
            </a:r>
            <a:r>
              <a:rPr lang="en-US" sz="700" dirty="0" smtClean="0"/>
              <a:t> </a:t>
            </a:r>
            <a:r>
              <a:rPr lang="hi-IN" sz="700" dirty="0" smtClean="0"/>
              <a:t>उसपर</a:t>
            </a:r>
            <a:r>
              <a:rPr lang="en-US" sz="700" dirty="0" smtClean="0"/>
              <a:t> </a:t>
            </a:r>
            <a:r>
              <a:rPr lang="en-US" sz="700" dirty="0" err="1" smtClean="0"/>
              <a:t>एकदम</a:t>
            </a:r>
            <a:r>
              <a:rPr lang="en-US" sz="700" dirty="0" smtClean="0"/>
              <a:t> </a:t>
            </a:r>
            <a:r>
              <a:rPr lang="en-US" sz="700" dirty="0" err="1"/>
              <a:t>फिट</a:t>
            </a:r>
            <a:r>
              <a:rPr lang="en-US" sz="700" dirty="0"/>
              <a:t> </a:t>
            </a:r>
            <a:r>
              <a:rPr lang="en-US" sz="700" dirty="0" err="1"/>
              <a:t>बैठती</a:t>
            </a:r>
            <a:r>
              <a:rPr lang="en-US" sz="700" dirty="0"/>
              <a:t> </a:t>
            </a:r>
            <a:r>
              <a:rPr lang="en-US" sz="700" dirty="0" err="1"/>
              <a:t>हैं</a:t>
            </a:r>
            <a:r>
              <a:rPr lang="en-US" sz="700" dirty="0"/>
              <a:t> </a:t>
            </a:r>
            <a:r>
              <a:rPr lang="en-US" sz="700" dirty="0" smtClean="0"/>
              <a:t/>
            </a:r>
            <a:br>
              <a:rPr lang="en-US" sz="700" dirty="0" smtClean="0"/>
            </a:br>
            <a:r>
              <a:rPr lang="en-US" sz="700" dirty="0" smtClean="0"/>
              <a:t>(</a:t>
            </a:r>
            <a:r>
              <a:rPr lang="en-US" sz="700" dirty="0" err="1"/>
              <a:t>पृष्ठ</a:t>
            </a:r>
            <a:r>
              <a:rPr lang="en-US" sz="700" dirty="0"/>
              <a:t> 48). </a:t>
            </a:r>
            <a:r>
              <a:rPr lang="hi-IN" sz="700" dirty="0"/>
              <a:t>वो</a:t>
            </a:r>
            <a:r>
              <a:rPr lang="en-US" sz="700" dirty="0" smtClean="0"/>
              <a:t> </a:t>
            </a:r>
            <a:r>
              <a:rPr lang="en-US" sz="700" dirty="0" err="1" smtClean="0"/>
              <a:t>संकेंद्रित</a:t>
            </a:r>
            <a:r>
              <a:rPr lang="en-US" sz="700" dirty="0" smtClean="0"/>
              <a:t> </a:t>
            </a:r>
            <a:r>
              <a:rPr lang="hi-IN" sz="700" dirty="0"/>
              <a:t>(को-सेंट्रिक)</a:t>
            </a:r>
            <a:r>
              <a:rPr lang="en-US" sz="700" dirty="0" smtClean="0"/>
              <a:t> </a:t>
            </a:r>
            <a:r>
              <a:rPr lang="en-US" sz="700" dirty="0" err="1"/>
              <a:t>वर्ग</a:t>
            </a:r>
            <a:r>
              <a:rPr lang="en-US" sz="700" dirty="0"/>
              <a:t>, </a:t>
            </a:r>
            <a:r>
              <a:rPr lang="en-US" sz="700" dirty="0" err="1"/>
              <a:t>गीज़ा</a:t>
            </a:r>
            <a:r>
              <a:rPr lang="en-US" sz="700" dirty="0"/>
              <a:t> </a:t>
            </a:r>
            <a:r>
              <a:rPr lang="en-US" sz="700" dirty="0" err="1"/>
              <a:t>की</a:t>
            </a:r>
            <a:r>
              <a:rPr lang="en-US" sz="700" dirty="0"/>
              <a:t> </a:t>
            </a:r>
            <a:r>
              <a:rPr lang="en-US" sz="700" dirty="0" err="1"/>
              <a:t>खदान</a:t>
            </a:r>
            <a:r>
              <a:rPr lang="en-US" sz="700" dirty="0"/>
              <a:t> </a:t>
            </a:r>
            <a:r>
              <a:rPr lang="en-US" sz="700" dirty="0" err="1"/>
              <a:t>से</a:t>
            </a:r>
            <a:r>
              <a:rPr lang="en-US" sz="700" dirty="0"/>
              <a:t> </a:t>
            </a:r>
            <a:r>
              <a:rPr lang="en-US" sz="700" dirty="0" err="1"/>
              <a:t>पत्थरों</a:t>
            </a:r>
            <a:r>
              <a:rPr lang="en-US" sz="700" dirty="0"/>
              <a:t> </a:t>
            </a:r>
            <a:r>
              <a:rPr lang="en-US" sz="700" dirty="0" err="1"/>
              <a:t>से</a:t>
            </a:r>
            <a:r>
              <a:rPr lang="en-US" sz="700" dirty="0"/>
              <a:t> </a:t>
            </a:r>
            <a:r>
              <a:rPr lang="en-US" sz="700" dirty="0" err="1"/>
              <a:t>बने</a:t>
            </a:r>
            <a:r>
              <a:rPr lang="en-US" sz="700" dirty="0"/>
              <a:t> </a:t>
            </a:r>
            <a:r>
              <a:rPr lang="en-US" sz="700" dirty="0" err="1"/>
              <a:t>हैं</a:t>
            </a:r>
            <a:r>
              <a:rPr lang="en-US" sz="700" dirty="0"/>
              <a:t>, </a:t>
            </a:r>
            <a:r>
              <a:rPr lang="en-US" sz="700" dirty="0" err="1"/>
              <a:t>जिनकी</a:t>
            </a:r>
            <a:r>
              <a:rPr lang="en-US" sz="700" dirty="0"/>
              <a:t> </a:t>
            </a:r>
            <a:r>
              <a:rPr lang="en-US" sz="700" dirty="0" err="1"/>
              <a:t>क्षैतिज</a:t>
            </a:r>
            <a:r>
              <a:rPr lang="en-US" sz="700" dirty="0"/>
              <a:t> </a:t>
            </a:r>
            <a:r>
              <a:rPr lang="en-US" sz="700" dirty="0" err="1"/>
              <a:t>सतहें</a:t>
            </a:r>
            <a:r>
              <a:rPr lang="en-US" sz="700" dirty="0"/>
              <a:t> </a:t>
            </a:r>
            <a:r>
              <a:rPr lang="en-US" sz="700" dirty="0" err="1" smtClean="0"/>
              <a:t>पूरी</a:t>
            </a:r>
            <a:r>
              <a:rPr lang="en-US" sz="700" dirty="0" smtClean="0"/>
              <a:t> </a:t>
            </a:r>
            <a:r>
              <a:rPr lang="en-US" sz="700" dirty="0" err="1"/>
              <a:t>तरह</a:t>
            </a:r>
            <a:r>
              <a:rPr lang="en-US" sz="700" dirty="0"/>
              <a:t> </a:t>
            </a:r>
            <a:r>
              <a:rPr lang="en-US" sz="700" dirty="0" err="1"/>
              <a:t>एक-दूसरे</a:t>
            </a:r>
            <a:r>
              <a:rPr lang="en-US" sz="700" dirty="0"/>
              <a:t> </a:t>
            </a:r>
            <a:r>
              <a:rPr lang="en-US" sz="700" dirty="0" err="1"/>
              <a:t>से</a:t>
            </a:r>
            <a:r>
              <a:rPr lang="en-US" sz="700" dirty="0"/>
              <a:t> </a:t>
            </a:r>
            <a:r>
              <a:rPr lang="en-US" sz="700" dirty="0" err="1"/>
              <a:t>सटी</a:t>
            </a:r>
            <a:r>
              <a:rPr lang="en-US" sz="700" dirty="0"/>
              <a:t> </a:t>
            </a:r>
            <a:r>
              <a:rPr lang="en-US" sz="700" dirty="0" err="1"/>
              <a:t>हैं</a:t>
            </a:r>
            <a:r>
              <a:rPr lang="en-US" sz="700" dirty="0"/>
              <a:t>, </a:t>
            </a:r>
            <a:r>
              <a:rPr lang="en-US" sz="700" dirty="0" err="1"/>
              <a:t>जिससे</a:t>
            </a:r>
            <a:r>
              <a:rPr lang="en-US" sz="700" dirty="0"/>
              <a:t> </a:t>
            </a:r>
            <a:r>
              <a:rPr lang="en-US" sz="700" dirty="0" err="1"/>
              <a:t>घर्षण</a:t>
            </a:r>
            <a:r>
              <a:rPr lang="en-US" sz="700" dirty="0"/>
              <a:t> </a:t>
            </a:r>
            <a:r>
              <a:rPr lang="en-US" sz="700" dirty="0" err="1"/>
              <a:t>के</a:t>
            </a:r>
            <a:r>
              <a:rPr lang="en-US" sz="700" dirty="0"/>
              <a:t> </a:t>
            </a:r>
            <a:r>
              <a:rPr lang="en-US" sz="700" dirty="0" err="1"/>
              <a:t>कारण</a:t>
            </a:r>
            <a:r>
              <a:rPr lang="en-US" sz="700" dirty="0"/>
              <a:t> </a:t>
            </a:r>
            <a:r>
              <a:rPr lang="en-US" sz="700" dirty="0" err="1"/>
              <a:t>पिरामिड</a:t>
            </a:r>
            <a:r>
              <a:rPr lang="en-US" sz="700" dirty="0"/>
              <a:t> </a:t>
            </a:r>
            <a:r>
              <a:rPr lang="en-US" sz="700" dirty="0" err="1"/>
              <a:t>के</a:t>
            </a:r>
            <a:r>
              <a:rPr lang="en-US" sz="700" dirty="0"/>
              <a:t> </a:t>
            </a:r>
            <a:r>
              <a:rPr lang="en-US" sz="700" dirty="0" err="1"/>
              <a:t>द्रव्यमान</a:t>
            </a:r>
            <a:r>
              <a:rPr lang="en-US" sz="700" dirty="0"/>
              <a:t> </a:t>
            </a:r>
            <a:r>
              <a:rPr lang="en-US" sz="700" dirty="0" err="1"/>
              <a:t>को</a:t>
            </a:r>
            <a:r>
              <a:rPr lang="en-US" sz="700" dirty="0"/>
              <a:t> </a:t>
            </a:r>
            <a:r>
              <a:rPr lang="en-US" sz="700" dirty="0" err="1"/>
              <a:t>थोड़ा</a:t>
            </a:r>
            <a:r>
              <a:rPr lang="en-US" sz="700" dirty="0"/>
              <a:t> </a:t>
            </a:r>
            <a:r>
              <a:rPr lang="en-US" sz="700" dirty="0" err="1"/>
              <a:t>सरकने</a:t>
            </a:r>
            <a:r>
              <a:rPr lang="en-US" sz="700" dirty="0"/>
              <a:t> (</a:t>
            </a:r>
            <a:r>
              <a:rPr lang="en-US" sz="700" dirty="0" err="1" smtClean="0"/>
              <a:t>क्रीप</a:t>
            </a:r>
            <a:r>
              <a:rPr lang="en-US" sz="700" dirty="0"/>
              <a:t>)</a:t>
            </a:r>
            <a:r>
              <a:rPr lang="en-US" sz="700" dirty="0" smtClean="0"/>
              <a:t> </a:t>
            </a:r>
            <a:r>
              <a:rPr lang="en-US" sz="700" dirty="0" err="1"/>
              <a:t>का</a:t>
            </a:r>
            <a:r>
              <a:rPr lang="en-US" sz="700" dirty="0"/>
              <a:t> </a:t>
            </a:r>
            <a:r>
              <a:rPr lang="en-US" sz="700" dirty="0" err="1"/>
              <a:t>मौका</a:t>
            </a:r>
            <a:r>
              <a:rPr lang="en-US" sz="700" dirty="0"/>
              <a:t> </a:t>
            </a:r>
            <a:r>
              <a:rPr lang="en-US" sz="700" dirty="0" err="1"/>
              <a:t>मिलता</a:t>
            </a:r>
            <a:r>
              <a:rPr lang="en-US" sz="700" dirty="0"/>
              <a:t> </a:t>
            </a:r>
            <a:r>
              <a:rPr lang="en-US" sz="700" dirty="0" err="1"/>
              <a:t>है</a:t>
            </a:r>
            <a:r>
              <a:rPr lang="en-US" sz="700" dirty="0"/>
              <a:t>. </a:t>
            </a:r>
            <a:r>
              <a:rPr lang="en-US" sz="700" dirty="0" err="1"/>
              <a:t>ढलान</a:t>
            </a:r>
            <a:r>
              <a:rPr lang="en-US" sz="700" dirty="0"/>
              <a:t> </a:t>
            </a:r>
            <a:r>
              <a:rPr lang="en-US" sz="700" dirty="0" err="1"/>
              <a:t>प्राप्त</a:t>
            </a:r>
            <a:r>
              <a:rPr lang="en-US" sz="700" dirty="0"/>
              <a:t> </a:t>
            </a:r>
            <a:r>
              <a:rPr lang="en-US" sz="700" dirty="0" err="1"/>
              <a:t>करने</a:t>
            </a:r>
            <a:r>
              <a:rPr lang="en-US" sz="700" dirty="0"/>
              <a:t> </a:t>
            </a:r>
            <a:r>
              <a:rPr lang="en-US" sz="700" dirty="0" err="1"/>
              <a:t>के</a:t>
            </a:r>
            <a:r>
              <a:rPr lang="en-US" sz="700" dirty="0"/>
              <a:t> </a:t>
            </a:r>
            <a:r>
              <a:rPr lang="en-US" sz="700" dirty="0" err="1"/>
              <a:t>लिए</a:t>
            </a:r>
            <a:r>
              <a:rPr lang="en-US" sz="700" dirty="0"/>
              <a:t>, </a:t>
            </a:r>
            <a:r>
              <a:rPr lang="en-US" sz="700" dirty="0" err="1"/>
              <a:t>प्रत्येक</a:t>
            </a:r>
            <a:r>
              <a:rPr lang="en-US" sz="700" dirty="0"/>
              <a:t> </a:t>
            </a:r>
            <a:r>
              <a:rPr lang="en-US" sz="700" dirty="0" err="1"/>
              <a:t>नई</a:t>
            </a:r>
            <a:r>
              <a:rPr lang="en-US" sz="700" dirty="0"/>
              <a:t> </a:t>
            </a:r>
            <a:r>
              <a:rPr lang="en-US" sz="700" dirty="0" err="1"/>
              <a:t>परत</a:t>
            </a:r>
            <a:r>
              <a:rPr lang="en-US" sz="700" dirty="0"/>
              <a:t> </a:t>
            </a:r>
            <a:r>
              <a:rPr lang="en-US" sz="700" dirty="0" err="1"/>
              <a:t>पर</a:t>
            </a:r>
            <a:r>
              <a:rPr lang="en-US" sz="700" dirty="0"/>
              <a:t> </a:t>
            </a:r>
            <a:r>
              <a:rPr lang="en-US" sz="700" dirty="0" err="1"/>
              <a:t>पत्थरों</a:t>
            </a:r>
            <a:r>
              <a:rPr lang="en-US" sz="700" dirty="0"/>
              <a:t> </a:t>
            </a:r>
            <a:r>
              <a:rPr lang="en-US" sz="700" dirty="0" err="1"/>
              <a:t>को</a:t>
            </a:r>
            <a:r>
              <a:rPr lang="en-US" sz="700" dirty="0"/>
              <a:t> </a:t>
            </a:r>
            <a:r>
              <a:rPr lang="en-US" sz="700" dirty="0" err="1"/>
              <a:t>धुरी</a:t>
            </a:r>
            <a:r>
              <a:rPr lang="en-US" sz="700" dirty="0"/>
              <a:t> </a:t>
            </a:r>
            <a:r>
              <a:rPr lang="en-US" sz="700" dirty="0" err="1"/>
              <a:t>पर</a:t>
            </a:r>
            <a:r>
              <a:rPr lang="en-US" sz="700" dirty="0"/>
              <a:t> </a:t>
            </a:r>
            <a:r>
              <a:rPr lang="en-US" sz="700" dirty="0" err="1"/>
              <a:t>थोड़ा</a:t>
            </a:r>
            <a:r>
              <a:rPr lang="en-US" sz="700" dirty="0"/>
              <a:t> </a:t>
            </a:r>
            <a:r>
              <a:rPr lang="en-US" sz="700" dirty="0" err="1"/>
              <a:t>सा</a:t>
            </a:r>
            <a:r>
              <a:rPr lang="en-US" sz="700" dirty="0"/>
              <a:t> </a:t>
            </a:r>
            <a:r>
              <a:rPr lang="en-US" sz="700" dirty="0" err="1"/>
              <a:t>शिफ्ट</a:t>
            </a:r>
            <a:r>
              <a:rPr lang="en-US" sz="700" dirty="0"/>
              <a:t> </a:t>
            </a:r>
            <a:r>
              <a:rPr lang="en-US" sz="700" dirty="0" err="1"/>
              <a:t>करना</a:t>
            </a:r>
            <a:r>
              <a:rPr lang="en-US" sz="700" dirty="0"/>
              <a:t> </a:t>
            </a:r>
            <a:r>
              <a:rPr lang="en-US" sz="700" dirty="0" err="1"/>
              <a:t>आवश्यक</a:t>
            </a:r>
            <a:r>
              <a:rPr lang="en-US" sz="700" dirty="0"/>
              <a:t> </a:t>
            </a:r>
            <a:r>
              <a:rPr lang="hi-IN" sz="700" dirty="0" smtClean="0"/>
              <a:t>होगा. </a:t>
            </a:r>
            <a:endParaRPr lang="en-US" sz="700" dirty="0"/>
          </a:p>
        </p:txBody>
      </p:sp>
      <p:sp>
        <p:nvSpPr>
          <p:cNvPr id="5" name="Rectangle 4"/>
          <p:cNvSpPr/>
          <p:nvPr/>
        </p:nvSpPr>
        <p:spPr>
          <a:xfrm>
            <a:off x="1558120" y="1111517"/>
            <a:ext cx="1143000" cy="415498"/>
          </a:xfrm>
          <a:prstGeom prst="rect">
            <a:avLst/>
          </a:prstGeom>
        </p:spPr>
        <p:txBody>
          <a:bodyPr wrap="square">
            <a:spAutoFit/>
          </a:bodyPr>
          <a:lstStyle/>
          <a:p>
            <a:pPr algn="ctr"/>
            <a:r>
              <a:rPr lang="en-US" sz="700" dirty="0" err="1"/>
              <a:t>लेकिन</a:t>
            </a:r>
            <a:r>
              <a:rPr lang="en-US" sz="700" dirty="0"/>
              <a:t> </a:t>
            </a:r>
            <a:r>
              <a:rPr lang="en-US" sz="700" dirty="0" err="1"/>
              <a:t>आपकी</a:t>
            </a:r>
            <a:r>
              <a:rPr lang="en-US" sz="700" dirty="0"/>
              <a:t> </a:t>
            </a:r>
            <a:r>
              <a:rPr lang="en-US" sz="700" dirty="0" err="1"/>
              <a:t>खदान</a:t>
            </a:r>
            <a:r>
              <a:rPr lang="en-US" sz="700" dirty="0"/>
              <a:t> </a:t>
            </a:r>
            <a:r>
              <a:rPr lang="en-US" sz="700" dirty="0" err="1"/>
              <a:t>वाले</a:t>
            </a:r>
            <a:r>
              <a:rPr lang="en-US" sz="700" dirty="0"/>
              <a:t> </a:t>
            </a:r>
            <a:r>
              <a:rPr lang="en-US" sz="700" dirty="0" err="1"/>
              <a:t>मलबे</a:t>
            </a:r>
            <a:r>
              <a:rPr lang="en-US" sz="700" dirty="0"/>
              <a:t> </a:t>
            </a:r>
            <a:r>
              <a:rPr lang="en-US" sz="700" dirty="0" err="1"/>
              <a:t>के</a:t>
            </a:r>
            <a:r>
              <a:rPr lang="en-US" sz="700" dirty="0"/>
              <a:t> </a:t>
            </a:r>
            <a:r>
              <a:rPr lang="en-US" sz="700" dirty="0" err="1"/>
              <a:t>पत्थर</a:t>
            </a:r>
            <a:r>
              <a:rPr lang="en-US" sz="700" dirty="0"/>
              <a:t> </a:t>
            </a:r>
            <a:r>
              <a:rPr lang="en-US" sz="700" dirty="0" err="1"/>
              <a:t>धंस</a:t>
            </a:r>
            <a:r>
              <a:rPr lang="en-US" sz="700" dirty="0"/>
              <a:t> </a:t>
            </a:r>
            <a:r>
              <a:rPr lang="en-US" sz="700" dirty="0" err="1"/>
              <a:t>जाएंगे</a:t>
            </a:r>
            <a:r>
              <a:rPr lang="en-US" sz="700" dirty="0"/>
              <a:t>. </a:t>
            </a:r>
            <a:r>
              <a:rPr lang="en-US" sz="700" dirty="0" err="1"/>
              <a:t>वो</a:t>
            </a:r>
            <a:r>
              <a:rPr lang="en-US" sz="700" dirty="0"/>
              <a:t> </a:t>
            </a:r>
            <a:r>
              <a:rPr lang="en-US" sz="700" dirty="0" err="1"/>
              <a:t>स्थिर</a:t>
            </a:r>
            <a:r>
              <a:rPr lang="en-US" sz="700" dirty="0"/>
              <a:t> </a:t>
            </a:r>
            <a:r>
              <a:rPr lang="en-US" sz="700" dirty="0" err="1"/>
              <a:t>नहीं</a:t>
            </a:r>
            <a:r>
              <a:rPr lang="en-US" sz="700" dirty="0"/>
              <a:t> </a:t>
            </a:r>
            <a:r>
              <a:rPr lang="en-US" sz="700" dirty="0" err="1"/>
              <a:t>रहेंगे</a:t>
            </a:r>
            <a:r>
              <a:rPr lang="en-US" sz="700" dirty="0"/>
              <a:t>.</a:t>
            </a:r>
          </a:p>
        </p:txBody>
      </p:sp>
      <p:sp>
        <p:nvSpPr>
          <p:cNvPr id="6" name="Rectangle 5"/>
          <p:cNvSpPr/>
          <p:nvPr/>
        </p:nvSpPr>
        <p:spPr>
          <a:xfrm>
            <a:off x="755745" y="2761252"/>
            <a:ext cx="2152366" cy="415498"/>
          </a:xfrm>
          <a:prstGeom prst="rect">
            <a:avLst/>
          </a:prstGeom>
        </p:spPr>
        <p:txBody>
          <a:bodyPr wrap="square">
            <a:spAutoFit/>
          </a:bodyPr>
          <a:lstStyle/>
          <a:p>
            <a:pPr algn="ctr"/>
            <a:r>
              <a:rPr lang="en-US" sz="700" dirty="0" err="1"/>
              <a:t>पर</a:t>
            </a:r>
            <a:r>
              <a:rPr lang="en-US" sz="700" dirty="0"/>
              <a:t> </a:t>
            </a:r>
            <a:r>
              <a:rPr lang="en-US" sz="700" dirty="0" err="1"/>
              <a:t>यदि</a:t>
            </a:r>
            <a:r>
              <a:rPr lang="en-US" sz="700" dirty="0"/>
              <a:t> </a:t>
            </a:r>
            <a:r>
              <a:rPr lang="en-US" sz="700" dirty="0" err="1"/>
              <a:t>हम</a:t>
            </a:r>
            <a:r>
              <a:rPr lang="en-US" sz="700" dirty="0"/>
              <a:t> </a:t>
            </a:r>
            <a:r>
              <a:rPr lang="en-US" sz="700" dirty="0" err="1"/>
              <a:t>आंशिक</a:t>
            </a:r>
            <a:r>
              <a:rPr lang="en-US" sz="700" dirty="0"/>
              <a:t> </a:t>
            </a:r>
            <a:r>
              <a:rPr lang="en-US" sz="700" dirty="0" err="1"/>
              <a:t>रूप</a:t>
            </a:r>
            <a:r>
              <a:rPr lang="en-US" sz="700" dirty="0"/>
              <a:t> </a:t>
            </a:r>
            <a:r>
              <a:rPr lang="en-US" sz="700" dirty="0" err="1"/>
              <a:t>से</a:t>
            </a:r>
            <a:r>
              <a:rPr lang="en-US" sz="700" dirty="0"/>
              <a:t> </a:t>
            </a:r>
            <a:r>
              <a:rPr lang="en-US" sz="700" dirty="0" err="1"/>
              <a:t>उस</a:t>
            </a:r>
            <a:r>
              <a:rPr lang="en-US" sz="700" dirty="0"/>
              <a:t> </a:t>
            </a:r>
            <a:r>
              <a:rPr lang="en-US" sz="700" dirty="0" err="1"/>
              <a:t>अंतराल</a:t>
            </a:r>
            <a:r>
              <a:rPr lang="en-US" sz="700" dirty="0"/>
              <a:t> </a:t>
            </a:r>
            <a:r>
              <a:rPr lang="en-US" sz="700" dirty="0" err="1"/>
              <a:t>को</a:t>
            </a:r>
            <a:r>
              <a:rPr lang="en-US" sz="700" dirty="0"/>
              <a:t> </a:t>
            </a:r>
            <a:r>
              <a:rPr lang="en-US" sz="700" dirty="0" err="1"/>
              <a:t>भरेंगे</a:t>
            </a:r>
            <a:r>
              <a:rPr lang="en-US" sz="700" dirty="0"/>
              <a:t> </a:t>
            </a:r>
            <a:r>
              <a:rPr lang="en-US" sz="700" dirty="0" err="1"/>
              <a:t>तो</a:t>
            </a:r>
            <a:r>
              <a:rPr lang="en-US" sz="700" dirty="0"/>
              <a:t> </a:t>
            </a:r>
            <a:r>
              <a:rPr lang="en-US" sz="700" dirty="0" err="1"/>
              <a:t>फिर</a:t>
            </a:r>
            <a:r>
              <a:rPr lang="en-US" sz="700" dirty="0"/>
              <a:t> </a:t>
            </a:r>
            <a:r>
              <a:rPr lang="en-US" sz="700" dirty="0" err="1"/>
              <a:t>हम</a:t>
            </a:r>
            <a:r>
              <a:rPr lang="en-US" sz="700" dirty="0"/>
              <a:t> </a:t>
            </a:r>
            <a:r>
              <a:rPr lang="en-US" sz="700" dirty="0" err="1"/>
              <a:t>अलग-अलग</a:t>
            </a:r>
            <a:r>
              <a:rPr lang="en-US" sz="700" dirty="0"/>
              <a:t> </a:t>
            </a:r>
            <a:r>
              <a:rPr lang="en-US" sz="700" dirty="0" err="1"/>
              <a:t>आकार-प्रकार</a:t>
            </a:r>
            <a:r>
              <a:rPr lang="en-US" sz="700" dirty="0"/>
              <a:t> </a:t>
            </a:r>
            <a:r>
              <a:rPr lang="en-US" sz="700" dirty="0" err="1"/>
              <a:t>के</a:t>
            </a:r>
            <a:r>
              <a:rPr lang="en-US" sz="700" dirty="0"/>
              <a:t> </a:t>
            </a:r>
            <a:r>
              <a:rPr lang="en-US" sz="700" dirty="0" err="1"/>
              <a:t>पत्थरों</a:t>
            </a:r>
            <a:r>
              <a:rPr lang="en-US" sz="700" dirty="0"/>
              <a:t> </a:t>
            </a:r>
            <a:r>
              <a:rPr lang="en-US" sz="700" dirty="0" err="1"/>
              <a:t>से</a:t>
            </a:r>
            <a:r>
              <a:rPr lang="en-US" sz="700" dirty="0"/>
              <a:t> </a:t>
            </a:r>
            <a:r>
              <a:rPr lang="en-US" sz="700" dirty="0" err="1"/>
              <a:t>उसे</a:t>
            </a:r>
            <a:r>
              <a:rPr lang="en-US" sz="700" dirty="0"/>
              <a:t> </a:t>
            </a:r>
            <a:r>
              <a:rPr lang="en-US" sz="700" dirty="0" err="1"/>
              <a:t>पुख्ता</a:t>
            </a:r>
            <a:r>
              <a:rPr lang="en-US" sz="700" dirty="0"/>
              <a:t> </a:t>
            </a:r>
            <a:r>
              <a:rPr lang="en-US" sz="700" dirty="0" smtClean="0"/>
              <a:t/>
            </a:r>
            <a:br>
              <a:rPr lang="en-US" sz="700" dirty="0" smtClean="0"/>
            </a:br>
            <a:r>
              <a:rPr lang="en-US" sz="700" dirty="0" err="1" smtClean="0"/>
              <a:t>और</a:t>
            </a:r>
            <a:r>
              <a:rPr lang="en-US" sz="700" dirty="0" smtClean="0"/>
              <a:t> न-</a:t>
            </a:r>
            <a:r>
              <a:rPr lang="en-US" sz="700" dirty="0" err="1" smtClean="0"/>
              <a:t>दबने</a:t>
            </a:r>
            <a:r>
              <a:rPr lang="en-US" sz="700" dirty="0" smtClean="0"/>
              <a:t> </a:t>
            </a:r>
            <a:r>
              <a:rPr lang="en-US" sz="700" dirty="0" err="1"/>
              <a:t>वाला</a:t>
            </a:r>
            <a:r>
              <a:rPr lang="en-US" sz="700" dirty="0"/>
              <a:t> </a:t>
            </a:r>
            <a:r>
              <a:rPr lang="en-US" sz="700" dirty="0" err="1"/>
              <a:t>बना</a:t>
            </a:r>
            <a:r>
              <a:rPr lang="en-US" sz="700" dirty="0"/>
              <a:t> </a:t>
            </a:r>
            <a:r>
              <a:rPr lang="en-US" sz="700" dirty="0" err="1"/>
              <a:t>पाएंगे</a:t>
            </a:r>
            <a:r>
              <a:rPr lang="en-US" sz="700" dirty="0"/>
              <a:t>.</a:t>
            </a:r>
          </a:p>
        </p:txBody>
      </p:sp>
    </p:spTree>
    <p:extLst>
      <p:ext uri="{BB962C8B-B14F-4D97-AF65-F5344CB8AC3E}">
        <p14:creationId xmlns:p14="http://schemas.microsoft.com/office/powerpoint/2010/main" val="22724171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91139" name="Picture 3" descr="C:\Users\HP\Desktop\PYRAMIDS\PYRAMID IMAGES\p087b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 y="0"/>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64711" y="212586"/>
            <a:ext cx="1716489" cy="630942"/>
          </a:xfrm>
          <a:prstGeom prst="rect">
            <a:avLst/>
          </a:prstGeom>
        </p:spPr>
        <p:txBody>
          <a:bodyPr wrap="square">
            <a:spAutoFit/>
          </a:bodyPr>
          <a:lstStyle/>
          <a:p>
            <a:pPr algn="ctr"/>
            <a:r>
              <a:rPr lang="en-US" sz="700" dirty="0" err="1"/>
              <a:t>यह</a:t>
            </a:r>
            <a:r>
              <a:rPr lang="en-US" sz="700" dirty="0"/>
              <a:t> </a:t>
            </a:r>
            <a:r>
              <a:rPr lang="en-US" sz="700" dirty="0" err="1"/>
              <a:t>मुझे</a:t>
            </a:r>
            <a:r>
              <a:rPr lang="en-US" sz="700" dirty="0"/>
              <a:t> </a:t>
            </a:r>
            <a:r>
              <a:rPr lang="en-US" sz="700" dirty="0" err="1"/>
              <a:t>एक</a:t>
            </a:r>
            <a:r>
              <a:rPr lang="en-US" sz="700" dirty="0"/>
              <a:t> </a:t>
            </a:r>
            <a:r>
              <a:rPr lang="en-US" sz="700" dirty="0" err="1"/>
              <a:t>बात</a:t>
            </a:r>
            <a:r>
              <a:rPr lang="en-US" sz="700" dirty="0"/>
              <a:t> </a:t>
            </a:r>
            <a:r>
              <a:rPr lang="en-US" sz="700" dirty="0" err="1"/>
              <a:t>सोचने</a:t>
            </a:r>
            <a:r>
              <a:rPr lang="en-US" sz="700" dirty="0"/>
              <a:t> </a:t>
            </a:r>
            <a:r>
              <a:rPr lang="en-US" sz="700" dirty="0" err="1"/>
              <a:t>पर</a:t>
            </a:r>
            <a:r>
              <a:rPr lang="en-US" sz="700" dirty="0"/>
              <a:t> </a:t>
            </a:r>
            <a:r>
              <a:rPr lang="en-US" sz="700" dirty="0" err="1"/>
              <a:t>मज़बूर</a:t>
            </a:r>
            <a:r>
              <a:rPr lang="en-US" sz="700" dirty="0"/>
              <a:t> </a:t>
            </a:r>
            <a:r>
              <a:rPr lang="en-US" sz="700" dirty="0" err="1"/>
              <a:t>करती</a:t>
            </a:r>
            <a:r>
              <a:rPr lang="en-US" sz="700" dirty="0"/>
              <a:t> </a:t>
            </a:r>
            <a:r>
              <a:rPr lang="en-US" sz="700" dirty="0" err="1"/>
              <a:t>है</a:t>
            </a:r>
            <a:r>
              <a:rPr lang="en-US" sz="700" dirty="0"/>
              <a:t>. </a:t>
            </a:r>
            <a:r>
              <a:rPr lang="en-US" sz="700" dirty="0" err="1"/>
              <a:t>शास्त्रीय</a:t>
            </a:r>
            <a:r>
              <a:rPr lang="en-US" sz="700" dirty="0"/>
              <a:t> </a:t>
            </a:r>
            <a:r>
              <a:rPr lang="en-US" sz="700" dirty="0" err="1"/>
              <a:t>रूप</a:t>
            </a:r>
            <a:r>
              <a:rPr lang="en-US" sz="700" dirty="0"/>
              <a:t> </a:t>
            </a:r>
            <a:r>
              <a:rPr lang="en-US" sz="700" dirty="0" err="1"/>
              <a:t>से</a:t>
            </a:r>
            <a:r>
              <a:rPr lang="en-US" sz="700" dirty="0"/>
              <a:t> </a:t>
            </a:r>
            <a:r>
              <a:rPr lang="en-US" sz="700" dirty="0" err="1"/>
              <a:t>यह</a:t>
            </a:r>
            <a:r>
              <a:rPr lang="en-US" sz="700" dirty="0"/>
              <a:t> </a:t>
            </a:r>
            <a:r>
              <a:rPr lang="en-US" sz="700" dirty="0" err="1"/>
              <a:t>माना</a:t>
            </a:r>
            <a:r>
              <a:rPr lang="en-US" sz="700" dirty="0"/>
              <a:t> </a:t>
            </a:r>
            <a:r>
              <a:rPr lang="en-US" sz="700" dirty="0" err="1"/>
              <a:t>जाता</a:t>
            </a:r>
            <a:r>
              <a:rPr lang="en-US" sz="700" dirty="0"/>
              <a:t> </a:t>
            </a:r>
            <a:r>
              <a:rPr lang="en-US" sz="700" dirty="0" err="1"/>
              <a:t>है</a:t>
            </a:r>
            <a:r>
              <a:rPr lang="en-US" sz="700" dirty="0"/>
              <a:t> </a:t>
            </a:r>
            <a:r>
              <a:rPr lang="en-US" sz="700" dirty="0" err="1"/>
              <a:t>कि</a:t>
            </a:r>
            <a:r>
              <a:rPr lang="en-US" sz="700" dirty="0"/>
              <a:t> </a:t>
            </a:r>
            <a:r>
              <a:rPr lang="en-US" sz="700" dirty="0" err="1"/>
              <a:t>बेंट</a:t>
            </a:r>
            <a:r>
              <a:rPr lang="en-US" sz="700" dirty="0"/>
              <a:t> </a:t>
            </a:r>
            <a:r>
              <a:rPr lang="en-US" sz="700" dirty="0" err="1"/>
              <a:t>पिरामिड</a:t>
            </a:r>
            <a:r>
              <a:rPr lang="en-US" sz="700" dirty="0"/>
              <a:t> </a:t>
            </a:r>
            <a:r>
              <a:rPr lang="hi-IN" sz="700" dirty="0"/>
              <a:t>के</a:t>
            </a:r>
            <a:r>
              <a:rPr lang="en-US" sz="700" dirty="0" smtClean="0"/>
              <a:t> </a:t>
            </a:r>
            <a:r>
              <a:rPr lang="en-US" sz="700" dirty="0" err="1"/>
              <a:t>शुरू</a:t>
            </a:r>
            <a:r>
              <a:rPr lang="en-US" sz="700" dirty="0"/>
              <a:t> </a:t>
            </a:r>
            <a:r>
              <a:rPr lang="en-US" sz="700" dirty="0" err="1"/>
              <a:t>में</a:t>
            </a:r>
            <a:r>
              <a:rPr lang="en-US" sz="700" dirty="0"/>
              <a:t> </a:t>
            </a:r>
            <a:r>
              <a:rPr lang="en-US" sz="700" dirty="0" err="1"/>
              <a:t>पचास-डिग्री</a:t>
            </a:r>
            <a:r>
              <a:rPr lang="en-US" sz="700" dirty="0"/>
              <a:t> </a:t>
            </a:r>
            <a:r>
              <a:rPr lang="en-US" sz="700" dirty="0" err="1"/>
              <a:t>से</a:t>
            </a:r>
            <a:r>
              <a:rPr lang="en-US" sz="700" dirty="0"/>
              <a:t> </a:t>
            </a:r>
            <a:r>
              <a:rPr lang="en-US" sz="700" dirty="0" err="1"/>
              <a:t>अधिक</a:t>
            </a:r>
            <a:r>
              <a:rPr lang="en-US" sz="700" dirty="0"/>
              <a:t> </a:t>
            </a:r>
            <a:r>
              <a:rPr lang="en-US" sz="700" dirty="0" err="1"/>
              <a:t>ढलान</a:t>
            </a:r>
            <a:r>
              <a:rPr lang="en-US" sz="700" dirty="0"/>
              <a:t> </a:t>
            </a:r>
            <a:r>
              <a:rPr lang="en-US" sz="700" dirty="0" err="1"/>
              <a:t>की</a:t>
            </a:r>
            <a:r>
              <a:rPr lang="en-US" sz="700" dirty="0"/>
              <a:t> </a:t>
            </a:r>
            <a:r>
              <a:rPr lang="en-US" sz="700" dirty="0" err="1"/>
              <a:t>योजना</a:t>
            </a:r>
            <a:r>
              <a:rPr lang="en-US" sz="700" dirty="0"/>
              <a:t> </a:t>
            </a:r>
            <a:r>
              <a:rPr lang="en-US" sz="700" dirty="0" err="1"/>
              <a:t>बनाई</a:t>
            </a:r>
            <a:r>
              <a:rPr lang="en-US" sz="700" dirty="0"/>
              <a:t> </a:t>
            </a:r>
            <a:r>
              <a:rPr lang="en-US" sz="700" dirty="0" err="1"/>
              <a:t>गई</a:t>
            </a:r>
            <a:r>
              <a:rPr lang="en-US" sz="700" dirty="0"/>
              <a:t> </a:t>
            </a:r>
            <a:r>
              <a:rPr lang="en-US" sz="700" dirty="0" err="1"/>
              <a:t>थी</a:t>
            </a:r>
            <a:r>
              <a:rPr lang="en-US" sz="700" dirty="0"/>
              <a:t>. </a:t>
            </a:r>
            <a:r>
              <a:rPr lang="en-US" sz="700" dirty="0" err="1"/>
              <a:t>लेकिन</a:t>
            </a:r>
            <a:r>
              <a:rPr lang="en-US" sz="700" dirty="0"/>
              <a:t> </a:t>
            </a:r>
            <a:r>
              <a:rPr lang="en-US" sz="700" dirty="0" err="1"/>
              <a:t>यह</a:t>
            </a:r>
            <a:r>
              <a:rPr lang="en-US" sz="700" dirty="0"/>
              <a:t> </a:t>
            </a:r>
            <a:r>
              <a:rPr lang="en-US" sz="700" dirty="0" err="1"/>
              <a:t>संरचना</a:t>
            </a:r>
            <a:r>
              <a:rPr lang="en-US" sz="700" dirty="0"/>
              <a:t> </a:t>
            </a:r>
            <a:r>
              <a:rPr lang="en-US" sz="700" dirty="0" err="1"/>
              <a:t>अस्थिर</a:t>
            </a:r>
            <a:r>
              <a:rPr lang="en-US" sz="700" dirty="0"/>
              <a:t> </a:t>
            </a:r>
            <a:r>
              <a:rPr lang="en-US" sz="700" dirty="0" err="1"/>
              <a:t>साबित</a:t>
            </a:r>
            <a:r>
              <a:rPr lang="en-US" sz="700" dirty="0"/>
              <a:t> </a:t>
            </a:r>
            <a:r>
              <a:rPr lang="en-US" sz="700" dirty="0" err="1"/>
              <a:t>हुई</a:t>
            </a:r>
            <a:r>
              <a:rPr lang="en-US" sz="700" dirty="0"/>
              <a:t> </a:t>
            </a:r>
            <a:r>
              <a:rPr lang="en-US" sz="700" dirty="0" err="1"/>
              <a:t>होगी</a:t>
            </a:r>
            <a:r>
              <a:rPr lang="en-US" sz="700" dirty="0"/>
              <a:t>.</a:t>
            </a:r>
          </a:p>
        </p:txBody>
      </p:sp>
      <p:sp>
        <p:nvSpPr>
          <p:cNvPr id="5" name="Rectangle 4"/>
          <p:cNvSpPr/>
          <p:nvPr/>
        </p:nvSpPr>
        <p:spPr>
          <a:xfrm>
            <a:off x="2362200" y="212586"/>
            <a:ext cx="1788712" cy="415498"/>
          </a:xfrm>
          <a:prstGeom prst="rect">
            <a:avLst/>
          </a:prstGeom>
        </p:spPr>
        <p:txBody>
          <a:bodyPr wrap="square">
            <a:spAutoFit/>
          </a:bodyPr>
          <a:lstStyle/>
          <a:p>
            <a:pPr algn="ctr"/>
            <a:r>
              <a:rPr lang="en-US" sz="700" dirty="0" err="1"/>
              <a:t>आर्किटेक्ट-पुजारियों</a:t>
            </a:r>
            <a:r>
              <a:rPr lang="en-US" sz="700" dirty="0"/>
              <a:t> </a:t>
            </a:r>
            <a:r>
              <a:rPr lang="en-US" sz="700" dirty="0" err="1"/>
              <a:t>ने</a:t>
            </a:r>
            <a:r>
              <a:rPr lang="en-US" sz="700" dirty="0"/>
              <a:t> </a:t>
            </a:r>
            <a:r>
              <a:rPr lang="en-US" sz="700" dirty="0" err="1"/>
              <a:t>तब</a:t>
            </a:r>
            <a:r>
              <a:rPr lang="en-US" sz="700" dirty="0"/>
              <a:t> </a:t>
            </a:r>
            <a:r>
              <a:rPr lang="en-US" sz="700" dirty="0" err="1"/>
              <a:t>ढलान</a:t>
            </a:r>
            <a:r>
              <a:rPr lang="en-US" sz="700" dirty="0"/>
              <a:t> </a:t>
            </a:r>
            <a:r>
              <a:rPr lang="en-US" sz="700" dirty="0" err="1"/>
              <a:t>को</a:t>
            </a:r>
            <a:r>
              <a:rPr lang="en-US" sz="700" dirty="0"/>
              <a:t> </a:t>
            </a:r>
            <a:r>
              <a:rPr lang="en-US" sz="700" dirty="0" err="1"/>
              <a:t>कम</a:t>
            </a:r>
            <a:r>
              <a:rPr lang="en-US" sz="700" dirty="0"/>
              <a:t> </a:t>
            </a:r>
            <a:r>
              <a:rPr lang="en-US" sz="700" dirty="0" err="1"/>
              <a:t>करके</a:t>
            </a:r>
            <a:r>
              <a:rPr lang="en-US" sz="700" dirty="0"/>
              <a:t> </a:t>
            </a:r>
            <a:r>
              <a:rPr lang="hi-IN" sz="700" dirty="0" smtClean="0"/>
              <a:t>उसे</a:t>
            </a:r>
            <a:r>
              <a:rPr lang="en-US" sz="700" dirty="0" smtClean="0"/>
              <a:t> 43</a:t>
            </a:r>
            <a:r>
              <a:rPr lang="en-US" sz="700" dirty="0"/>
              <a:t>° </a:t>
            </a:r>
            <a:r>
              <a:rPr lang="en-US" sz="700" dirty="0" err="1"/>
              <a:t>किया</a:t>
            </a:r>
            <a:r>
              <a:rPr lang="en-US" sz="700" dirty="0"/>
              <a:t> </a:t>
            </a:r>
            <a:r>
              <a:rPr lang="en-US" sz="700" dirty="0" err="1"/>
              <a:t>होगा</a:t>
            </a:r>
            <a:r>
              <a:rPr lang="en-US" sz="700" dirty="0"/>
              <a:t>. </a:t>
            </a:r>
            <a:r>
              <a:rPr lang="en-US" sz="700" dirty="0" err="1"/>
              <a:t>शायद</a:t>
            </a:r>
            <a:r>
              <a:rPr lang="en-US" sz="700" dirty="0"/>
              <a:t> </a:t>
            </a:r>
            <a:r>
              <a:rPr lang="en-US" sz="700" dirty="0" err="1"/>
              <a:t>इसलिए</a:t>
            </a:r>
            <a:r>
              <a:rPr lang="en-US" sz="700" dirty="0"/>
              <a:t> </a:t>
            </a:r>
            <a:r>
              <a:rPr lang="en-US" sz="700" dirty="0" err="1"/>
              <a:t>उसकी</a:t>
            </a:r>
            <a:r>
              <a:rPr lang="en-US" sz="700" dirty="0"/>
              <a:t> </a:t>
            </a:r>
            <a:r>
              <a:rPr lang="en-US" sz="700" dirty="0" err="1"/>
              <a:t>ज्यामितीय</a:t>
            </a:r>
            <a:r>
              <a:rPr lang="en-US" sz="700" dirty="0"/>
              <a:t> </a:t>
            </a:r>
            <a:r>
              <a:rPr lang="en-US" sz="700" dirty="0" err="1"/>
              <a:t>आकृति</a:t>
            </a:r>
            <a:r>
              <a:rPr lang="en-US" sz="700" dirty="0"/>
              <a:t> </a:t>
            </a:r>
            <a:r>
              <a:rPr lang="en-US" sz="700" dirty="0" err="1"/>
              <a:t>कुछ</a:t>
            </a:r>
            <a:r>
              <a:rPr lang="en-US" sz="700" dirty="0"/>
              <a:t> </a:t>
            </a:r>
            <a:r>
              <a:rPr lang="en-US" sz="700" dirty="0" err="1"/>
              <a:t>अजीब</a:t>
            </a:r>
            <a:r>
              <a:rPr lang="en-US" sz="700" dirty="0"/>
              <a:t> </a:t>
            </a:r>
            <a:r>
              <a:rPr lang="en-US" sz="700" dirty="0" err="1"/>
              <a:t>और</a:t>
            </a:r>
            <a:r>
              <a:rPr lang="en-US" sz="700" dirty="0"/>
              <a:t> </a:t>
            </a:r>
            <a:r>
              <a:rPr lang="en-US" sz="700" dirty="0" err="1"/>
              <a:t>बेडौल</a:t>
            </a:r>
            <a:r>
              <a:rPr lang="en-US" sz="700" dirty="0"/>
              <a:t> </a:t>
            </a:r>
            <a:r>
              <a:rPr lang="en-US" sz="700" dirty="0" err="1"/>
              <a:t>है</a:t>
            </a:r>
            <a:r>
              <a:rPr lang="en-US" sz="700" dirty="0"/>
              <a:t>.</a:t>
            </a:r>
          </a:p>
        </p:txBody>
      </p:sp>
      <p:sp>
        <p:nvSpPr>
          <p:cNvPr id="6" name="Rectangle 5"/>
          <p:cNvSpPr/>
          <p:nvPr/>
        </p:nvSpPr>
        <p:spPr>
          <a:xfrm>
            <a:off x="1066800" y="888206"/>
            <a:ext cx="375423" cy="200055"/>
          </a:xfrm>
          <a:prstGeom prst="rect">
            <a:avLst/>
          </a:prstGeom>
        </p:spPr>
        <p:txBody>
          <a:bodyPr wrap="none">
            <a:spAutoFit/>
          </a:bodyPr>
          <a:lstStyle/>
          <a:p>
            <a:pPr algn="ctr"/>
            <a:r>
              <a:rPr lang="en-US" sz="700" dirty="0" err="1"/>
              <a:t>क्रैक</a:t>
            </a:r>
            <a:r>
              <a:rPr lang="en-US" sz="700" dirty="0"/>
              <a:t>! </a:t>
            </a:r>
          </a:p>
        </p:txBody>
      </p:sp>
      <p:sp>
        <p:nvSpPr>
          <p:cNvPr id="7" name="Rectangle 6"/>
          <p:cNvSpPr/>
          <p:nvPr/>
        </p:nvSpPr>
        <p:spPr>
          <a:xfrm>
            <a:off x="112312" y="1546771"/>
            <a:ext cx="1259288" cy="630942"/>
          </a:xfrm>
          <a:prstGeom prst="rect">
            <a:avLst/>
          </a:prstGeom>
        </p:spPr>
        <p:txBody>
          <a:bodyPr wrap="square">
            <a:spAutoFit/>
          </a:bodyPr>
          <a:lstStyle/>
          <a:p>
            <a:r>
              <a:rPr lang="en-US" sz="700" dirty="0" err="1"/>
              <a:t>लेकिन</a:t>
            </a:r>
            <a:r>
              <a:rPr lang="en-US" sz="700" dirty="0"/>
              <a:t> </a:t>
            </a:r>
            <a:r>
              <a:rPr lang="en-US" sz="700" dirty="0" err="1"/>
              <a:t>एक</a:t>
            </a:r>
            <a:r>
              <a:rPr lang="en-US" sz="700" dirty="0"/>
              <a:t> </a:t>
            </a:r>
            <a:r>
              <a:rPr lang="en-US" sz="700" dirty="0" err="1"/>
              <a:t>अन्य</a:t>
            </a:r>
            <a:r>
              <a:rPr lang="en-US" sz="700" dirty="0"/>
              <a:t> </a:t>
            </a:r>
            <a:r>
              <a:rPr lang="en-US" sz="700" dirty="0" err="1"/>
              <a:t>कल्पना</a:t>
            </a:r>
            <a:r>
              <a:rPr lang="en-US" sz="700" dirty="0"/>
              <a:t> </a:t>
            </a:r>
            <a:r>
              <a:rPr lang="en-US" sz="700" dirty="0" err="1"/>
              <a:t>के</a:t>
            </a:r>
            <a:r>
              <a:rPr lang="en-US" sz="700" dirty="0"/>
              <a:t> </a:t>
            </a:r>
            <a:r>
              <a:rPr lang="en-US" sz="700" dirty="0" err="1"/>
              <a:t>अनुसार</a:t>
            </a:r>
            <a:r>
              <a:rPr lang="en-US" sz="700" dirty="0"/>
              <a:t> </a:t>
            </a:r>
            <a:r>
              <a:rPr lang="en-US" sz="700" dirty="0" err="1"/>
              <a:t>पिरामिड</a:t>
            </a:r>
            <a:r>
              <a:rPr lang="en-US" sz="700" dirty="0"/>
              <a:t>, </a:t>
            </a:r>
            <a:r>
              <a:rPr lang="en-US" sz="700" dirty="0" err="1"/>
              <a:t>एक</a:t>
            </a:r>
            <a:r>
              <a:rPr lang="en-US" sz="700" dirty="0"/>
              <a:t> </a:t>
            </a:r>
            <a:r>
              <a:rPr lang="en-US" sz="700" dirty="0" err="1"/>
              <a:t>बार</a:t>
            </a:r>
            <a:r>
              <a:rPr lang="en-US" sz="700" dirty="0"/>
              <a:t> </a:t>
            </a:r>
            <a:r>
              <a:rPr lang="en-US" sz="700" dirty="0" err="1"/>
              <a:t>पूरी</a:t>
            </a:r>
            <a:r>
              <a:rPr lang="en-US" sz="700" dirty="0"/>
              <a:t> </a:t>
            </a:r>
            <a:r>
              <a:rPr lang="en-US" sz="700" dirty="0" err="1"/>
              <a:t>होने</a:t>
            </a:r>
            <a:r>
              <a:rPr lang="en-US" sz="700" dirty="0"/>
              <a:t> </a:t>
            </a:r>
            <a:r>
              <a:rPr lang="en-US" sz="700" dirty="0" err="1"/>
              <a:t>के</a:t>
            </a:r>
            <a:r>
              <a:rPr lang="en-US" sz="700" dirty="0"/>
              <a:t> </a:t>
            </a:r>
            <a:r>
              <a:rPr lang="en-US" sz="700" dirty="0" err="1"/>
              <a:t>बाद</a:t>
            </a:r>
            <a:r>
              <a:rPr lang="en-US" sz="700" dirty="0"/>
              <a:t> </a:t>
            </a:r>
            <a:r>
              <a:rPr lang="en-US" sz="700" dirty="0" err="1"/>
              <a:t>शायद</a:t>
            </a:r>
            <a:r>
              <a:rPr lang="en-US" sz="700" dirty="0"/>
              <a:t> </a:t>
            </a:r>
            <a:r>
              <a:rPr lang="en-US" sz="700" dirty="0" err="1"/>
              <a:t>लूटी</a:t>
            </a:r>
            <a:r>
              <a:rPr lang="en-US" sz="700" dirty="0"/>
              <a:t> </a:t>
            </a:r>
            <a:r>
              <a:rPr lang="en-US" sz="700" dirty="0" err="1"/>
              <a:t>गई</a:t>
            </a:r>
            <a:r>
              <a:rPr lang="en-US" sz="700" dirty="0"/>
              <a:t> </a:t>
            </a:r>
            <a:r>
              <a:rPr lang="en-US" sz="700" dirty="0" err="1"/>
              <a:t>होंगी</a:t>
            </a:r>
            <a:r>
              <a:rPr lang="en-US" sz="700" dirty="0"/>
              <a:t> </a:t>
            </a:r>
            <a:r>
              <a:rPr lang="en-US" sz="700" dirty="0" err="1" smtClean="0"/>
              <a:t>जिसने</a:t>
            </a:r>
            <a:r>
              <a:rPr lang="en-US" sz="700" dirty="0"/>
              <a:t> </a:t>
            </a:r>
            <a:r>
              <a:rPr lang="en-US" sz="700" dirty="0" err="1" smtClean="0"/>
              <a:t>उनकी</a:t>
            </a:r>
            <a:r>
              <a:rPr lang="en-US" sz="700" dirty="0" smtClean="0"/>
              <a:t> </a:t>
            </a:r>
            <a:r>
              <a:rPr lang="en-US" sz="700" dirty="0" err="1"/>
              <a:t>पहली</a:t>
            </a:r>
            <a:r>
              <a:rPr lang="en-US" sz="700" dirty="0"/>
              <a:t> </a:t>
            </a:r>
            <a:r>
              <a:rPr lang="en-US" sz="700" dirty="0" err="1"/>
              <a:t>नींव</a:t>
            </a:r>
            <a:r>
              <a:rPr lang="en-US" sz="700" dirty="0"/>
              <a:t> </a:t>
            </a:r>
            <a:r>
              <a:rPr lang="en-US" sz="700" dirty="0" err="1"/>
              <a:t>को</a:t>
            </a:r>
            <a:r>
              <a:rPr lang="en-US" sz="700" dirty="0"/>
              <a:t> </a:t>
            </a:r>
            <a:r>
              <a:rPr lang="en-US" sz="700" dirty="0" err="1"/>
              <a:t>प्रभावित</a:t>
            </a:r>
            <a:r>
              <a:rPr lang="en-US" sz="700" dirty="0"/>
              <a:t> </a:t>
            </a:r>
            <a:r>
              <a:rPr lang="en-US" sz="700" dirty="0" err="1"/>
              <a:t>किया</a:t>
            </a:r>
            <a:r>
              <a:rPr lang="en-US" sz="700" dirty="0"/>
              <a:t> </a:t>
            </a:r>
            <a:r>
              <a:rPr lang="en-US" sz="700" dirty="0" err="1"/>
              <a:t>होगा</a:t>
            </a:r>
            <a:r>
              <a:rPr lang="en-US" sz="700" dirty="0"/>
              <a:t>. </a:t>
            </a:r>
          </a:p>
        </p:txBody>
      </p:sp>
      <p:sp>
        <p:nvSpPr>
          <p:cNvPr id="8" name="Rectangle 7"/>
          <p:cNvSpPr/>
          <p:nvPr/>
        </p:nvSpPr>
        <p:spPr>
          <a:xfrm>
            <a:off x="2057400" y="1708353"/>
            <a:ext cx="1981200" cy="307777"/>
          </a:xfrm>
          <a:prstGeom prst="rect">
            <a:avLst/>
          </a:prstGeom>
        </p:spPr>
        <p:txBody>
          <a:bodyPr wrap="square">
            <a:spAutoFit/>
          </a:bodyPr>
          <a:lstStyle/>
          <a:p>
            <a:pPr algn="ctr"/>
            <a:r>
              <a:rPr lang="en-US" sz="700" dirty="0" err="1"/>
              <a:t>और</a:t>
            </a:r>
            <a:r>
              <a:rPr lang="en-US" sz="700" dirty="0"/>
              <a:t> </a:t>
            </a:r>
            <a:r>
              <a:rPr lang="en-US" sz="700" dirty="0" err="1"/>
              <a:t>शायद</a:t>
            </a:r>
            <a:r>
              <a:rPr lang="en-US" sz="700" dirty="0"/>
              <a:t> </a:t>
            </a:r>
            <a:r>
              <a:rPr lang="en-US" sz="700" dirty="0" err="1"/>
              <a:t>उनका</a:t>
            </a:r>
            <a:r>
              <a:rPr lang="en-US" sz="700" dirty="0"/>
              <a:t> </a:t>
            </a:r>
            <a:r>
              <a:rPr lang="en-US" sz="700" dirty="0" err="1"/>
              <a:t>वर्तमान</a:t>
            </a:r>
            <a:r>
              <a:rPr lang="en-US" sz="700" dirty="0"/>
              <a:t> </a:t>
            </a:r>
            <a:r>
              <a:rPr lang="en-US" sz="700" dirty="0" err="1"/>
              <a:t>स्वरूप</a:t>
            </a:r>
            <a:r>
              <a:rPr lang="en-US" sz="700" dirty="0"/>
              <a:t>, </a:t>
            </a:r>
            <a:r>
              <a:rPr lang="en-US" sz="700" dirty="0" err="1"/>
              <a:t>स्पष्ट</a:t>
            </a:r>
            <a:r>
              <a:rPr lang="en-US" sz="700" dirty="0"/>
              <a:t> </a:t>
            </a:r>
            <a:r>
              <a:rPr lang="en-US" sz="700" dirty="0" err="1"/>
              <a:t>तिरछी</a:t>
            </a:r>
            <a:r>
              <a:rPr lang="en-US" sz="700" dirty="0"/>
              <a:t> </a:t>
            </a:r>
            <a:r>
              <a:rPr lang="en-US" sz="700" dirty="0" err="1"/>
              <a:t>नींव</a:t>
            </a:r>
            <a:r>
              <a:rPr lang="en-US" sz="700" dirty="0"/>
              <a:t> </a:t>
            </a:r>
            <a:r>
              <a:rPr lang="en-US" sz="700" dirty="0" err="1"/>
              <a:t>पर</a:t>
            </a:r>
            <a:r>
              <a:rPr lang="en-US" sz="700" dirty="0"/>
              <a:t> </a:t>
            </a:r>
            <a:r>
              <a:rPr lang="en-US" sz="700" dirty="0" err="1"/>
              <a:t>पत्थरों</a:t>
            </a:r>
            <a:r>
              <a:rPr lang="en-US" sz="700" dirty="0"/>
              <a:t> </a:t>
            </a:r>
            <a:r>
              <a:rPr lang="en-US" sz="700" dirty="0" err="1"/>
              <a:t>को</a:t>
            </a:r>
            <a:r>
              <a:rPr lang="en-US" sz="700" dirty="0"/>
              <a:t> </a:t>
            </a:r>
            <a:r>
              <a:rPr lang="en-US" sz="700" dirty="0" err="1"/>
              <a:t>लगाते</a:t>
            </a:r>
            <a:r>
              <a:rPr lang="en-US" sz="700" dirty="0"/>
              <a:t> </a:t>
            </a:r>
            <a:r>
              <a:rPr lang="en-US" sz="700" dirty="0" err="1"/>
              <a:t>समय</a:t>
            </a:r>
            <a:r>
              <a:rPr lang="en-US" sz="700" dirty="0"/>
              <a:t> </a:t>
            </a:r>
            <a:r>
              <a:rPr lang="en-US" sz="700" dirty="0" err="1"/>
              <a:t>पुनर्निर्माण</a:t>
            </a:r>
            <a:r>
              <a:rPr lang="en-US" sz="700" dirty="0"/>
              <a:t> </a:t>
            </a:r>
            <a:r>
              <a:rPr lang="en-US" sz="700" dirty="0" err="1"/>
              <a:t>के</a:t>
            </a:r>
            <a:r>
              <a:rPr lang="en-US" sz="700" dirty="0"/>
              <a:t> </a:t>
            </a:r>
            <a:r>
              <a:rPr lang="en-US" sz="700" dirty="0" err="1"/>
              <a:t>कारण</a:t>
            </a:r>
            <a:r>
              <a:rPr lang="en-US" sz="700" dirty="0"/>
              <a:t> </a:t>
            </a:r>
            <a:r>
              <a:rPr lang="en-US" sz="700" dirty="0" err="1"/>
              <a:t>हो</a:t>
            </a:r>
            <a:r>
              <a:rPr lang="en-US" sz="700" dirty="0"/>
              <a:t>. </a:t>
            </a:r>
          </a:p>
        </p:txBody>
      </p:sp>
      <p:sp>
        <p:nvSpPr>
          <p:cNvPr id="9" name="Rectangle 8"/>
          <p:cNvSpPr/>
          <p:nvPr/>
        </p:nvSpPr>
        <p:spPr>
          <a:xfrm>
            <a:off x="76200" y="3021806"/>
            <a:ext cx="3505200" cy="276999"/>
          </a:xfrm>
          <a:prstGeom prst="rect">
            <a:avLst/>
          </a:prstGeom>
        </p:spPr>
        <p:txBody>
          <a:bodyPr wrap="square">
            <a:spAutoFit/>
          </a:bodyPr>
          <a:lstStyle/>
          <a:p>
            <a:r>
              <a:rPr lang="en-US" sz="600" dirty="0" err="1"/>
              <a:t>अगर</a:t>
            </a:r>
            <a:r>
              <a:rPr lang="en-US" sz="600" dirty="0"/>
              <a:t> </a:t>
            </a:r>
            <a:r>
              <a:rPr lang="en-US" sz="600" dirty="0" err="1"/>
              <a:t>इस</a:t>
            </a:r>
            <a:r>
              <a:rPr lang="en-US" sz="600" dirty="0"/>
              <a:t> </a:t>
            </a:r>
            <a:r>
              <a:rPr lang="en-US" sz="600" dirty="0" err="1"/>
              <a:t>तरह</a:t>
            </a:r>
            <a:r>
              <a:rPr lang="en-US" sz="600" dirty="0"/>
              <a:t> </a:t>
            </a:r>
            <a:r>
              <a:rPr lang="en-US" sz="600" dirty="0" err="1"/>
              <a:t>से</a:t>
            </a:r>
            <a:r>
              <a:rPr lang="en-US" sz="600" dirty="0"/>
              <a:t> </a:t>
            </a:r>
            <a:r>
              <a:rPr lang="en-US" sz="600" dirty="0" err="1"/>
              <a:t>उसे</a:t>
            </a:r>
            <a:r>
              <a:rPr lang="en-US" sz="600" dirty="0"/>
              <a:t> </a:t>
            </a:r>
            <a:r>
              <a:rPr lang="en-US" sz="600" dirty="0" err="1"/>
              <a:t>उधेड़ा</a:t>
            </a:r>
            <a:r>
              <a:rPr lang="en-US" sz="600" dirty="0"/>
              <a:t> </a:t>
            </a:r>
            <a:r>
              <a:rPr lang="en-US" sz="600" dirty="0" err="1"/>
              <a:t>नहीं</a:t>
            </a:r>
            <a:r>
              <a:rPr lang="en-US" sz="600" dirty="0"/>
              <a:t> </a:t>
            </a:r>
            <a:r>
              <a:rPr lang="en-US" sz="600" dirty="0" err="1"/>
              <a:t>जाता</a:t>
            </a:r>
            <a:r>
              <a:rPr lang="en-US" sz="600" dirty="0"/>
              <a:t> </a:t>
            </a:r>
            <a:r>
              <a:rPr lang="en-US" sz="600" dirty="0" err="1"/>
              <a:t>और</a:t>
            </a:r>
            <a:r>
              <a:rPr lang="en-US" sz="600" dirty="0"/>
              <a:t> </a:t>
            </a:r>
            <a:r>
              <a:rPr lang="en-US" sz="600" dirty="0" err="1"/>
              <a:t>बाद</a:t>
            </a:r>
            <a:r>
              <a:rPr lang="en-US" sz="600" dirty="0"/>
              <a:t> </a:t>
            </a:r>
            <a:r>
              <a:rPr lang="en-US" sz="600" dirty="0" err="1"/>
              <a:t>में</a:t>
            </a:r>
            <a:r>
              <a:rPr lang="en-US" sz="600" dirty="0"/>
              <a:t> </a:t>
            </a:r>
            <a:r>
              <a:rPr lang="en-US" sz="600" dirty="0" err="1"/>
              <a:t>उसका</a:t>
            </a:r>
            <a:r>
              <a:rPr lang="en-US" sz="600" dirty="0"/>
              <a:t> </a:t>
            </a:r>
            <a:r>
              <a:rPr lang="en-US" sz="600" dirty="0" err="1"/>
              <a:t>पुनर्निर्माण</a:t>
            </a:r>
            <a:r>
              <a:rPr lang="en-US" sz="600" dirty="0"/>
              <a:t> </a:t>
            </a:r>
            <a:r>
              <a:rPr lang="en-US" sz="600" dirty="0" smtClean="0"/>
              <a:t/>
            </a:r>
            <a:br>
              <a:rPr lang="en-US" sz="600" dirty="0" smtClean="0"/>
            </a:br>
            <a:r>
              <a:rPr lang="en-US" sz="600" dirty="0" smtClean="0"/>
              <a:t>न </a:t>
            </a:r>
            <a:r>
              <a:rPr lang="en-US" sz="600" dirty="0" err="1"/>
              <a:t>होता</a:t>
            </a:r>
            <a:r>
              <a:rPr lang="en-US" sz="600" dirty="0"/>
              <a:t> </a:t>
            </a:r>
            <a:r>
              <a:rPr lang="en-US" sz="600" dirty="0" err="1" smtClean="0"/>
              <a:t>तो</a:t>
            </a:r>
            <a:r>
              <a:rPr lang="en-US" sz="600" dirty="0" smtClean="0"/>
              <a:t> </a:t>
            </a:r>
            <a:r>
              <a:rPr lang="en-US" sz="600" dirty="0" err="1"/>
              <a:t>वो</a:t>
            </a:r>
            <a:r>
              <a:rPr lang="en-US" sz="600" dirty="0"/>
              <a:t> </a:t>
            </a:r>
            <a:r>
              <a:rPr lang="en-US" sz="600" dirty="0" err="1"/>
              <a:t>लाल</a:t>
            </a:r>
            <a:r>
              <a:rPr lang="en-US" sz="600" dirty="0"/>
              <a:t> </a:t>
            </a:r>
            <a:r>
              <a:rPr lang="en-US" sz="600" dirty="0" err="1"/>
              <a:t>पिरामिड</a:t>
            </a:r>
            <a:r>
              <a:rPr lang="en-US" sz="600" dirty="0"/>
              <a:t> (</a:t>
            </a:r>
            <a:r>
              <a:rPr lang="en-US" sz="600" dirty="0" err="1"/>
              <a:t>पृष्ठभूमि</a:t>
            </a:r>
            <a:r>
              <a:rPr lang="en-US" sz="600" dirty="0"/>
              <a:t> </a:t>
            </a:r>
            <a:r>
              <a:rPr lang="en-US" sz="600" dirty="0" err="1"/>
              <a:t>में</a:t>
            </a:r>
            <a:r>
              <a:rPr lang="en-US" sz="600" dirty="0"/>
              <a:t>) </a:t>
            </a:r>
            <a:r>
              <a:rPr lang="en-US" sz="600" dirty="0" err="1"/>
              <a:t>की</a:t>
            </a:r>
            <a:r>
              <a:rPr lang="en-US" sz="600" dirty="0"/>
              <a:t> </a:t>
            </a:r>
            <a:r>
              <a:rPr lang="en-US" sz="600" dirty="0" err="1"/>
              <a:t>एक</a:t>
            </a:r>
            <a:r>
              <a:rPr lang="en-US" sz="600" dirty="0"/>
              <a:t> </a:t>
            </a:r>
            <a:r>
              <a:rPr lang="en-US" sz="600" dirty="0" err="1"/>
              <a:t>प्रतिलिपि</a:t>
            </a:r>
            <a:r>
              <a:rPr lang="en-US" sz="600" dirty="0"/>
              <a:t> </a:t>
            </a:r>
            <a:r>
              <a:rPr lang="en-US" sz="600" dirty="0" err="1"/>
              <a:t>होती</a:t>
            </a:r>
            <a:r>
              <a:rPr lang="en-US" sz="600" dirty="0"/>
              <a:t>.</a:t>
            </a:r>
          </a:p>
        </p:txBody>
      </p:sp>
    </p:spTree>
    <p:extLst>
      <p:ext uri="{BB962C8B-B14F-4D97-AF65-F5344CB8AC3E}">
        <p14:creationId xmlns:p14="http://schemas.microsoft.com/office/powerpoint/2010/main" val="17165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9218" name="Picture 2" descr="C:\Users\HP\Desktop\PYRAMIDS\PYRAMID IMAGES\p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572000" cy="33004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343400" y="1345406"/>
            <a:ext cx="2286000" cy="461665"/>
          </a:xfrm>
          <a:prstGeom prst="rect">
            <a:avLst/>
          </a:prstGeom>
        </p:spPr>
        <p:txBody>
          <a:bodyPr>
            <a:spAutoFit/>
          </a:bodyPr>
          <a:lstStyle/>
          <a:p>
            <a:r>
              <a:rPr lang="en-US" dirty="0"/>
              <a:t> </a:t>
            </a:r>
          </a:p>
          <a:p>
            <a:r>
              <a:rPr lang="en-US" dirty="0"/>
              <a:t> </a:t>
            </a:r>
          </a:p>
          <a:p>
            <a:r>
              <a:rPr lang="en-US" dirty="0"/>
              <a:t> </a:t>
            </a:r>
          </a:p>
        </p:txBody>
      </p:sp>
      <p:sp>
        <p:nvSpPr>
          <p:cNvPr id="4" name="Rectangle 3"/>
          <p:cNvSpPr/>
          <p:nvPr/>
        </p:nvSpPr>
        <p:spPr>
          <a:xfrm>
            <a:off x="266395" y="229834"/>
            <a:ext cx="701888" cy="307777"/>
          </a:xfrm>
          <a:prstGeom prst="rect">
            <a:avLst/>
          </a:prstGeom>
        </p:spPr>
        <p:txBody>
          <a:bodyPr wrap="square">
            <a:spAutoFit/>
          </a:bodyPr>
          <a:lstStyle/>
          <a:p>
            <a:pPr algn="ctr"/>
            <a:r>
              <a:rPr lang="en-US" sz="700" dirty="0" err="1"/>
              <a:t>वहाँ</a:t>
            </a:r>
            <a:r>
              <a:rPr lang="en-US" sz="700" dirty="0"/>
              <a:t> </a:t>
            </a:r>
            <a:r>
              <a:rPr lang="en-US" sz="700" dirty="0" err="1" smtClean="0"/>
              <a:t>कौन</a:t>
            </a:r>
            <a:r>
              <a:rPr lang="en-US" sz="700" dirty="0" smtClean="0"/>
              <a:t> </a:t>
            </a:r>
            <a:r>
              <a:rPr lang="en-US" sz="700" dirty="0" err="1"/>
              <a:t>चिल्ला</a:t>
            </a:r>
            <a:r>
              <a:rPr lang="en-US" sz="700" dirty="0"/>
              <a:t> </a:t>
            </a:r>
            <a:r>
              <a:rPr lang="en-US" sz="700" dirty="0" err="1"/>
              <a:t>रहा</a:t>
            </a:r>
            <a:r>
              <a:rPr lang="en-US" sz="700" dirty="0"/>
              <a:t> </a:t>
            </a:r>
            <a:r>
              <a:rPr lang="en-US" sz="700" dirty="0" err="1"/>
              <a:t>है</a:t>
            </a:r>
            <a:r>
              <a:rPr lang="en-US" sz="700" dirty="0"/>
              <a:t>?</a:t>
            </a:r>
          </a:p>
        </p:txBody>
      </p:sp>
      <p:sp>
        <p:nvSpPr>
          <p:cNvPr id="5" name="Rectangle 4"/>
          <p:cNvSpPr/>
          <p:nvPr/>
        </p:nvSpPr>
        <p:spPr>
          <a:xfrm>
            <a:off x="2362200" y="212586"/>
            <a:ext cx="1227734" cy="523220"/>
          </a:xfrm>
          <a:prstGeom prst="rect">
            <a:avLst/>
          </a:prstGeom>
        </p:spPr>
        <p:txBody>
          <a:bodyPr wrap="square">
            <a:spAutoFit/>
          </a:bodyPr>
          <a:lstStyle/>
          <a:p>
            <a:pPr algn="ctr"/>
            <a:r>
              <a:rPr lang="en-US" sz="700" dirty="0" err="1"/>
              <a:t>इस</a:t>
            </a:r>
            <a:r>
              <a:rPr lang="en-US" sz="700" dirty="0"/>
              <a:t> </a:t>
            </a:r>
            <a:r>
              <a:rPr lang="en-US" sz="700" dirty="0" err="1"/>
              <a:t>तरह</a:t>
            </a:r>
            <a:r>
              <a:rPr lang="en-US" sz="700" dirty="0"/>
              <a:t> </a:t>
            </a:r>
            <a:r>
              <a:rPr lang="en-US" sz="700" dirty="0" err="1"/>
              <a:t>से</a:t>
            </a:r>
            <a:r>
              <a:rPr lang="en-US" sz="700" dirty="0"/>
              <a:t> </a:t>
            </a:r>
            <a:r>
              <a:rPr lang="en-US" sz="700" dirty="0" err="1"/>
              <a:t>चिल्लाना</a:t>
            </a:r>
            <a:r>
              <a:rPr lang="en-US" sz="700" dirty="0"/>
              <a:t> </a:t>
            </a:r>
            <a:r>
              <a:rPr lang="en-US" sz="700" dirty="0" err="1"/>
              <a:t>ज़रूरी</a:t>
            </a:r>
            <a:r>
              <a:rPr lang="en-US" sz="700" dirty="0"/>
              <a:t> </a:t>
            </a:r>
            <a:r>
              <a:rPr lang="en-US" sz="700" dirty="0" err="1"/>
              <a:t>नहीं</a:t>
            </a:r>
            <a:r>
              <a:rPr lang="en-US" sz="700" dirty="0"/>
              <a:t> </a:t>
            </a:r>
            <a:r>
              <a:rPr lang="en-US" sz="700" dirty="0" err="1"/>
              <a:t>है</a:t>
            </a:r>
            <a:r>
              <a:rPr lang="en-US" sz="700" dirty="0"/>
              <a:t>. </a:t>
            </a:r>
            <a:r>
              <a:rPr lang="en-US" sz="700" dirty="0" err="1"/>
              <a:t>आप</a:t>
            </a:r>
            <a:r>
              <a:rPr lang="en-US" sz="700" dirty="0"/>
              <a:t> </a:t>
            </a:r>
            <a:r>
              <a:rPr lang="en-US" sz="700" dirty="0" err="1"/>
              <a:t>जो</a:t>
            </a:r>
            <a:r>
              <a:rPr lang="en-US" sz="700" dirty="0"/>
              <a:t> </a:t>
            </a:r>
            <a:r>
              <a:rPr lang="en-US" sz="700" dirty="0" err="1"/>
              <a:t>कुछ</a:t>
            </a:r>
            <a:r>
              <a:rPr lang="en-US" sz="700" dirty="0"/>
              <a:t> </a:t>
            </a:r>
            <a:r>
              <a:rPr lang="en-US" sz="700" dirty="0" err="1"/>
              <a:t>भी</a:t>
            </a:r>
            <a:r>
              <a:rPr lang="en-US" sz="700" dirty="0"/>
              <a:t> </a:t>
            </a:r>
            <a:r>
              <a:rPr lang="en-US" sz="700" dirty="0" err="1"/>
              <a:t>कह</a:t>
            </a:r>
            <a:r>
              <a:rPr lang="en-US" sz="700" dirty="0"/>
              <a:t> </a:t>
            </a:r>
            <a:r>
              <a:rPr lang="en-US" sz="700" dirty="0" err="1"/>
              <a:t>रहे</a:t>
            </a:r>
            <a:r>
              <a:rPr lang="en-US" sz="700" dirty="0"/>
              <a:t> </a:t>
            </a:r>
            <a:r>
              <a:rPr lang="hi-IN" sz="700" dirty="0" smtClean="0"/>
              <a:t>हों</a:t>
            </a:r>
            <a:r>
              <a:rPr lang="en-US" sz="700" dirty="0" smtClean="0"/>
              <a:t> </a:t>
            </a:r>
            <a:r>
              <a:rPr lang="en-US" sz="700" dirty="0" err="1" smtClean="0"/>
              <a:t>उसका</a:t>
            </a:r>
            <a:r>
              <a:rPr lang="en-US" sz="700" dirty="0" smtClean="0"/>
              <a:t> </a:t>
            </a:r>
            <a:r>
              <a:rPr lang="en-US" sz="700" dirty="0" err="1"/>
              <a:t>एक</a:t>
            </a:r>
            <a:r>
              <a:rPr lang="en-US" sz="700" dirty="0"/>
              <a:t> </a:t>
            </a:r>
            <a:r>
              <a:rPr lang="en-US" sz="700" dirty="0" err="1"/>
              <a:t>भी</a:t>
            </a:r>
            <a:r>
              <a:rPr lang="en-US" sz="700" dirty="0"/>
              <a:t> </a:t>
            </a:r>
            <a:r>
              <a:rPr lang="en-US" sz="700" dirty="0" err="1"/>
              <a:t>शब्द</a:t>
            </a:r>
            <a:r>
              <a:rPr lang="en-US" sz="700" dirty="0"/>
              <a:t> </a:t>
            </a:r>
            <a:r>
              <a:rPr lang="en-US" sz="700" dirty="0" err="1"/>
              <a:t>मुझे</a:t>
            </a:r>
            <a:r>
              <a:rPr lang="en-US" sz="700" dirty="0"/>
              <a:t> </a:t>
            </a:r>
            <a:r>
              <a:rPr lang="en-US" sz="700" dirty="0" err="1"/>
              <a:t>समझ</a:t>
            </a:r>
            <a:r>
              <a:rPr lang="en-US" sz="700" dirty="0"/>
              <a:t> </a:t>
            </a:r>
            <a:r>
              <a:rPr lang="en-US" sz="700" dirty="0" err="1"/>
              <a:t>में</a:t>
            </a:r>
            <a:r>
              <a:rPr lang="en-US" sz="700" dirty="0"/>
              <a:t> </a:t>
            </a:r>
            <a:r>
              <a:rPr lang="en-US" sz="700" dirty="0" err="1"/>
              <a:t>नहीं</a:t>
            </a:r>
            <a:r>
              <a:rPr lang="en-US" sz="700" dirty="0"/>
              <a:t> </a:t>
            </a:r>
            <a:r>
              <a:rPr lang="en-US" sz="700" dirty="0" err="1"/>
              <a:t>आया</a:t>
            </a:r>
            <a:r>
              <a:rPr lang="en-US" sz="700" dirty="0"/>
              <a:t> </a:t>
            </a:r>
            <a:r>
              <a:rPr lang="en-US" sz="700" dirty="0" err="1"/>
              <a:t>है</a:t>
            </a:r>
            <a:r>
              <a:rPr lang="en-US" sz="700" dirty="0"/>
              <a:t>.</a:t>
            </a:r>
          </a:p>
        </p:txBody>
      </p:sp>
      <p:sp>
        <p:nvSpPr>
          <p:cNvPr id="6" name="Rectangle 5"/>
          <p:cNvSpPr/>
          <p:nvPr/>
        </p:nvSpPr>
        <p:spPr>
          <a:xfrm>
            <a:off x="2286000" y="1691908"/>
            <a:ext cx="1456334" cy="415498"/>
          </a:xfrm>
          <a:prstGeom prst="rect">
            <a:avLst/>
          </a:prstGeom>
        </p:spPr>
        <p:txBody>
          <a:bodyPr wrap="square">
            <a:spAutoFit/>
          </a:bodyPr>
          <a:lstStyle/>
          <a:p>
            <a:pPr algn="ctr"/>
            <a:r>
              <a:rPr lang="en-US" sz="700" dirty="0" err="1"/>
              <a:t>यह</a:t>
            </a:r>
            <a:r>
              <a:rPr lang="en-US" sz="700" dirty="0"/>
              <a:t> </a:t>
            </a:r>
            <a:r>
              <a:rPr lang="en-US" sz="700" dirty="0" err="1"/>
              <a:t>कितने</a:t>
            </a:r>
            <a:r>
              <a:rPr lang="en-US" sz="700" dirty="0"/>
              <a:t> </a:t>
            </a:r>
            <a:r>
              <a:rPr lang="en-US" sz="700" dirty="0" err="1"/>
              <a:t>पागलपन</a:t>
            </a:r>
            <a:r>
              <a:rPr lang="en-US" sz="700" dirty="0"/>
              <a:t> </a:t>
            </a:r>
            <a:r>
              <a:rPr lang="en-US" sz="700" dirty="0" err="1"/>
              <a:t>की</a:t>
            </a:r>
            <a:r>
              <a:rPr lang="en-US" sz="700" dirty="0"/>
              <a:t> </a:t>
            </a:r>
            <a:r>
              <a:rPr lang="en-US" sz="700" dirty="0" err="1"/>
              <a:t>बात</a:t>
            </a:r>
            <a:r>
              <a:rPr lang="en-US" sz="700" dirty="0"/>
              <a:t> </a:t>
            </a:r>
            <a:r>
              <a:rPr lang="en-US" sz="700" dirty="0" err="1"/>
              <a:t>है</a:t>
            </a:r>
            <a:r>
              <a:rPr lang="en-US" sz="700" dirty="0"/>
              <a:t> </a:t>
            </a:r>
            <a:r>
              <a:rPr lang="en-US" sz="700" dirty="0" err="1"/>
              <a:t>कि</a:t>
            </a:r>
            <a:r>
              <a:rPr lang="en-US" sz="700" dirty="0"/>
              <a:t> </a:t>
            </a:r>
            <a:r>
              <a:rPr lang="en-US" sz="700" dirty="0" err="1"/>
              <a:t>हम</a:t>
            </a:r>
            <a:r>
              <a:rPr lang="en-US" sz="700" dirty="0"/>
              <a:t> </a:t>
            </a:r>
            <a:r>
              <a:rPr lang="en-US" sz="700" dirty="0" err="1"/>
              <a:t>सपनों</a:t>
            </a:r>
            <a:r>
              <a:rPr lang="en-US" sz="700" dirty="0"/>
              <a:t> </a:t>
            </a:r>
            <a:r>
              <a:rPr lang="en-US" sz="700" dirty="0" err="1"/>
              <a:t>को</a:t>
            </a:r>
            <a:r>
              <a:rPr lang="en-US" sz="700" dirty="0"/>
              <a:t> </a:t>
            </a:r>
            <a:r>
              <a:rPr lang="en-US" sz="700" dirty="0" err="1"/>
              <a:t>इतना</a:t>
            </a:r>
            <a:r>
              <a:rPr lang="en-US" sz="700" dirty="0"/>
              <a:t> </a:t>
            </a:r>
            <a:r>
              <a:rPr lang="en-US" sz="700" dirty="0" err="1"/>
              <a:t>विस्तृत</a:t>
            </a:r>
            <a:r>
              <a:rPr lang="en-US" sz="700" dirty="0"/>
              <a:t> </a:t>
            </a:r>
            <a:r>
              <a:rPr lang="en-US" sz="700" dirty="0" err="1"/>
              <a:t>और</a:t>
            </a:r>
            <a:r>
              <a:rPr lang="en-US" sz="700" dirty="0"/>
              <a:t> </a:t>
            </a:r>
            <a:r>
              <a:rPr lang="en-US" sz="700" dirty="0" err="1" smtClean="0"/>
              <a:t>यथार्थवादी</a:t>
            </a:r>
            <a:r>
              <a:rPr lang="en-US" sz="700" dirty="0"/>
              <a:t> </a:t>
            </a:r>
            <a:r>
              <a:rPr lang="en-US" sz="700" dirty="0" err="1" smtClean="0"/>
              <a:t>बनने</a:t>
            </a:r>
            <a:r>
              <a:rPr lang="en-US" sz="700" dirty="0" smtClean="0"/>
              <a:t> </a:t>
            </a:r>
            <a:r>
              <a:rPr lang="en-US" sz="700" dirty="0" err="1"/>
              <a:t>देते</a:t>
            </a:r>
            <a:r>
              <a:rPr lang="en-US" sz="700" dirty="0"/>
              <a:t> </a:t>
            </a:r>
            <a:r>
              <a:rPr lang="en-US" sz="700" dirty="0" err="1"/>
              <a:t>हैं</a:t>
            </a:r>
            <a:r>
              <a:rPr lang="en-US" sz="700" dirty="0"/>
              <a:t>.</a:t>
            </a:r>
          </a:p>
        </p:txBody>
      </p:sp>
      <p:sp>
        <p:nvSpPr>
          <p:cNvPr id="7" name="Rectangle 6"/>
          <p:cNvSpPr/>
          <p:nvPr/>
        </p:nvSpPr>
        <p:spPr>
          <a:xfrm>
            <a:off x="2528960" y="2370126"/>
            <a:ext cx="498855" cy="307777"/>
          </a:xfrm>
          <a:prstGeom prst="rect">
            <a:avLst/>
          </a:prstGeom>
        </p:spPr>
        <p:txBody>
          <a:bodyPr wrap="none">
            <a:spAutoFit/>
          </a:bodyPr>
          <a:lstStyle/>
          <a:p>
            <a:pPr algn="ctr"/>
            <a:r>
              <a:rPr lang="en-US" sz="700" dirty="0" err="1"/>
              <a:t>ये</a:t>
            </a:r>
            <a:r>
              <a:rPr lang="en-US" sz="700" dirty="0"/>
              <a:t> </a:t>
            </a:r>
            <a:r>
              <a:rPr lang="en-US" sz="700" dirty="0" err="1"/>
              <a:t>सभी</a:t>
            </a:r>
            <a:r>
              <a:rPr lang="en-US" sz="700" dirty="0"/>
              <a:t> </a:t>
            </a:r>
            <a:r>
              <a:rPr lang="en-US" sz="700" dirty="0" smtClean="0"/>
              <a:t/>
            </a:r>
            <a:br>
              <a:rPr lang="en-US" sz="700" dirty="0" smtClean="0"/>
            </a:br>
            <a:r>
              <a:rPr lang="en-US" sz="700" dirty="0" err="1" smtClean="0"/>
              <a:t>विवरण</a:t>
            </a:r>
            <a:r>
              <a:rPr lang="en-US" sz="700" dirty="0"/>
              <a:t>…</a:t>
            </a:r>
          </a:p>
        </p:txBody>
      </p:sp>
    </p:spTree>
    <p:extLst>
      <p:ext uri="{BB962C8B-B14F-4D97-AF65-F5344CB8AC3E}">
        <p14:creationId xmlns:p14="http://schemas.microsoft.com/office/powerpoint/2010/main" val="23844289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92162" name="Picture 2" descr="C:\Users\HP\Desktop\PYRAMIDS\PYRAMID IMAGES\p0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43000" y="1110804"/>
            <a:ext cx="2286000" cy="338554"/>
          </a:xfrm>
          <a:prstGeom prst="rect">
            <a:avLst/>
          </a:prstGeom>
        </p:spPr>
        <p:txBody>
          <a:bodyPr>
            <a:spAutoFit/>
          </a:bodyPr>
          <a:lstStyle/>
          <a:p>
            <a:r>
              <a:rPr lang="en-US" dirty="0"/>
              <a:t> </a:t>
            </a:r>
          </a:p>
          <a:p>
            <a:r>
              <a:rPr lang="en-US" dirty="0"/>
              <a:t> </a:t>
            </a:r>
          </a:p>
        </p:txBody>
      </p:sp>
      <p:sp>
        <p:nvSpPr>
          <p:cNvPr id="4" name="Rectangle 3"/>
          <p:cNvSpPr/>
          <p:nvPr/>
        </p:nvSpPr>
        <p:spPr>
          <a:xfrm>
            <a:off x="343469" y="289111"/>
            <a:ext cx="1219200" cy="415498"/>
          </a:xfrm>
          <a:prstGeom prst="rect">
            <a:avLst/>
          </a:prstGeom>
        </p:spPr>
        <p:txBody>
          <a:bodyPr wrap="square">
            <a:spAutoFit/>
          </a:bodyPr>
          <a:lstStyle/>
          <a:p>
            <a:pPr algn="ctr"/>
            <a:r>
              <a:rPr lang="en-US" sz="700" dirty="0" err="1"/>
              <a:t>जो</a:t>
            </a:r>
            <a:r>
              <a:rPr lang="en-US" sz="700" dirty="0"/>
              <a:t> </a:t>
            </a:r>
            <a:r>
              <a:rPr lang="en-US" sz="700" dirty="0" err="1"/>
              <a:t>संभव</a:t>
            </a:r>
            <a:r>
              <a:rPr lang="en-US" sz="700" dirty="0"/>
              <a:t> </a:t>
            </a:r>
            <a:r>
              <a:rPr lang="hi-IN" sz="700" dirty="0" smtClean="0"/>
              <a:t>होगा</a:t>
            </a:r>
            <a:r>
              <a:rPr lang="en-US" sz="700" dirty="0"/>
              <a:t> </a:t>
            </a:r>
            <a:r>
              <a:rPr lang="en-US" sz="700" dirty="0" err="1" smtClean="0"/>
              <a:t>वो</a:t>
            </a:r>
            <a:r>
              <a:rPr lang="en-US" sz="700" dirty="0" smtClean="0"/>
              <a:t> </a:t>
            </a:r>
            <a:r>
              <a:rPr lang="en-US" sz="700" dirty="0" err="1" smtClean="0"/>
              <a:t>हम</a:t>
            </a:r>
            <a:r>
              <a:rPr lang="en-US" sz="700" dirty="0" smtClean="0"/>
              <a:t> </a:t>
            </a:r>
            <a:r>
              <a:rPr lang="en-US" sz="700" dirty="0" err="1"/>
              <a:t>अभी</a:t>
            </a:r>
            <a:r>
              <a:rPr lang="en-US" sz="700" dirty="0"/>
              <a:t> </a:t>
            </a:r>
            <a:r>
              <a:rPr lang="en-US" sz="700" dirty="0" err="1"/>
              <a:t>करेंगे</a:t>
            </a:r>
            <a:r>
              <a:rPr lang="en-US" sz="700" dirty="0"/>
              <a:t>. </a:t>
            </a:r>
            <a:r>
              <a:rPr lang="en-US" sz="700" dirty="0" err="1"/>
              <a:t>और</a:t>
            </a:r>
            <a:r>
              <a:rPr lang="en-US" sz="700" dirty="0"/>
              <a:t> </a:t>
            </a:r>
            <a:r>
              <a:rPr lang="en-US" sz="700" dirty="0" err="1"/>
              <a:t>जो</a:t>
            </a:r>
            <a:r>
              <a:rPr lang="en-US" sz="700" dirty="0"/>
              <a:t> </a:t>
            </a:r>
            <a:r>
              <a:rPr lang="en-US" sz="700" dirty="0" err="1"/>
              <a:t>असंभव</a:t>
            </a:r>
            <a:r>
              <a:rPr lang="en-US" sz="700" dirty="0"/>
              <a:t> </a:t>
            </a:r>
            <a:r>
              <a:rPr lang="hi-IN" sz="700" dirty="0" smtClean="0"/>
              <a:t>होगा</a:t>
            </a:r>
            <a:r>
              <a:rPr lang="en-US" sz="700" dirty="0" smtClean="0"/>
              <a:t>, </a:t>
            </a:r>
            <a:br>
              <a:rPr lang="en-US" sz="700" dirty="0" smtClean="0"/>
            </a:br>
            <a:r>
              <a:rPr lang="en-US" sz="700" dirty="0" err="1" smtClean="0"/>
              <a:t>उसमें</a:t>
            </a:r>
            <a:r>
              <a:rPr lang="en-US" sz="700" dirty="0" smtClean="0"/>
              <a:t> </a:t>
            </a:r>
            <a:r>
              <a:rPr lang="en-US" sz="700" dirty="0" err="1"/>
              <a:t>बेशक</a:t>
            </a:r>
            <a:r>
              <a:rPr lang="en-US" sz="700" dirty="0"/>
              <a:t> </a:t>
            </a:r>
            <a:r>
              <a:rPr lang="en-US" sz="700" dirty="0" err="1"/>
              <a:t>देरी</a:t>
            </a:r>
            <a:r>
              <a:rPr lang="en-US" sz="700" dirty="0"/>
              <a:t> </a:t>
            </a:r>
            <a:r>
              <a:rPr lang="hi-IN" sz="700" dirty="0" smtClean="0"/>
              <a:t>करेंगे</a:t>
            </a:r>
            <a:r>
              <a:rPr lang="en-US" sz="700" dirty="0" smtClean="0"/>
              <a:t>.</a:t>
            </a:r>
            <a:endParaRPr lang="en-US" sz="700" dirty="0"/>
          </a:p>
        </p:txBody>
      </p:sp>
      <p:sp>
        <p:nvSpPr>
          <p:cNvPr id="5" name="Rectangle 4"/>
          <p:cNvSpPr/>
          <p:nvPr/>
        </p:nvSpPr>
        <p:spPr>
          <a:xfrm>
            <a:off x="1530824" y="537803"/>
            <a:ext cx="990600" cy="630942"/>
          </a:xfrm>
          <a:prstGeom prst="rect">
            <a:avLst/>
          </a:prstGeom>
        </p:spPr>
        <p:txBody>
          <a:bodyPr wrap="square">
            <a:spAutoFit/>
          </a:bodyPr>
          <a:lstStyle/>
          <a:p>
            <a:pPr lvl="0" algn="ctr"/>
            <a:r>
              <a:rPr lang="en-US" sz="700" dirty="0" err="1">
                <a:solidFill>
                  <a:prstClr val="black"/>
                </a:solidFill>
              </a:rPr>
              <a:t>बड़े</a:t>
            </a:r>
            <a:r>
              <a:rPr lang="en-US" sz="700" dirty="0">
                <a:solidFill>
                  <a:prstClr val="black"/>
                </a:solidFill>
              </a:rPr>
              <a:t> </a:t>
            </a:r>
            <a:r>
              <a:rPr lang="en-US" sz="700" dirty="0" err="1">
                <a:solidFill>
                  <a:prstClr val="black"/>
                </a:solidFill>
              </a:rPr>
              <a:t>पत्थर</a:t>
            </a:r>
            <a:r>
              <a:rPr lang="en-US" sz="700" dirty="0">
                <a:solidFill>
                  <a:prstClr val="black"/>
                </a:solidFill>
              </a:rPr>
              <a:t> </a:t>
            </a:r>
            <a:r>
              <a:rPr lang="en-US" sz="700" dirty="0" err="1">
                <a:solidFill>
                  <a:prstClr val="black"/>
                </a:solidFill>
              </a:rPr>
              <a:t>और</a:t>
            </a:r>
            <a:r>
              <a:rPr lang="en-US" sz="700" dirty="0">
                <a:solidFill>
                  <a:prstClr val="black"/>
                </a:solidFill>
              </a:rPr>
              <a:t> </a:t>
            </a:r>
            <a:r>
              <a:rPr lang="en-US" sz="700" dirty="0" err="1">
                <a:solidFill>
                  <a:prstClr val="black"/>
                </a:solidFill>
              </a:rPr>
              <a:t>शिलाएं</a:t>
            </a:r>
            <a:r>
              <a:rPr lang="en-US" sz="700" dirty="0">
                <a:solidFill>
                  <a:prstClr val="black"/>
                </a:solidFill>
              </a:rPr>
              <a:t> </a:t>
            </a:r>
            <a:r>
              <a:rPr lang="en-US" sz="700" dirty="0" err="1">
                <a:solidFill>
                  <a:prstClr val="black"/>
                </a:solidFill>
              </a:rPr>
              <a:t>उठाना</a:t>
            </a:r>
            <a:r>
              <a:rPr lang="en-US" sz="700" dirty="0">
                <a:solidFill>
                  <a:prstClr val="black"/>
                </a:solidFill>
              </a:rPr>
              <a:t> </a:t>
            </a:r>
            <a:r>
              <a:rPr lang="en-US" sz="700" dirty="0" err="1">
                <a:solidFill>
                  <a:prstClr val="black"/>
                </a:solidFill>
              </a:rPr>
              <a:t>ही</a:t>
            </a:r>
            <a:r>
              <a:rPr lang="en-US" sz="700" dirty="0">
                <a:solidFill>
                  <a:prstClr val="black"/>
                </a:solidFill>
              </a:rPr>
              <a:t> </a:t>
            </a:r>
            <a:r>
              <a:rPr lang="en-US" sz="700" dirty="0" err="1">
                <a:solidFill>
                  <a:prstClr val="black"/>
                </a:solidFill>
              </a:rPr>
              <a:t>सब</a:t>
            </a:r>
            <a:r>
              <a:rPr lang="en-US" sz="700" dirty="0">
                <a:solidFill>
                  <a:prstClr val="black"/>
                </a:solidFill>
              </a:rPr>
              <a:t> </a:t>
            </a:r>
            <a:r>
              <a:rPr lang="en-US" sz="700" dirty="0" err="1">
                <a:solidFill>
                  <a:prstClr val="black"/>
                </a:solidFill>
              </a:rPr>
              <a:t>कुछ</a:t>
            </a:r>
            <a:r>
              <a:rPr lang="en-US" sz="700" dirty="0">
                <a:solidFill>
                  <a:prstClr val="black"/>
                </a:solidFill>
              </a:rPr>
              <a:t> </a:t>
            </a:r>
            <a:r>
              <a:rPr lang="en-US" sz="700" dirty="0" err="1">
                <a:solidFill>
                  <a:prstClr val="black"/>
                </a:solidFill>
              </a:rPr>
              <a:t>नहीं</a:t>
            </a:r>
            <a:r>
              <a:rPr lang="en-US" sz="700" dirty="0">
                <a:solidFill>
                  <a:prstClr val="black"/>
                </a:solidFill>
              </a:rPr>
              <a:t> </a:t>
            </a:r>
            <a:r>
              <a:rPr lang="hi-IN" sz="700" dirty="0">
                <a:solidFill>
                  <a:prstClr val="black"/>
                </a:solidFill>
              </a:rPr>
              <a:t>है</a:t>
            </a:r>
            <a:r>
              <a:rPr lang="en-US" sz="700" dirty="0" smtClean="0">
                <a:solidFill>
                  <a:prstClr val="black"/>
                </a:solidFill>
              </a:rPr>
              <a:t>. </a:t>
            </a:r>
            <a:r>
              <a:rPr lang="hi-IN" sz="700" dirty="0">
                <a:solidFill>
                  <a:prstClr val="black"/>
                </a:solidFill>
              </a:rPr>
              <a:t>तुम</a:t>
            </a:r>
            <a:r>
              <a:rPr lang="en-US" sz="700" dirty="0" smtClean="0">
                <a:solidFill>
                  <a:prstClr val="black"/>
                </a:solidFill>
              </a:rPr>
              <a:t> </a:t>
            </a:r>
            <a:r>
              <a:rPr lang="hi-IN" sz="700" dirty="0" smtClean="0">
                <a:solidFill>
                  <a:prstClr val="black"/>
                </a:solidFill>
              </a:rPr>
              <a:t>उनका</a:t>
            </a:r>
            <a:r>
              <a:rPr lang="en-US" sz="700" dirty="0" smtClean="0">
                <a:solidFill>
                  <a:prstClr val="black"/>
                </a:solidFill>
              </a:rPr>
              <a:t> </a:t>
            </a:r>
            <a:r>
              <a:rPr lang="hi-IN" sz="700" dirty="0" smtClean="0">
                <a:solidFill>
                  <a:prstClr val="black"/>
                </a:solidFill>
              </a:rPr>
              <a:t>लोड</a:t>
            </a:r>
            <a:r>
              <a:rPr lang="en-US" sz="700" dirty="0" smtClean="0">
                <a:solidFill>
                  <a:prstClr val="black"/>
                </a:solidFill>
              </a:rPr>
              <a:t> </a:t>
            </a:r>
            <a:r>
              <a:rPr lang="en-US" sz="700" dirty="0" err="1">
                <a:solidFill>
                  <a:prstClr val="black"/>
                </a:solidFill>
              </a:rPr>
              <a:t>कैसे</a:t>
            </a:r>
            <a:r>
              <a:rPr lang="en-US" sz="700" dirty="0">
                <a:solidFill>
                  <a:prstClr val="black"/>
                </a:solidFill>
              </a:rPr>
              <a:t> </a:t>
            </a:r>
            <a:r>
              <a:rPr lang="hi-IN" sz="700" dirty="0" smtClean="0">
                <a:solidFill>
                  <a:prstClr val="black"/>
                </a:solidFill>
              </a:rPr>
              <a:t>संभालोगे</a:t>
            </a:r>
            <a:r>
              <a:rPr lang="en-US" sz="700" dirty="0" smtClean="0">
                <a:solidFill>
                  <a:prstClr val="black"/>
                </a:solidFill>
              </a:rPr>
              <a:t>, </a:t>
            </a:r>
            <a:r>
              <a:rPr lang="en-US" sz="700" dirty="0" err="1">
                <a:solidFill>
                  <a:prstClr val="black"/>
                </a:solidFill>
              </a:rPr>
              <a:t>मेरे</a:t>
            </a:r>
            <a:r>
              <a:rPr lang="en-US" sz="700" dirty="0">
                <a:solidFill>
                  <a:prstClr val="black"/>
                </a:solidFill>
              </a:rPr>
              <a:t> </a:t>
            </a:r>
            <a:r>
              <a:rPr lang="en-US" sz="700" dirty="0" err="1">
                <a:solidFill>
                  <a:prstClr val="black"/>
                </a:solidFill>
              </a:rPr>
              <a:t>प्रिय</a:t>
            </a:r>
            <a:r>
              <a:rPr lang="en-US" sz="700" dirty="0">
                <a:solidFill>
                  <a:prstClr val="black"/>
                </a:solidFill>
              </a:rPr>
              <a:t> </a:t>
            </a:r>
            <a:r>
              <a:rPr lang="hi-IN" sz="700" dirty="0" smtClean="0">
                <a:solidFill>
                  <a:prstClr val="black"/>
                </a:solidFill>
              </a:rPr>
              <a:t>वैज्ञानिक</a:t>
            </a:r>
            <a:r>
              <a:rPr lang="en-US" sz="700" dirty="0" smtClean="0">
                <a:solidFill>
                  <a:prstClr val="black"/>
                </a:solidFill>
              </a:rPr>
              <a:t> </a:t>
            </a:r>
            <a:r>
              <a:rPr lang="hi-IN" sz="700" dirty="0" smtClean="0">
                <a:solidFill>
                  <a:prstClr val="black"/>
                </a:solidFill>
              </a:rPr>
              <a:t>शोधकर्ता</a:t>
            </a:r>
            <a:r>
              <a:rPr lang="en-US" sz="700" dirty="0" smtClean="0">
                <a:solidFill>
                  <a:prstClr val="black"/>
                </a:solidFill>
              </a:rPr>
              <a:t>?</a:t>
            </a:r>
            <a:endParaRPr lang="en-US" sz="700" dirty="0">
              <a:solidFill>
                <a:prstClr val="black"/>
              </a:solidFill>
            </a:endParaRPr>
          </a:p>
        </p:txBody>
      </p:sp>
      <p:sp>
        <p:nvSpPr>
          <p:cNvPr id="6" name="Rectangle 5"/>
          <p:cNvSpPr/>
          <p:nvPr/>
        </p:nvSpPr>
        <p:spPr>
          <a:xfrm>
            <a:off x="1233985" y="1449358"/>
            <a:ext cx="1066800" cy="630942"/>
          </a:xfrm>
          <a:prstGeom prst="rect">
            <a:avLst/>
          </a:prstGeom>
        </p:spPr>
        <p:txBody>
          <a:bodyPr wrap="square">
            <a:spAutoFit/>
          </a:bodyPr>
          <a:lstStyle/>
          <a:p>
            <a:pPr algn="ctr"/>
            <a:r>
              <a:rPr lang="en-US" sz="700" dirty="0" err="1"/>
              <a:t>मैं</a:t>
            </a:r>
            <a:r>
              <a:rPr lang="en-US" sz="700" dirty="0"/>
              <a:t> </a:t>
            </a:r>
            <a:r>
              <a:rPr lang="en-US" sz="700" dirty="0" err="1"/>
              <a:t>उन्हें</a:t>
            </a:r>
            <a:r>
              <a:rPr lang="en-US" sz="700" dirty="0"/>
              <a:t> </a:t>
            </a:r>
            <a:r>
              <a:rPr lang="en-US" sz="700" dirty="0" err="1"/>
              <a:t>उठाने</a:t>
            </a:r>
            <a:r>
              <a:rPr lang="en-US" sz="700" dirty="0"/>
              <a:t> </a:t>
            </a:r>
            <a:r>
              <a:rPr lang="en-US" sz="700" dirty="0" err="1"/>
              <a:t>के</a:t>
            </a:r>
            <a:r>
              <a:rPr lang="en-US" sz="700" dirty="0"/>
              <a:t> </a:t>
            </a:r>
            <a:r>
              <a:rPr lang="en-US" sz="700" dirty="0" err="1"/>
              <a:t>लिए</a:t>
            </a:r>
            <a:r>
              <a:rPr lang="en-US" sz="700" dirty="0"/>
              <a:t> </a:t>
            </a:r>
            <a:r>
              <a:rPr lang="en-US" sz="700" dirty="0" err="1"/>
              <a:t>कर्षण</a:t>
            </a:r>
            <a:r>
              <a:rPr lang="en-US" sz="700" dirty="0"/>
              <a:t> </a:t>
            </a:r>
            <a:r>
              <a:rPr lang="en-US" sz="700" dirty="0" err="1"/>
              <a:t>मशीन</a:t>
            </a:r>
            <a:r>
              <a:rPr lang="en-US" sz="700" dirty="0"/>
              <a:t> </a:t>
            </a:r>
            <a:r>
              <a:rPr lang="en-US" sz="700" dirty="0" err="1"/>
              <a:t>का</a:t>
            </a:r>
            <a:r>
              <a:rPr lang="en-US" sz="700" dirty="0"/>
              <a:t> </a:t>
            </a:r>
            <a:r>
              <a:rPr lang="en-US" sz="700" dirty="0" err="1"/>
              <a:t>उपयोग</a:t>
            </a:r>
            <a:r>
              <a:rPr lang="en-US" sz="700" dirty="0"/>
              <a:t> </a:t>
            </a:r>
            <a:r>
              <a:rPr lang="en-US" sz="700" dirty="0" err="1"/>
              <a:t>करूंगा</a:t>
            </a:r>
            <a:r>
              <a:rPr lang="en-US" sz="700" dirty="0"/>
              <a:t>, </a:t>
            </a:r>
            <a:r>
              <a:rPr lang="en-US" sz="700" dirty="0" err="1"/>
              <a:t>और</a:t>
            </a:r>
            <a:r>
              <a:rPr lang="en-US" sz="700" dirty="0"/>
              <a:t> </a:t>
            </a:r>
            <a:r>
              <a:rPr lang="en-US" sz="700" dirty="0" err="1"/>
              <a:t>साथ</a:t>
            </a:r>
            <a:r>
              <a:rPr lang="en-US" sz="700" dirty="0"/>
              <a:t> </a:t>
            </a:r>
            <a:r>
              <a:rPr lang="en-US" sz="700" dirty="0" err="1"/>
              <a:t>मैं</a:t>
            </a:r>
            <a:r>
              <a:rPr lang="en-US" sz="700" dirty="0"/>
              <a:t> </a:t>
            </a:r>
            <a:r>
              <a:rPr lang="en-US" sz="700" dirty="0" err="1"/>
              <a:t>पच्चर</a:t>
            </a:r>
            <a:r>
              <a:rPr lang="en-US" sz="700" dirty="0"/>
              <a:t> (</a:t>
            </a:r>
            <a:r>
              <a:rPr lang="en-US" sz="700" dirty="0" err="1"/>
              <a:t>शिम</a:t>
            </a:r>
            <a:r>
              <a:rPr lang="en-US" sz="700" dirty="0"/>
              <a:t>) </a:t>
            </a:r>
            <a:r>
              <a:rPr lang="en-US" sz="700" dirty="0" err="1"/>
              <a:t>का</a:t>
            </a:r>
            <a:r>
              <a:rPr lang="en-US" sz="700" dirty="0"/>
              <a:t> </a:t>
            </a:r>
            <a:r>
              <a:rPr lang="en-US" sz="700" dirty="0" err="1"/>
              <a:t>भी</a:t>
            </a:r>
            <a:r>
              <a:rPr lang="en-US" sz="700" dirty="0"/>
              <a:t> </a:t>
            </a:r>
            <a:r>
              <a:rPr lang="en-US" sz="700" dirty="0" err="1"/>
              <a:t>उपयोग</a:t>
            </a:r>
            <a:r>
              <a:rPr lang="en-US" sz="700" dirty="0"/>
              <a:t> </a:t>
            </a:r>
            <a:r>
              <a:rPr lang="en-US" sz="700" dirty="0" err="1"/>
              <a:t>करूंगा</a:t>
            </a:r>
            <a:r>
              <a:rPr lang="en-US" sz="700" dirty="0"/>
              <a:t>. </a:t>
            </a:r>
          </a:p>
        </p:txBody>
      </p:sp>
    </p:spTree>
    <p:extLst>
      <p:ext uri="{BB962C8B-B14F-4D97-AF65-F5344CB8AC3E}">
        <p14:creationId xmlns:p14="http://schemas.microsoft.com/office/powerpoint/2010/main" val="21477480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93186" name="Picture 2" descr="C:\Users\HP\Desktop\PYRAMIDS\PYRAMID IMAGES\p0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038600" y="1193006"/>
            <a:ext cx="2286000" cy="461665"/>
          </a:xfrm>
          <a:prstGeom prst="rect">
            <a:avLst/>
          </a:prstGeom>
        </p:spPr>
        <p:txBody>
          <a:bodyPr>
            <a:spAutoFit/>
          </a:bodyPr>
          <a:lstStyle/>
          <a:p>
            <a:r>
              <a:rPr lang="en-US" dirty="0"/>
              <a:t> </a:t>
            </a:r>
          </a:p>
          <a:p>
            <a:r>
              <a:rPr lang="en-US" dirty="0"/>
              <a:t> </a:t>
            </a:r>
          </a:p>
          <a:p>
            <a:r>
              <a:rPr lang="en-US" dirty="0"/>
              <a:t> </a:t>
            </a:r>
          </a:p>
        </p:txBody>
      </p:sp>
      <p:sp>
        <p:nvSpPr>
          <p:cNvPr id="4" name="Rectangle 3"/>
          <p:cNvSpPr/>
          <p:nvPr/>
        </p:nvSpPr>
        <p:spPr>
          <a:xfrm>
            <a:off x="1102537" y="1072795"/>
            <a:ext cx="802463" cy="415498"/>
          </a:xfrm>
          <a:prstGeom prst="rect">
            <a:avLst/>
          </a:prstGeom>
        </p:spPr>
        <p:txBody>
          <a:bodyPr wrap="square">
            <a:spAutoFit/>
          </a:bodyPr>
          <a:lstStyle/>
          <a:p>
            <a:pPr algn="ctr"/>
            <a:r>
              <a:rPr lang="en-US" sz="700" dirty="0" err="1"/>
              <a:t>मुझे</a:t>
            </a:r>
            <a:r>
              <a:rPr lang="en-US" sz="700" dirty="0"/>
              <a:t> </a:t>
            </a:r>
            <a:r>
              <a:rPr lang="en-US" sz="700" dirty="0" err="1"/>
              <a:t>उसे</a:t>
            </a:r>
            <a:r>
              <a:rPr lang="en-US" sz="700" dirty="0"/>
              <a:t> </a:t>
            </a:r>
            <a:r>
              <a:rPr lang="en-US" sz="700" dirty="0" err="1"/>
              <a:t>इस</a:t>
            </a:r>
            <a:r>
              <a:rPr lang="en-US" sz="700" dirty="0"/>
              <a:t> </a:t>
            </a:r>
            <a:r>
              <a:rPr lang="en-US" sz="700" dirty="0" smtClean="0"/>
              <a:t/>
            </a:r>
            <a:br>
              <a:rPr lang="en-US" sz="700" dirty="0" smtClean="0"/>
            </a:br>
            <a:r>
              <a:rPr lang="en-US" sz="700" dirty="0" err="1" smtClean="0"/>
              <a:t>तरह</a:t>
            </a:r>
            <a:r>
              <a:rPr lang="en-US" sz="700" dirty="0" smtClean="0"/>
              <a:t> </a:t>
            </a:r>
            <a:r>
              <a:rPr lang="en-US" sz="700" dirty="0" err="1"/>
              <a:t>से</a:t>
            </a:r>
            <a:r>
              <a:rPr lang="en-US" sz="700" dirty="0"/>
              <a:t> </a:t>
            </a:r>
            <a:r>
              <a:rPr lang="en-US" sz="700" dirty="0" err="1"/>
              <a:t>देखना</a:t>
            </a:r>
            <a:r>
              <a:rPr lang="en-US" sz="700" dirty="0"/>
              <a:t> </a:t>
            </a:r>
            <a:r>
              <a:rPr lang="en-US" sz="700" dirty="0" err="1"/>
              <a:t>अच्छा</a:t>
            </a:r>
            <a:r>
              <a:rPr lang="en-US" sz="700" dirty="0"/>
              <a:t> </a:t>
            </a:r>
            <a:r>
              <a:rPr lang="en-US" sz="700" dirty="0" err="1"/>
              <a:t>लगेगा</a:t>
            </a:r>
            <a:r>
              <a:rPr lang="en-US" sz="700" dirty="0"/>
              <a:t>. </a:t>
            </a:r>
          </a:p>
        </p:txBody>
      </p:sp>
      <p:sp>
        <p:nvSpPr>
          <p:cNvPr id="5" name="Rectangle 4"/>
          <p:cNvSpPr/>
          <p:nvPr/>
        </p:nvSpPr>
        <p:spPr>
          <a:xfrm>
            <a:off x="2438400" y="209122"/>
            <a:ext cx="1524000" cy="523220"/>
          </a:xfrm>
          <a:prstGeom prst="rect">
            <a:avLst/>
          </a:prstGeom>
        </p:spPr>
        <p:txBody>
          <a:bodyPr wrap="square">
            <a:spAutoFit/>
          </a:bodyPr>
          <a:lstStyle/>
          <a:p>
            <a:pPr algn="ctr"/>
            <a:r>
              <a:rPr lang="en-US" sz="700" dirty="0" err="1" smtClean="0"/>
              <a:t>शायद</a:t>
            </a:r>
            <a:r>
              <a:rPr lang="en-US" sz="700" dirty="0" smtClean="0"/>
              <a:t> </a:t>
            </a:r>
            <a:r>
              <a:rPr lang="en-US" sz="700" dirty="0" err="1"/>
              <a:t>आप</a:t>
            </a:r>
            <a:r>
              <a:rPr lang="en-US" sz="700" dirty="0"/>
              <a:t> </a:t>
            </a:r>
            <a:r>
              <a:rPr lang="en-US" sz="700" dirty="0" err="1"/>
              <a:t>यह</a:t>
            </a:r>
            <a:r>
              <a:rPr lang="en-US" sz="700" dirty="0"/>
              <a:t> </a:t>
            </a:r>
            <a:r>
              <a:rPr lang="en-US" sz="700" dirty="0" err="1"/>
              <a:t>मान</a:t>
            </a:r>
            <a:r>
              <a:rPr lang="en-US" sz="700" dirty="0"/>
              <a:t> </a:t>
            </a:r>
            <a:r>
              <a:rPr lang="en-US" sz="700" dirty="0" smtClean="0"/>
              <a:t/>
            </a:r>
            <a:br>
              <a:rPr lang="en-US" sz="700" dirty="0" smtClean="0"/>
            </a:br>
            <a:r>
              <a:rPr lang="en-US" sz="700" dirty="0" err="1" smtClean="0"/>
              <a:t>रहे</a:t>
            </a:r>
            <a:r>
              <a:rPr lang="en-US" sz="700" dirty="0" smtClean="0"/>
              <a:t> </a:t>
            </a:r>
            <a:r>
              <a:rPr lang="en-US" sz="700" dirty="0" err="1"/>
              <a:t>हैं</a:t>
            </a:r>
            <a:r>
              <a:rPr lang="en-US" sz="700" dirty="0"/>
              <a:t> </a:t>
            </a:r>
            <a:r>
              <a:rPr lang="en-US" sz="700" dirty="0" err="1"/>
              <a:t>कि</a:t>
            </a:r>
            <a:r>
              <a:rPr lang="en-US" sz="700" dirty="0"/>
              <a:t> </a:t>
            </a:r>
            <a:r>
              <a:rPr lang="en-US" sz="700" dirty="0" err="1"/>
              <a:t>प्राचीन</a:t>
            </a:r>
            <a:r>
              <a:rPr lang="en-US" sz="700" dirty="0"/>
              <a:t> </a:t>
            </a:r>
            <a:r>
              <a:rPr lang="en-US" sz="700" dirty="0" err="1"/>
              <a:t>साम्राज्य</a:t>
            </a:r>
            <a:r>
              <a:rPr lang="en-US" sz="700" dirty="0"/>
              <a:t> </a:t>
            </a:r>
            <a:r>
              <a:rPr lang="hi-IN" sz="700" dirty="0" smtClean="0"/>
              <a:t>के</a:t>
            </a:r>
            <a:r>
              <a:rPr lang="en-US" sz="700" dirty="0" smtClean="0"/>
              <a:t> </a:t>
            </a:r>
            <a:r>
              <a:rPr lang="hi-IN" sz="700" dirty="0" smtClean="0"/>
              <a:t>उस</a:t>
            </a:r>
            <a:r>
              <a:rPr lang="en-US" sz="700" dirty="0" smtClean="0"/>
              <a:t> </a:t>
            </a:r>
            <a:r>
              <a:rPr lang="hi-IN" sz="700" dirty="0" smtClean="0"/>
              <a:t>काल </a:t>
            </a:r>
            <a:r>
              <a:rPr lang="hi-IN" sz="700" dirty="0"/>
              <a:t>में</a:t>
            </a:r>
            <a:r>
              <a:rPr lang="en-US" sz="700" dirty="0" smtClean="0"/>
              <a:t> </a:t>
            </a:r>
            <a:r>
              <a:rPr lang="en-US" sz="700" dirty="0" err="1" smtClean="0"/>
              <a:t>लोह-दंड</a:t>
            </a:r>
            <a:r>
              <a:rPr lang="en-US" sz="700" dirty="0" smtClean="0"/>
              <a:t> </a:t>
            </a:r>
            <a:r>
              <a:rPr lang="en-US" sz="700" dirty="0"/>
              <a:t>(</a:t>
            </a:r>
            <a:r>
              <a:rPr lang="en-US" sz="700" dirty="0" err="1"/>
              <a:t>क्रो-बार</a:t>
            </a:r>
            <a:r>
              <a:rPr lang="en-US" sz="700" dirty="0"/>
              <a:t>) </a:t>
            </a:r>
            <a:r>
              <a:rPr lang="en-US" sz="700" dirty="0" err="1"/>
              <a:t>और</a:t>
            </a:r>
            <a:r>
              <a:rPr lang="en-US" sz="700" dirty="0"/>
              <a:t> </a:t>
            </a:r>
            <a:r>
              <a:rPr lang="en-US" sz="700" dirty="0" err="1"/>
              <a:t>कीलें</a:t>
            </a:r>
            <a:r>
              <a:rPr lang="en-US" sz="700" dirty="0"/>
              <a:t> </a:t>
            </a:r>
            <a:r>
              <a:rPr lang="en-US" sz="700" dirty="0" err="1"/>
              <a:t>खींचने</a:t>
            </a:r>
            <a:r>
              <a:rPr lang="en-US" sz="700" dirty="0"/>
              <a:t> </a:t>
            </a:r>
            <a:r>
              <a:rPr lang="en-US" sz="700" dirty="0" err="1"/>
              <a:t>वाले</a:t>
            </a:r>
            <a:r>
              <a:rPr lang="en-US" sz="700" dirty="0"/>
              <a:t> </a:t>
            </a:r>
            <a:r>
              <a:rPr lang="en-US" sz="700" dirty="0" err="1"/>
              <a:t>औज़ार</a:t>
            </a:r>
            <a:r>
              <a:rPr lang="en-US" sz="700" dirty="0"/>
              <a:t> </a:t>
            </a:r>
            <a:r>
              <a:rPr lang="en-US" sz="700" dirty="0" err="1"/>
              <a:t>मौजूद</a:t>
            </a:r>
            <a:r>
              <a:rPr lang="en-US" sz="700" dirty="0"/>
              <a:t> </a:t>
            </a:r>
            <a:r>
              <a:rPr lang="en-US" sz="700" dirty="0" err="1"/>
              <a:t>थे</a:t>
            </a:r>
            <a:r>
              <a:rPr lang="en-US" sz="700" dirty="0"/>
              <a:t>.</a:t>
            </a:r>
          </a:p>
        </p:txBody>
      </p:sp>
      <p:sp>
        <p:nvSpPr>
          <p:cNvPr id="6" name="Rectangle 5"/>
          <p:cNvSpPr/>
          <p:nvPr/>
        </p:nvSpPr>
        <p:spPr>
          <a:xfrm>
            <a:off x="441481" y="1828731"/>
            <a:ext cx="1920719" cy="200055"/>
          </a:xfrm>
          <a:prstGeom prst="rect">
            <a:avLst/>
          </a:prstGeom>
        </p:spPr>
        <p:txBody>
          <a:bodyPr wrap="none">
            <a:spAutoFit/>
          </a:bodyPr>
          <a:lstStyle/>
          <a:p>
            <a:r>
              <a:rPr lang="en-US" sz="700" dirty="0" err="1"/>
              <a:t>मुझे</a:t>
            </a:r>
            <a:r>
              <a:rPr lang="en-US" sz="700" dirty="0"/>
              <a:t> </a:t>
            </a:r>
            <a:r>
              <a:rPr lang="en-US" sz="700" dirty="0" err="1"/>
              <a:t>लगता</a:t>
            </a:r>
            <a:r>
              <a:rPr lang="en-US" sz="700" dirty="0"/>
              <a:t> </a:t>
            </a:r>
            <a:r>
              <a:rPr lang="en-US" sz="700" dirty="0" err="1"/>
              <a:t>है</a:t>
            </a:r>
            <a:r>
              <a:rPr lang="en-US" sz="700" dirty="0"/>
              <a:t> </a:t>
            </a:r>
            <a:r>
              <a:rPr lang="en-US" sz="700" dirty="0" err="1"/>
              <a:t>कि</a:t>
            </a:r>
            <a:r>
              <a:rPr lang="en-US" sz="700" dirty="0"/>
              <a:t> </a:t>
            </a:r>
            <a:r>
              <a:rPr lang="en-US" sz="700" dirty="0" err="1"/>
              <a:t>हमें</a:t>
            </a:r>
            <a:r>
              <a:rPr lang="en-US" sz="700" dirty="0"/>
              <a:t> </a:t>
            </a:r>
            <a:r>
              <a:rPr lang="en-US" sz="700" dirty="0" err="1"/>
              <a:t>इसे</a:t>
            </a:r>
            <a:r>
              <a:rPr lang="en-US" sz="700" dirty="0"/>
              <a:t> </a:t>
            </a:r>
            <a:r>
              <a:rPr lang="en-US" sz="700" dirty="0" err="1"/>
              <a:t>एंटोनी</a:t>
            </a:r>
            <a:r>
              <a:rPr lang="en-US" sz="700" dirty="0"/>
              <a:t> </a:t>
            </a:r>
            <a:r>
              <a:rPr lang="en-US" sz="700" dirty="0" err="1"/>
              <a:t>को</a:t>
            </a:r>
            <a:r>
              <a:rPr lang="en-US" sz="700" dirty="0"/>
              <a:t> </a:t>
            </a:r>
            <a:r>
              <a:rPr lang="en-US" sz="700" dirty="0" err="1"/>
              <a:t>दिखाना</a:t>
            </a:r>
            <a:r>
              <a:rPr lang="en-US" sz="700" dirty="0"/>
              <a:t> </a:t>
            </a:r>
            <a:r>
              <a:rPr lang="en-US" sz="700" dirty="0" err="1"/>
              <a:t>चाहिए</a:t>
            </a:r>
            <a:r>
              <a:rPr lang="en-US" sz="700" dirty="0"/>
              <a:t>.</a:t>
            </a:r>
          </a:p>
        </p:txBody>
      </p:sp>
      <p:sp>
        <p:nvSpPr>
          <p:cNvPr id="7" name="Rectangle 6"/>
          <p:cNvSpPr/>
          <p:nvPr/>
        </p:nvSpPr>
        <p:spPr>
          <a:xfrm>
            <a:off x="2590800" y="2650986"/>
            <a:ext cx="1295400" cy="523220"/>
          </a:xfrm>
          <a:prstGeom prst="rect">
            <a:avLst/>
          </a:prstGeom>
        </p:spPr>
        <p:txBody>
          <a:bodyPr wrap="square">
            <a:spAutoFit/>
          </a:bodyPr>
          <a:lstStyle/>
          <a:p>
            <a:pPr algn="ctr"/>
            <a:r>
              <a:rPr lang="en-US" sz="700" dirty="0" err="1"/>
              <a:t>बहुत</a:t>
            </a:r>
            <a:r>
              <a:rPr lang="en-US" sz="700" dirty="0"/>
              <a:t> </a:t>
            </a:r>
            <a:r>
              <a:rPr lang="en-US" sz="700" dirty="0" err="1"/>
              <a:t>समय</a:t>
            </a:r>
            <a:r>
              <a:rPr lang="en-US" sz="700" dirty="0"/>
              <a:t> </a:t>
            </a:r>
            <a:r>
              <a:rPr lang="en-US" sz="700" dirty="0" err="1"/>
              <a:t>पहले</a:t>
            </a:r>
            <a:r>
              <a:rPr lang="en-US" sz="700" dirty="0"/>
              <a:t> </a:t>
            </a:r>
            <a:r>
              <a:rPr lang="en-US" sz="700" dirty="0" err="1"/>
              <a:t>उसने</a:t>
            </a:r>
            <a:r>
              <a:rPr lang="en-US" sz="700" dirty="0"/>
              <a:t> </a:t>
            </a:r>
            <a:r>
              <a:rPr lang="en-US" sz="700" dirty="0" err="1"/>
              <a:t>हमें</a:t>
            </a:r>
            <a:r>
              <a:rPr lang="en-US" sz="700" dirty="0"/>
              <a:t> </a:t>
            </a:r>
            <a:r>
              <a:rPr lang="en-US" sz="700" dirty="0" err="1"/>
              <a:t>लक्सर</a:t>
            </a:r>
            <a:r>
              <a:rPr lang="en-US" sz="700" dirty="0"/>
              <a:t> </a:t>
            </a:r>
            <a:r>
              <a:rPr lang="en-US" sz="700" dirty="0" err="1"/>
              <a:t>में</a:t>
            </a:r>
            <a:r>
              <a:rPr lang="en-US" sz="700" dirty="0"/>
              <a:t> </a:t>
            </a:r>
            <a:r>
              <a:rPr lang="en-US" sz="700" dirty="0" err="1"/>
              <a:t>आमंत्रित</a:t>
            </a:r>
            <a:r>
              <a:rPr lang="en-US" sz="700" dirty="0"/>
              <a:t> </a:t>
            </a:r>
            <a:r>
              <a:rPr lang="en-US" sz="700" dirty="0" err="1"/>
              <a:t>किया</a:t>
            </a:r>
            <a:r>
              <a:rPr lang="en-US" sz="700" dirty="0"/>
              <a:t> </a:t>
            </a:r>
            <a:r>
              <a:rPr lang="en-US" sz="700" dirty="0" err="1"/>
              <a:t>था</a:t>
            </a:r>
            <a:r>
              <a:rPr lang="en-US" sz="700" dirty="0"/>
              <a:t>. </a:t>
            </a:r>
            <a:r>
              <a:rPr lang="en-US" sz="700" dirty="0" err="1"/>
              <a:t>ठीक</a:t>
            </a:r>
            <a:r>
              <a:rPr lang="en-US" sz="700" dirty="0"/>
              <a:t> </a:t>
            </a:r>
            <a:r>
              <a:rPr lang="en-US" sz="700" dirty="0" err="1"/>
              <a:t>है</a:t>
            </a:r>
            <a:r>
              <a:rPr lang="en-US" sz="700" dirty="0"/>
              <a:t>, </a:t>
            </a:r>
            <a:r>
              <a:rPr lang="en-US" sz="700" dirty="0" err="1"/>
              <a:t>अब</a:t>
            </a:r>
            <a:r>
              <a:rPr lang="en-US" sz="700" dirty="0"/>
              <a:t> </a:t>
            </a:r>
            <a:r>
              <a:rPr lang="en-US" sz="700" dirty="0" err="1"/>
              <a:t>हम</a:t>
            </a:r>
            <a:r>
              <a:rPr lang="en-US" sz="700" dirty="0"/>
              <a:t> </a:t>
            </a:r>
            <a:r>
              <a:rPr lang="en-US" sz="700" dirty="0" err="1"/>
              <a:t>अपना</a:t>
            </a:r>
            <a:r>
              <a:rPr lang="en-US" sz="700" dirty="0"/>
              <a:t> </a:t>
            </a:r>
            <a:r>
              <a:rPr lang="en-US" sz="700" dirty="0" err="1"/>
              <a:t>सामान</a:t>
            </a:r>
            <a:r>
              <a:rPr lang="en-US" sz="700" dirty="0"/>
              <a:t> </a:t>
            </a:r>
            <a:r>
              <a:rPr lang="en-US" sz="700" dirty="0" err="1"/>
              <a:t>बांधकर</a:t>
            </a:r>
            <a:r>
              <a:rPr lang="en-US" sz="700" dirty="0"/>
              <a:t> </a:t>
            </a:r>
            <a:r>
              <a:rPr lang="en-US" sz="700" dirty="0" err="1"/>
              <a:t>वहां</a:t>
            </a:r>
            <a:r>
              <a:rPr lang="en-US" sz="700" dirty="0"/>
              <a:t> </a:t>
            </a:r>
            <a:r>
              <a:rPr lang="en-US" sz="700" dirty="0" err="1"/>
              <a:t>जाएंगे</a:t>
            </a:r>
            <a:r>
              <a:rPr lang="en-US" sz="700" dirty="0"/>
              <a:t>. </a:t>
            </a:r>
          </a:p>
        </p:txBody>
      </p:sp>
    </p:spTree>
    <p:extLst>
      <p:ext uri="{BB962C8B-B14F-4D97-AF65-F5344CB8AC3E}">
        <p14:creationId xmlns:p14="http://schemas.microsoft.com/office/powerpoint/2010/main" val="493094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sp>
        <p:nvSpPr>
          <p:cNvPr id="3" name="Rectangle 2"/>
          <p:cNvSpPr/>
          <p:nvPr/>
        </p:nvSpPr>
        <p:spPr>
          <a:xfrm>
            <a:off x="4626254" y="2025997"/>
            <a:ext cx="2286000" cy="830997"/>
          </a:xfrm>
          <a:prstGeom prst="rect">
            <a:avLst/>
          </a:prstGeom>
        </p:spPr>
        <p:txBody>
          <a:bodyPr>
            <a:spAutoFit/>
          </a:bodyPr>
          <a:lstStyle/>
          <a:p>
            <a:endParaRPr lang="en-US" dirty="0"/>
          </a:p>
          <a:p>
            <a:r>
              <a:rPr lang="en-US" dirty="0"/>
              <a:t> </a:t>
            </a:r>
          </a:p>
          <a:p>
            <a:r>
              <a:rPr lang="en-US" dirty="0"/>
              <a:t> </a:t>
            </a:r>
          </a:p>
          <a:p>
            <a:r>
              <a:rPr lang="en-US" dirty="0"/>
              <a:t> </a:t>
            </a:r>
          </a:p>
          <a:p>
            <a:r>
              <a:rPr lang="en-US" dirty="0"/>
              <a:t> </a:t>
            </a:r>
          </a:p>
          <a:p>
            <a:r>
              <a:rPr lang="en-US" dirty="0"/>
              <a:t> </a:t>
            </a:r>
          </a:p>
        </p:txBody>
      </p:sp>
      <p:pic>
        <p:nvPicPr>
          <p:cNvPr id="1026" name="Picture 2" descr="C:\Users\HP\Desktop\PYRAMIDS\PYRAMID IMAGES\p0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21066" y="202406"/>
            <a:ext cx="522899" cy="169277"/>
          </a:xfrm>
          <a:prstGeom prst="rect">
            <a:avLst/>
          </a:prstGeom>
        </p:spPr>
        <p:txBody>
          <a:bodyPr wrap="none">
            <a:spAutoFit/>
          </a:bodyPr>
          <a:lstStyle/>
          <a:p>
            <a:pPr algn="ctr"/>
            <a:r>
              <a:rPr lang="en-US" sz="500" dirty="0" err="1"/>
              <a:t>भूमध्य</a:t>
            </a:r>
            <a:r>
              <a:rPr lang="en-US" sz="500" dirty="0"/>
              <a:t> </a:t>
            </a:r>
            <a:r>
              <a:rPr lang="en-US" sz="500" dirty="0" err="1"/>
              <a:t>सागर</a:t>
            </a:r>
            <a:r>
              <a:rPr lang="en-US" sz="500" dirty="0"/>
              <a:t> </a:t>
            </a:r>
          </a:p>
        </p:txBody>
      </p:sp>
      <p:sp>
        <p:nvSpPr>
          <p:cNvPr id="5" name="Rectangle 4"/>
          <p:cNvSpPr/>
          <p:nvPr/>
        </p:nvSpPr>
        <p:spPr>
          <a:xfrm>
            <a:off x="262263" y="278606"/>
            <a:ext cx="500458" cy="169277"/>
          </a:xfrm>
          <a:prstGeom prst="rect">
            <a:avLst/>
          </a:prstGeom>
        </p:spPr>
        <p:txBody>
          <a:bodyPr wrap="none">
            <a:spAutoFit/>
          </a:bodyPr>
          <a:lstStyle/>
          <a:p>
            <a:pPr algn="ctr"/>
            <a:r>
              <a:rPr lang="en-US" sz="500" dirty="0" err="1"/>
              <a:t>अलेक्जेंड्रिया</a:t>
            </a:r>
            <a:r>
              <a:rPr lang="en-US" sz="500" dirty="0"/>
              <a:t> </a:t>
            </a:r>
          </a:p>
        </p:txBody>
      </p:sp>
      <p:sp>
        <p:nvSpPr>
          <p:cNvPr id="6" name="Rectangle 5"/>
          <p:cNvSpPr/>
          <p:nvPr/>
        </p:nvSpPr>
        <p:spPr>
          <a:xfrm>
            <a:off x="235962" y="463272"/>
            <a:ext cx="516488" cy="169277"/>
          </a:xfrm>
          <a:prstGeom prst="rect">
            <a:avLst/>
          </a:prstGeom>
        </p:spPr>
        <p:txBody>
          <a:bodyPr wrap="none">
            <a:spAutoFit/>
          </a:bodyPr>
          <a:lstStyle/>
          <a:p>
            <a:r>
              <a:rPr lang="en-US" sz="500" dirty="0" err="1"/>
              <a:t>एल</a:t>
            </a:r>
            <a:r>
              <a:rPr lang="en-US" sz="500" dirty="0"/>
              <a:t> </a:t>
            </a:r>
            <a:r>
              <a:rPr lang="en-US" sz="500" dirty="0" err="1"/>
              <a:t>अलामीन</a:t>
            </a:r>
            <a:r>
              <a:rPr lang="en-US" sz="500" dirty="0"/>
              <a:t> </a:t>
            </a:r>
          </a:p>
        </p:txBody>
      </p:sp>
      <p:sp>
        <p:nvSpPr>
          <p:cNvPr id="7" name="Rectangle 6"/>
          <p:cNvSpPr/>
          <p:nvPr/>
        </p:nvSpPr>
        <p:spPr>
          <a:xfrm>
            <a:off x="498042" y="582732"/>
            <a:ext cx="340158" cy="169277"/>
          </a:xfrm>
          <a:prstGeom prst="rect">
            <a:avLst/>
          </a:prstGeom>
        </p:spPr>
        <p:txBody>
          <a:bodyPr wrap="none">
            <a:spAutoFit/>
          </a:bodyPr>
          <a:lstStyle/>
          <a:p>
            <a:pPr algn="ctr"/>
            <a:r>
              <a:rPr lang="en-US" sz="500" dirty="0" err="1"/>
              <a:t>गीज़ा</a:t>
            </a:r>
            <a:r>
              <a:rPr lang="en-US" sz="500" dirty="0"/>
              <a:t>  </a:t>
            </a:r>
          </a:p>
        </p:txBody>
      </p:sp>
      <p:sp>
        <p:nvSpPr>
          <p:cNvPr id="8" name="Rectangle 7"/>
          <p:cNvSpPr/>
          <p:nvPr/>
        </p:nvSpPr>
        <p:spPr>
          <a:xfrm>
            <a:off x="446677" y="690704"/>
            <a:ext cx="397866" cy="169277"/>
          </a:xfrm>
          <a:prstGeom prst="rect">
            <a:avLst/>
          </a:prstGeom>
        </p:spPr>
        <p:txBody>
          <a:bodyPr wrap="none">
            <a:spAutoFit/>
          </a:bodyPr>
          <a:lstStyle/>
          <a:p>
            <a:pPr algn="ctr"/>
            <a:r>
              <a:rPr lang="en-US" sz="500" dirty="0" err="1"/>
              <a:t>सक्कारा</a:t>
            </a:r>
            <a:r>
              <a:rPr lang="en-US" sz="500" dirty="0"/>
              <a:t> </a:t>
            </a:r>
          </a:p>
        </p:txBody>
      </p:sp>
      <p:sp>
        <p:nvSpPr>
          <p:cNvPr id="9" name="Rectangle 8"/>
          <p:cNvSpPr/>
          <p:nvPr/>
        </p:nvSpPr>
        <p:spPr>
          <a:xfrm>
            <a:off x="980834" y="475292"/>
            <a:ext cx="360996" cy="169277"/>
          </a:xfrm>
          <a:prstGeom prst="rect">
            <a:avLst/>
          </a:prstGeom>
        </p:spPr>
        <p:txBody>
          <a:bodyPr wrap="none">
            <a:spAutoFit/>
          </a:bodyPr>
          <a:lstStyle/>
          <a:p>
            <a:pPr algn="ctr"/>
            <a:r>
              <a:rPr lang="en-US" sz="500" dirty="0" err="1"/>
              <a:t>सिनाई</a:t>
            </a:r>
            <a:r>
              <a:rPr lang="en-US" sz="500" dirty="0"/>
              <a:t> </a:t>
            </a:r>
          </a:p>
        </p:txBody>
      </p:sp>
      <p:sp>
        <p:nvSpPr>
          <p:cNvPr id="10" name="Rectangle 9"/>
          <p:cNvSpPr/>
          <p:nvPr/>
        </p:nvSpPr>
        <p:spPr>
          <a:xfrm>
            <a:off x="481378" y="936826"/>
            <a:ext cx="393056" cy="169277"/>
          </a:xfrm>
          <a:prstGeom prst="rect">
            <a:avLst/>
          </a:prstGeom>
        </p:spPr>
        <p:txBody>
          <a:bodyPr wrap="none">
            <a:spAutoFit/>
          </a:bodyPr>
          <a:lstStyle/>
          <a:p>
            <a:pPr algn="ctr"/>
            <a:r>
              <a:rPr lang="en-US" sz="500" dirty="0" err="1"/>
              <a:t>अबिदोस</a:t>
            </a:r>
            <a:endParaRPr lang="en-US" sz="500" dirty="0"/>
          </a:p>
        </p:txBody>
      </p:sp>
      <p:sp>
        <p:nvSpPr>
          <p:cNvPr id="11" name="Rectangle 10"/>
          <p:cNvSpPr/>
          <p:nvPr/>
        </p:nvSpPr>
        <p:spPr>
          <a:xfrm>
            <a:off x="528614" y="1110813"/>
            <a:ext cx="461986" cy="169277"/>
          </a:xfrm>
          <a:prstGeom prst="rect">
            <a:avLst/>
          </a:prstGeom>
        </p:spPr>
        <p:txBody>
          <a:bodyPr wrap="none">
            <a:spAutoFit/>
          </a:bodyPr>
          <a:lstStyle/>
          <a:p>
            <a:pPr algn="ctr"/>
            <a:r>
              <a:rPr lang="en-US" sz="500" dirty="0" err="1"/>
              <a:t>किंग्स</a:t>
            </a:r>
            <a:r>
              <a:rPr lang="en-US" sz="500" dirty="0"/>
              <a:t> </a:t>
            </a:r>
            <a:r>
              <a:rPr lang="en-US" sz="500" dirty="0" err="1"/>
              <a:t>वैली</a:t>
            </a:r>
            <a:r>
              <a:rPr lang="en-US" sz="500" dirty="0"/>
              <a:t> </a:t>
            </a:r>
          </a:p>
        </p:txBody>
      </p:sp>
      <p:sp>
        <p:nvSpPr>
          <p:cNvPr id="12" name="Rectangle 11"/>
          <p:cNvSpPr/>
          <p:nvPr/>
        </p:nvSpPr>
        <p:spPr>
          <a:xfrm>
            <a:off x="644890" y="1302100"/>
            <a:ext cx="399468" cy="169277"/>
          </a:xfrm>
          <a:prstGeom prst="rect">
            <a:avLst/>
          </a:prstGeom>
        </p:spPr>
        <p:txBody>
          <a:bodyPr wrap="none">
            <a:spAutoFit/>
          </a:bodyPr>
          <a:lstStyle/>
          <a:p>
            <a:pPr algn="ctr"/>
            <a:r>
              <a:rPr lang="en-US" sz="500" dirty="0" err="1"/>
              <a:t>आस्वन</a:t>
            </a:r>
            <a:r>
              <a:rPr lang="en-US" sz="500" dirty="0"/>
              <a:t>  </a:t>
            </a:r>
          </a:p>
        </p:txBody>
      </p:sp>
      <p:sp>
        <p:nvSpPr>
          <p:cNvPr id="13" name="Rectangle 12"/>
          <p:cNvSpPr/>
          <p:nvPr/>
        </p:nvSpPr>
        <p:spPr>
          <a:xfrm>
            <a:off x="1008232" y="875370"/>
            <a:ext cx="346570" cy="169277"/>
          </a:xfrm>
          <a:prstGeom prst="rect">
            <a:avLst/>
          </a:prstGeom>
        </p:spPr>
        <p:txBody>
          <a:bodyPr wrap="none">
            <a:spAutoFit/>
          </a:bodyPr>
          <a:lstStyle/>
          <a:p>
            <a:pPr algn="ctr"/>
            <a:r>
              <a:rPr lang="en-US" sz="500" dirty="0" err="1"/>
              <a:t>रेड-सी</a:t>
            </a:r>
            <a:r>
              <a:rPr lang="en-US" sz="500" dirty="0"/>
              <a:t> </a:t>
            </a:r>
          </a:p>
        </p:txBody>
      </p:sp>
      <p:sp>
        <p:nvSpPr>
          <p:cNvPr id="14" name="Rectangle 13"/>
          <p:cNvSpPr/>
          <p:nvPr/>
        </p:nvSpPr>
        <p:spPr>
          <a:xfrm>
            <a:off x="914400" y="1215540"/>
            <a:ext cx="348172" cy="169277"/>
          </a:xfrm>
          <a:prstGeom prst="rect">
            <a:avLst/>
          </a:prstGeom>
        </p:spPr>
        <p:txBody>
          <a:bodyPr wrap="none">
            <a:spAutoFit/>
          </a:bodyPr>
          <a:lstStyle/>
          <a:p>
            <a:pPr algn="ctr"/>
            <a:r>
              <a:rPr lang="en-US" sz="500" dirty="0" err="1"/>
              <a:t>लक्सर</a:t>
            </a:r>
            <a:endParaRPr lang="en-US" sz="500" dirty="0"/>
          </a:p>
        </p:txBody>
      </p:sp>
      <p:sp>
        <p:nvSpPr>
          <p:cNvPr id="15" name="Rectangle 14"/>
          <p:cNvSpPr/>
          <p:nvPr/>
        </p:nvSpPr>
        <p:spPr>
          <a:xfrm>
            <a:off x="914400" y="1307873"/>
            <a:ext cx="301686" cy="169277"/>
          </a:xfrm>
          <a:prstGeom prst="rect">
            <a:avLst/>
          </a:prstGeom>
        </p:spPr>
        <p:txBody>
          <a:bodyPr wrap="none">
            <a:spAutoFit/>
          </a:bodyPr>
          <a:lstStyle/>
          <a:p>
            <a:pPr algn="ctr"/>
            <a:r>
              <a:rPr lang="en-US" sz="500" dirty="0" err="1"/>
              <a:t>फिलै</a:t>
            </a:r>
            <a:endParaRPr lang="en-US" sz="500" dirty="0"/>
          </a:p>
        </p:txBody>
      </p:sp>
      <p:sp>
        <p:nvSpPr>
          <p:cNvPr id="16" name="Rectangle 15"/>
          <p:cNvSpPr/>
          <p:nvPr/>
        </p:nvSpPr>
        <p:spPr>
          <a:xfrm>
            <a:off x="1371600" y="199986"/>
            <a:ext cx="969512" cy="307777"/>
          </a:xfrm>
          <a:prstGeom prst="rect">
            <a:avLst/>
          </a:prstGeom>
        </p:spPr>
        <p:txBody>
          <a:bodyPr wrap="square">
            <a:spAutoFit/>
          </a:bodyPr>
          <a:lstStyle/>
          <a:p>
            <a:pPr algn="ctr"/>
            <a:r>
              <a:rPr lang="en-US" sz="700" dirty="0" err="1"/>
              <a:t>फेलुका</a:t>
            </a:r>
            <a:r>
              <a:rPr lang="en-US" sz="700" dirty="0"/>
              <a:t> </a:t>
            </a:r>
            <a:r>
              <a:rPr lang="en-US" sz="700" dirty="0" err="1"/>
              <a:t>अधिक</a:t>
            </a:r>
            <a:r>
              <a:rPr lang="en-US" sz="700" dirty="0"/>
              <a:t> </a:t>
            </a:r>
            <a:r>
              <a:rPr lang="en-US" sz="700" dirty="0" err="1"/>
              <a:t>रोमांटिक</a:t>
            </a:r>
            <a:r>
              <a:rPr lang="en-US" sz="700" dirty="0"/>
              <a:t> </a:t>
            </a:r>
            <a:r>
              <a:rPr lang="en-US" sz="700" dirty="0" err="1"/>
              <a:t>जगह</a:t>
            </a:r>
            <a:r>
              <a:rPr lang="en-US" sz="700" dirty="0"/>
              <a:t> </a:t>
            </a:r>
            <a:r>
              <a:rPr lang="en-US" sz="700" dirty="0" err="1"/>
              <a:t>है</a:t>
            </a:r>
            <a:r>
              <a:rPr lang="en-US" sz="700" dirty="0"/>
              <a:t>. </a:t>
            </a:r>
          </a:p>
        </p:txBody>
      </p:sp>
      <p:sp>
        <p:nvSpPr>
          <p:cNvPr id="17" name="Rectangle 16"/>
          <p:cNvSpPr/>
          <p:nvPr/>
        </p:nvSpPr>
        <p:spPr>
          <a:xfrm>
            <a:off x="3276600" y="233183"/>
            <a:ext cx="1106990" cy="307777"/>
          </a:xfrm>
          <a:prstGeom prst="rect">
            <a:avLst/>
          </a:prstGeom>
        </p:spPr>
        <p:txBody>
          <a:bodyPr wrap="square">
            <a:spAutoFit/>
          </a:bodyPr>
          <a:lstStyle/>
          <a:p>
            <a:pPr algn="ctr"/>
            <a:r>
              <a:rPr lang="en-US" sz="700" dirty="0" err="1"/>
              <a:t>आपने</a:t>
            </a:r>
            <a:r>
              <a:rPr lang="en-US" sz="700" dirty="0"/>
              <a:t> </a:t>
            </a:r>
            <a:r>
              <a:rPr lang="en-US" sz="700" dirty="0" err="1"/>
              <a:t>कहा</a:t>
            </a:r>
            <a:r>
              <a:rPr lang="en-US" sz="700" dirty="0"/>
              <a:t> </a:t>
            </a:r>
            <a:r>
              <a:rPr lang="en-US" sz="700" dirty="0" err="1" smtClean="0"/>
              <a:t>कि</a:t>
            </a:r>
            <a:r>
              <a:rPr lang="en-US" sz="700" dirty="0" smtClean="0"/>
              <a:t> </a:t>
            </a:r>
            <a:r>
              <a:rPr lang="en-US" sz="700" dirty="0" err="1"/>
              <a:t>एंटोनी</a:t>
            </a:r>
            <a:r>
              <a:rPr lang="en-US" sz="700" dirty="0"/>
              <a:t> </a:t>
            </a:r>
            <a:r>
              <a:rPr lang="en-US" sz="700" dirty="0" err="1"/>
              <a:t>का</a:t>
            </a:r>
            <a:r>
              <a:rPr lang="en-US" sz="700" dirty="0"/>
              <a:t> </a:t>
            </a:r>
            <a:r>
              <a:rPr lang="en-US" sz="700" dirty="0" err="1"/>
              <a:t>वहां</a:t>
            </a:r>
            <a:r>
              <a:rPr lang="en-US" sz="700" dirty="0"/>
              <a:t> </a:t>
            </a:r>
            <a:r>
              <a:rPr lang="en-US" sz="700" dirty="0" err="1"/>
              <a:t>एक</a:t>
            </a:r>
            <a:r>
              <a:rPr lang="en-US" sz="700" dirty="0"/>
              <a:t> </a:t>
            </a:r>
            <a:r>
              <a:rPr lang="en-US" sz="700" dirty="0" err="1"/>
              <a:t>शानदार</a:t>
            </a:r>
            <a:r>
              <a:rPr lang="en-US" sz="700" dirty="0"/>
              <a:t> </a:t>
            </a:r>
            <a:r>
              <a:rPr lang="en-US" sz="700" dirty="0" err="1"/>
              <a:t>घर</a:t>
            </a:r>
            <a:r>
              <a:rPr lang="en-US" sz="700" dirty="0"/>
              <a:t> </a:t>
            </a:r>
            <a:r>
              <a:rPr lang="en-US" sz="700" dirty="0" err="1"/>
              <a:t>है</a:t>
            </a:r>
            <a:r>
              <a:rPr lang="en-US" sz="700" dirty="0"/>
              <a:t>.</a:t>
            </a:r>
          </a:p>
        </p:txBody>
      </p:sp>
      <p:sp>
        <p:nvSpPr>
          <p:cNvPr id="18" name="Rectangle 17"/>
          <p:cNvSpPr/>
          <p:nvPr/>
        </p:nvSpPr>
        <p:spPr>
          <a:xfrm>
            <a:off x="1230822" y="1587856"/>
            <a:ext cx="638331" cy="307777"/>
          </a:xfrm>
          <a:prstGeom prst="rect">
            <a:avLst/>
          </a:prstGeom>
        </p:spPr>
        <p:txBody>
          <a:bodyPr wrap="square">
            <a:spAutoFit/>
          </a:bodyPr>
          <a:lstStyle/>
          <a:p>
            <a:pPr algn="ctr"/>
            <a:r>
              <a:rPr lang="en-US" sz="700" dirty="0"/>
              <a:t> </a:t>
            </a:r>
            <a:r>
              <a:rPr lang="en-US" sz="700" dirty="0" err="1"/>
              <a:t>प्रेमियों</a:t>
            </a:r>
            <a:r>
              <a:rPr lang="en-US" sz="700" dirty="0"/>
              <a:t> </a:t>
            </a:r>
            <a:r>
              <a:rPr lang="en-US" sz="700" dirty="0" err="1"/>
              <a:t>का</a:t>
            </a:r>
            <a:r>
              <a:rPr lang="en-US" sz="700" dirty="0"/>
              <a:t> </a:t>
            </a:r>
            <a:r>
              <a:rPr lang="en-US" sz="700" dirty="0" err="1"/>
              <a:t>स्वागत</a:t>
            </a:r>
            <a:r>
              <a:rPr lang="en-US" sz="700" dirty="0"/>
              <a:t> </a:t>
            </a:r>
            <a:r>
              <a:rPr lang="en-US" sz="700" dirty="0" err="1"/>
              <a:t>है</a:t>
            </a:r>
            <a:r>
              <a:rPr lang="en-US" sz="700" dirty="0"/>
              <a:t>. </a:t>
            </a:r>
          </a:p>
        </p:txBody>
      </p:sp>
      <p:sp>
        <p:nvSpPr>
          <p:cNvPr id="19" name="Rectangle 18"/>
          <p:cNvSpPr/>
          <p:nvPr/>
        </p:nvSpPr>
        <p:spPr>
          <a:xfrm>
            <a:off x="2010078" y="1587857"/>
            <a:ext cx="428322" cy="307777"/>
          </a:xfrm>
          <a:prstGeom prst="rect">
            <a:avLst/>
          </a:prstGeom>
        </p:spPr>
        <p:txBody>
          <a:bodyPr wrap="none">
            <a:spAutoFit/>
          </a:bodyPr>
          <a:lstStyle/>
          <a:p>
            <a:pPr algn="ctr"/>
            <a:r>
              <a:rPr lang="en-US" sz="700" dirty="0" err="1"/>
              <a:t>हेलो</a:t>
            </a:r>
            <a:r>
              <a:rPr lang="en-US" sz="700" dirty="0"/>
              <a:t> </a:t>
            </a:r>
            <a:endParaRPr lang="en-US" sz="700" dirty="0" smtClean="0"/>
          </a:p>
          <a:p>
            <a:pPr algn="ctr"/>
            <a:r>
              <a:rPr lang="en-US" sz="700" dirty="0" err="1" smtClean="0"/>
              <a:t>एंटोनी</a:t>
            </a:r>
            <a:r>
              <a:rPr lang="en-US" sz="700" dirty="0"/>
              <a:t>!</a:t>
            </a:r>
          </a:p>
        </p:txBody>
      </p:sp>
      <p:sp>
        <p:nvSpPr>
          <p:cNvPr id="20" name="Rectangle 19"/>
          <p:cNvSpPr/>
          <p:nvPr/>
        </p:nvSpPr>
        <p:spPr>
          <a:xfrm>
            <a:off x="2713479" y="2579524"/>
            <a:ext cx="639321" cy="276999"/>
          </a:xfrm>
          <a:prstGeom prst="rect">
            <a:avLst/>
          </a:prstGeom>
        </p:spPr>
        <p:txBody>
          <a:bodyPr wrap="square">
            <a:spAutoFit/>
          </a:bodyPr>
          <a:lstStyle/>
          <a:p>
            <a:pPr algn="ctr"/>
            <a:r>
              <a:rPr lang="en-US" sz="600" dirty="0" err="1"/>
              <a:t>हम</a:t>
            </a:r>
            <a:r>
              <a:rPr lang="en-US" sz="600" dirty="0"/>
              <a:t> </a:t>
            </a:r>
            <a:r>
              <a:rPr lang="en-US" sz="600" dirty="0" err="1"/>
              <a:t>लोग</a:t>
            </a:r>
            <a:r>
              <a:rPr lang="en-US" sz="600" dirty="0"/>
              <a:t> </a:t>
            </a:r>
            <a:r>
              <a:rPr lang="en-US" sz="600" dirty="0" smtClean="0"/>
              <a:t/>
            </a:r>
            <a:br>
              <a:rPr lang="en-US" sz="600" dirty="0" smtClean="0"/>
            </a:br>
            <a:r>
              <a:rPr lang="en-US" sz="600" dirty="0" err="1" smtClean="0"/>
              <a:t>गाँव</a:t>
            </a:r>
            <a:r>
              <a:rPr lang="en-US" sz="600" dirty="0" smtClean="0"/>
              <a:t> </a:t>
            </a:r>
            <a:r>
              <a:rPr lang="hi-IN" sz="600" dirty="0"/>
              <a:t>पहुंचे. </a:t>
            </a:r>
            <a:endParaRPr lang="en-US" sz="600" dirty="0"/>
          </a:p>
        </p:txBody>
      </p:sp>
      <p:sp>
        <p:nvSpPr>
          <p:cNvPr id="21" name="Rectangle 20"/>
          <p:cNvSpPr/>
          <p:nvPr/>
        </p:nvSpPr>
        <p:spPr>
          <a:xfrm>
            <a:off x="904782" y="1100673"/>
            <a:ext cx="367408" cy="169277"/>
          </a:xfrm>
          <a:prstGeom prst="rect">
            <a:avLst/>
          </a:prstGeom>
        </p:spPr>
        <p:txBody>
          <a:bodyPr wrap="none">
            <a:spAutoFit/>
          </a:bodyPr>
          <a:lstStyle/>
          <a:p>
            <a:pPr algn="ctr"/>
            <a:r>
              <a:rPr lang="hi-IN" sz="500" dirty="0"/>
              <a:t>कर्णक </a:t>
            </a:r>
            <a:endParaRPr lang="en-US" sz="500" dirty="0"/>
          </a:p>
        </p:txBody>
      </p:sp>
    </p:spTree>
    <p:extLst>
      <p:ext uri="{BB962C8B-B14F-4D97-AF65-F5344CB8AC3E}">
        <p14:creationId xmlns:p14="http://schemas.microsoft.com/office/powerpoint/2010/main" val="210081325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4572000" cy="3300413"/>
          </a:xfrm>
          <a:ln/>
        </p:spPr>
        <p:style>
          <a:lnRef idx="2">
            <a:schemeClr val="accent6"/>
          </a:lnRef>
          <a:fillRef idx="1">
            <a:schemeClr val="lt1"/>
          </a:fillRef>
          <a:effectRef idx="0">
            <a:schemeClr val="accent6"/>
          </a:effectRef>
          <a:fontRef idx="minor">
            <a:schemeClr val="dk1"/>
          </a:fontRef>
        </p:style>
        <p:txBody>
          <a:bodyPr/>
          <a:lstStyle/>
          <a:p>
            <a:endParaRPr lang="en-US" dirty="0"/>
          </a:p>
        </p:txBody>
      </p:sp>
      <p:pic>
        <p:nvPicPr>
          <p:cNvPr id="95234" name="Picture 2" descr="C:\Users\HP\Desktop\PYRAMIDS\PYRAMID IMAGES\p0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267200" y="583406"/>
            <a:ext cx="2286000" cy="584775"/>
          </a:xfrm>
          <a:prstGeom prst="rect">
            <a:avLst/>
          </a:prstGeom>
        </p:spPr>
        <p:txBody>
          <a:bodyPr>
            <a:spAutoFit/>
          </a:bodyPr>
          <a:lstStyle/>
          <a:p>
            <a:r>
              <a:rPr lang="en-US" dirty="0"/>
              <a:t> </a:t>
            </a:r>
          </a:p>
          <a:p>
            <a:r>
              <a:rPr lang="en-US" dirty="0"/>
              <a:t> </a:t>
            </a:r>
          </a:p>
          <a:p>
            <a:r>
              <a:rPr lang="en-US" dirty="0"/>
              <a:t> </a:t>
            </a:r>
          </a:p>
          <a:p>
            <a:r>
              <a:rPr lang="en-US" dirty="0"/>
              <a:t> </a:t>
            </a:r>
          </a:p>
        </p:txBody>
      </p:sp>
      <p:sp>
        <p:nvSpPr>
          <p:cNvPr id="4" name="Rectangle 3"/>
          <p:cNvSpPr/>
          <p:nvPr/>
        </p:nvSpPr>
        <p:spPr>
          <a:xfrm>
            <a:off x="457200" y="1574006"/>
            <a:ext cx="839059" cy="307777"/>
          </a:xfrm>
          <a:prstGeom prst="rect">
            <a:avLst/>
          </a:prstGeom>
        </p:spPr>
        <p:txBody>
          <a:bodyPr wrap="square">
            <a:spAutoFit/>
          </a:bodyPr>
          <a:lstStyle/>
          <a:p>
            <a:pPr algn="ctr"/>
            <a:r>
              <a:rPr lang="en-US" sz="700" dirty="0" err="1"/>
              <a:t>मैंने</a:t>
            </a:r>
            <a:r>
              <a:rPr lang="en-US" sz="700" dirty="0"/>
              <a:t> </a:t>
            </a:r>
            <a:r>
              <a:rPr lang="en-US" sz="700" dirty="0" err="1"/>
              <a:t>आपके</a:t>
            </a:r>
            <a:r>
              <a:rPr lang="en-US" sz="700" dirty="0"/>
              <a:t> </a:t>
            </a:r>
            <a:r>
              <a:rPr lang="en-US" sz="700" dirty="0" err="1"/>
              <a:t>द्वारा</a:t>
            </a:r>
            <a:r>
              <a:rPr lang="en-US" sz="700" dirty="0"/>
              <a:t> </a:t>
            </a:r>
            <a:r>
              <a:rPr lang="en-US" sz="700" dirty="0" err="1"/>
              <a:t>भेजे</a:t>
            </a:r>
            <a:r>
              <a:rPr lang="en-US" sz="700" dirty="0"/>
              <a:t> </a:t>
            </a:r>
            <a:r>
              <a:rPr lang="en-US" sz="700" dirty="0" err="1" smtClean="0"/>
              <a:t>नोट्स</a:t>
            </a:r>
            <a:r>
              <a:rPr lang="en-US" sz="700" dirty="0" smtClean="0"/>
              <a:t> </a:t>
            </a:r>
            <a:r>
              <a:rPr lang="en-US" sz="700" dirty="0" err="1"/>
              <a:t>देखे</a:t>
            </a:r>
            <a:r>
              <a:rPr lang="en-US" sz="700" dirty="0"/>
              <a:t>.</a:t>
            </a:r>
          </a:p>
        </p:txBody>
      </p:sp>
      <p:sp>
        <p:nvSpPr>
          <p:cNvPr id="5" name="Rectangle 4"/>
          <p:cNvSpPr/>
          <p:nvPr/>
        </p:nvSpPr>
        <p:spPr>
          <a:xfrm>
            <a:off x="1828800" y="244851"/>
            <a:ext cx="2438400" cy="630942"/>
          </a:xfrm>
          <a:prstGeom prst="rect">
            <a:avLst/>
          </a:prstGeom>
        </p:spPr>
        <p:txBody>
          <a:bodyPr wrap="square">
            <a:spAutoFit/>
          </a:bodyPr>
          <a:lstStyle/>
          <a:p>
            <a:pPr algn="ctr"/>
            <a:r>
              <a:rPr lang="en-US" sz="700" dirty="0" err="1"/>
              <a:t>अनसेल्मे</a:t>
            </a:r>
            <a:r>
              <a:rPr lang="en-US" sz="700" dirty="0"/>
              <a:t> </a:t>
            </a:r>
            <a:r>
              <a:rPr lang="en-US" sz="700" dirty="0" err="1"/>
              <a:t>ने</a:t>
            </a:r>
            <a:r>
              <a:rPr lang="en-US" sz="700" dirty="0"/>
              <a:t> </a:t>
            </a:r>
            <a:r>
              <a:rPr lang="en-US" sz="700" dirty="0" err="1"/>
              <a:t>जिस</a:t>
            </a:r>
            <a:r>
              <a:rPr lang="en-US" sz="700" dirty="0"/>
              <a:t> </a:t>
            </a:r>
            <a:r>
              <a:rPr lang="en-US" sz="700" dirty="0" err="1"/>
              <a:t>चीज़</a:t>
            </a:r>
            <a:r>
              <a:rPr lang="en-US" sz="700" dirty="0"/>
              <a:t> </a:t>
            </a:r>
            <a:r>
              <a:rPr lang="en-US" sz="700" dirty="0" err="1"/>
              <a:t>का</a:t>
            </a:r>
            <a:r>
              <a:rPr lang="en-US" sz="700" dirty="0"/>
              <a:t> </a:t>
            </a:r>
            <a:r>
              <a:rPr lang="en-US" sz="700" dirty="0" err="1"/>
              <a:t>वर्णन</a:t>
            </a:r>
            <a:r>
              <a:rPr lang="en-US" sz="700" dirty="0"/>
              <a:t> </a:t>
            </a:r>
            <a:r>
              <a:rPr lang="en-US" sz="700" dirty="0" err="1"/>
              <a:t>किया</a:t>
            </a:r>
            <a:r>
              <a:rPr lang="en-US" sz="700" dirty="0"/>
              <a:t> </a:t>
            </a:r>
            <a:r>
              <a:rPr lang="en-US" sz="700" dirty="0" err="1"/>
              <a:t>है</a:t>
            </a:r>
            <a:r>
              <a:rPr lang="en-US" sz="700" dirty="0"/>
              <a:t> </a:t>
            </a:r>
            <a:r>
              <a:rPr lang="en-US" sz="700" dirty="0" err="1" smtClean="0"/>
              <a:t>जिसमें</a:t>
            </a:r>
            <a:r>
              <a:rPr lang="en-US" sz="700" dirty="0"/>
              <a:t> </a:t>
            </a:r>
            <a:r>
              <a:rPr lang="en-US" sz="700" dirty="0" err="1" smtClean="0"/>
              <a:t>रस्सियां</a:t>
            </a:r>
            <a:r>
              <a:rPr lang="en-US" sz="700" dirty="0" smtClean="0"/>
              <a:t> </a:t>
            </a:r>
            <a:r>
              <a:rPr lang="en-US" sz="700" dirty="0" err="1"/>
              <a:t>घिसती</a:t>
            </a:r>
            <a:r>
              <a:rPr lang="en-US" sz="700" dirty="0"/>
              <a:t> </a:t>
            </a:r>
            <a:r>
              <a:rPr lang="en-US" sz="700" dirty="0" err="1"/>
              <a:t>नहीं</a:t>
            </a:r>
            <a:r>
              <a:rPr lang="en-US" sz="700" dirty="0"/>
              <a:t> </a:t>
            </a:r>
            <a:r>
              <a:rPr lang="en-US" sz="700" dirty="0" err="1"/>
              <a:t>हैं</a:t>
            </a:r>
            <a:r>
              <a:rPr lang="en-US" sz="700" dirty="0"/>
              <a:t> </a:t>
            </a:r>
            <a:r>
              <a:rPr lang="en-US" sz="700" dirty="0" err="1"/>
              <a:t>वैसी</a:t>
            </a:r>
            <a:r>
              <a:rPr lang="en-US" sz="700" dirty="0"/>
              <a:t> </a:t>
            </a:r>
            <a:r>
              <a:rPr lang="en-US" sz="700" dirty="0" err="1"/>
              <a:t>मशीन</a:t>
            </a:r>
            <a:r>
              <a:rPr lang="en-US" sz="700" dirty="0"/>
              <a:t> </a:t>
            </a:r>
            <a:r>
              <a:rPr lang="en-US" sz="700" dirty="0" err="1"/>
              <a:t>वाकई</a:t>
            </a:r>
            <a:r>
              <a:rPr lang="en-US" sz="700" dirty="0"/>
              <a:t> </a:t>
            </a:r>
            <a:r>
              <a:rPr lang="en-US" sz="700" dirty="0" err="1"/>
              <a:t>में</a:t>
            </a:r>
            <a:r>
              <a:rPr lang="en-US" sz="700" dirty="0"/>
              <a:t> </a:t>
            </a:r>
            <a:r>
              <a:rPr lang="en-US" sz="700" dirty="0" err="1"/>
              <a:t>मौजूद</a:t>
            </a:r>
            <a:r>
              <a:rPr lang="en-US" sz="700" dirty="0"/>
              <a:t> </a:t>
            </a:r>
            <a:r>
              <a:rPr lang="en-US" sz="700" dirty="0" err="1"/>
              <a:t>है</a:t>
            </a:r>
            <a:r>
              <a:rPr lang="en-US" sz="700" dirty="0"/>
              <a:t>. </a:t>
            </a:r>
            <a:r>
              <a:rPr lang="en-US" sz="700" dirty="0" err="1"/>
              <a:t>वो</a:t>
            </a:r>
            <a:r>
              <a:rPr lang="en-US" sz="700" dirty="0"/>
              <a:t> </a:t>
            </a:r>
            <a:r>
              <a:rPr lang="en-US" sz="700" dirty="0" err="1"/>
              <a:t>बसाल्ट</a:t>
            </a:r>
            <a:r>
              <a:rPr lang="en-US" sz="700" dirty="0"/>
              <a:t> </a:t>
            </a:r>
            <a:r>
              <a:rPr lang="en-US" sz="700" dirty="0" err="1"/>
              <a:t>पत्थर</a:t>
            </a:r>
            <a:r>
              <a:rPr lang="en-US" sz="700" dirty="0"/>
              <a:t> </a:t>
            </a:r>
            <a:r>
              <a:rPr lang="en-US" sz="700" dirty="0" err="1"/>
              <a:t>की</a:t>
            </a:r>
            <a:r>
              <a:rPr lang="en-US" sz="700" dirty="0"/>
              <a:t> </a:t>
            </a:r>
            <a:r>
              <a:rPr lang="en-US" sz="700" dirty="0" err="1"/>
              <a:t>बनी</a:t>
            </a:r>
            <a:r>
              <a:rPr lang="en-US" sz="700" dirty="0"/>
              <a:t> </a:t>
            </a:r>
            <a:r>
              <a:rPr lang="en-US" sz="700" dirty="0" err="1"/>
              <a:t>है</a:t>
            </a:r>
            <a:r>
              <a:rPr lang="en-US" sz="700" dirty="0"/>
              <a:t> </a:t>
            </a:r>
            <a:r>
              <a:rPr lang="en-US" sz="700" dirty="0" err="1"/>
              <a:t>और</a:t>
            </a:r>
            <a:r>
              <a:rPr lang="en-US" sz="700" dirty="0"/>
              <a:t> </a:t>
            </a:r>
            <a:r>
              <a:rPr lang="en-US" sz="700" dirty="0" err="1"/>
              <a:t>उसकी</a:t>
            </a:r>
            <a:r>
              <a:rPr lang="en-US" sz="700" dirty="0"/>
              <a:t> </a:t>
            </a:r>
            <a:r>
              <a:rPr lang="en-US" sz="700" dirty="0" err="1"/>
              <a:t>खोज</a:t>
            </a:r>
            <a:r>
              <a:rPr lang="en-US" sz="700" dirty="0"/>
              <a:t> 1932 </a:t>
            </a:r>
            <a:r>
              <a:rPr lang="en-US" sz="700" dirty="0" err="1"/>
              <a:t>में</a:t>
            </a:r>
            <a:r>
              <a:rPr lang="en-US" sz="700" dirty="0"/>
              <a:t> </a:t>
            </a:r>
            <a:r>
              <a:rPr lang="en-US" sz="700" dirty="0" err="1"/>
              <a:t>गीजा</a:t>
            </a:r>
            <a:r>
              <a:rPr lang="en-US" sz="700" dirty="0"/>
              <a:t> </a:t>
            </a:r>
            <a:r>
              <a:rPr lang="en-US" sz="700" dirty="0" err="1"/>
              <a:t>में</a:t>
            </a:r>
            <a:r>
              <a:rPr lang="en-US" sz="700" dirty="0"/>
              <a:t> </a:t>
            </a:r>
            <a:r>
              <a:rPr lang="en-US" sz="700" dirty="0" err="1"/>
              <a:t>मिस्र</a:t>
            </a:r>
            <a:r>
              <a:rPr lang="en-US" sz="700" dirty="0"/>
              <a:t> </a:t>
            </a:r>
            <a:r>
              <a:rPr lang="en-US" sz="700" dirty="0" err="1"/>
              <a:t>के</a:t>
            </a:r>
            <a:r>
              <a:rPr lang="en-US" sz="700" dirty="0"/>
              <a:t> </a:t>
            </a:r>
            <a:r>
              <a:rPr lang="en-US" sz="700" dirty="0" err="1"/>
              <a:t>वैज्ञानिक</a:t>
            </a:r>
            <a:r>
              <a:rPr lang="en-US" sz="700" dirty="0"/>
              <a:t> </a:t>
            </a:r>
            <a:r>
              <a:rPr lang="en-US" sz="700" dirty="0" err="1"/>
              <a:t>सेलिम</a:t>
            </a:r>
            <a:r>
              <a:rPr lang="en-US" sz="700" dirty="0"/>
              <a:t> </a:t>
            </a:r>
            <a:r>
              <a:rPr lang="en-US" sz="700" dirty="0" err="1"/>
              <a:t>हसन</a:t>
            </a:r>
            <a:r>
              <a:rPr lang="en-US" sz="700" dirty="0"/>
              <a:t> </a:t>
            </a:r>
            <a:r>
              <a:rPr lang="en-US" sz="700" dirty="0" err="1"/>
              <a:t>ने</a:t>
            </a:r>
            <a:r>
              <a:rPr lang="en-US" sz="700" dirty="0"/>
              <a:t> </a:t>
            </a:r>
            <a:r>
              <a:rPr lang="en-US" sz="700" dirty="0" err="1"/>
              <a:t>की</a:t>
            </a:r>
            <a:r>
              <a:rPr lang="en-US" sz="700" dirty="0"/>
              <a:t>. </a:t>
            </a:r>
            <a:r>
              <a:rPr lang="en-US" sz="700" dirty="0" err="1"/>
              <a:t>उन्हें</a:t>
            </a:r>
            <a:r>
              <a:rPr lang="en-US" sz="700" dirty="0"/>
              <a:t> </a:t>
            </a:r>
            <a:r>
              <a:rPr lang="en-US" sz="700" dirty="0" err="1"/>
              <a:t>वो</a:t>
            </a:r>
            <a:r>
              <a:rPr lang="en-US" sz="700" dirty="0"/>
              <a:t> </a:t>
            </a:r>
            <a:r>
              <a:rPr lang="en-US" sz="700" dirty="0" err="1"/>
              <a:t>मशीन</a:t>
            </a:r>
            <a:r>
              <a:rPr lang="en-US" sz="700" dirty="0"/>
              <a:t> </a:t>
            </a:r>
            <a:r>
              <a:rPr lang="en-US" sz="700" dirty="0" err="1"/>
              <a:t>महारानी</a:t>
            </a:r>
            <a:r>
              <a:rPr lang="en-US" sz="700" dirty="0"/>
              <a:t> </a:t>
            </a:r>
            <a:r>
              <a:rPr lang="en-US" sz="700" dirty="0" err="1"/>
              <a:t>खेंटकौएस</a:t>
            </a:r>
            <a:r>
              <a:rPr lang="en-US" sz="700" dirty="0"/>
              <a:t> </a:t>
            </a:r>
            <a:r>
              <a:rPr lang="en-US" sz="700" dirty="0" err="1"/>
              <a:t>के</a:t>
            </a:r>
            <a:r>
              <a:rPr lang="en-US" sz="700" dirty="0"/>
              <a:t> </a:t>
            </a:r>
            <a:r>
              <a:rPr lang="en-US" sz="700" dirty="0" err="1"/>
              <a:t>पिरामिड</a:t>
            </a:r>
            <a:r>
              <a:rPr lang="en-US" sz="700" dirty="0"/>
              <a:t> </a:t>
            </a:r>
            <a:r>
              <a:rPr lang="en-US" sz="700" dirty="0" err="1"/>
              <a:t>के</a:t>
            </a:r>
            <a:r>
              <a:rPr lang="en-US" sz="700" dirty="0"/>
              <a:t> </a:t>
            </a:r>
            <a:r>
              <a:rPr lang="en-US" sz="700" dirty="0" err="1"/>
              <a:t>खंडहर</a:t>
            </a:r>
            <a:r>
              <a:rPr lang="en-US" sz="700" dirty="0"/>
              <a:t> </a:t>
            </a:r>
            <a:r>
              <a:rPr lang="en-US" sz="700" dirty="0" err="1"/>
              <a:t>के</a:t>
            </a:r>
            <a:r>
              <a:rPr lang="en-US" sz="700" dirty="0"/>
              <a:t> </a:t>
            </a:r>
            <a:r>
              <a:rPr lang="en-US" sz="700" dirty="0" err="1"/>
              <a:t>पास</a:t>
            </a:r>
            <a:r>
              <a:rPr lang="en-US" sz="700" dirty="0"/>
              <a:t> </a:t>
            </a:r>
            <a:r>
              <a:rPr lang="en-US" sz="700" dirty="0" err="1"/>
              <a:t>मिली</a:t>
            </a:r>
            <a:r>
              <a:rPr lang="en-US" sz="700" dirty="0"/>
              <a:t>.</a:t>
            </a:r>
          </a:p>
        </p:txBody>
      </p:sp>
      <p:sp>
        <p:nvSpPr>
          <p:cNvPr id="6" name="Rectangle 5"/>
          <p:cNvSpPr/>
          <p:nvPr/>
        </p:nvSpPr>
        <p:spPr>
          <a:xfrm>
            <a:off x="761682" y="2010681"/>
            <a:ext cx="1371600" cy="630942"/>
          </a:xfrm>
          <a:prstGeom prst="rect">
            <a:avLst/>
          </a:prstGeom>
        </p:spPr>
        <p:txBody>
          <a:bodyPr wrap="square">
            <a:spAutoFit/>
          </a:bodyPr>
          <a:lstStyle/>
          <a:p>
            <a:pPr algn="ctr"/>
            <a:r>
              <a:rPr lang="en-US" sz="700" dirty="0" err="1"/>
              <a:t>पत्थर</a:t>
            </a:r>
            <a:r>
              <a:rPr lang="en-US" sz="700" dirty="0"/>
              <a:t> </a:t>
            </a:r>
            <a:r>
              <a:rPr lang="en-US" sz="700" dirty="0" err="1"/>
              <a:t>का</a:t>
            </a:r>
            <a:r>
              <a:rPr lang="en-US" sz="700" dirty="0"/>
              <a:t> </a:t>
            </a:r>
            <a:r>
              <a:rPr lang="en-US" sz="700" dirty="0" err="1"/>
              <a:t>रैम्प</a:t>
            </a:r>
            <a:r>
              <a:rPr lang="en-US" sz="700" dirty="0"/>
              <a:t> </a:t>
            </a:r>
            <a:r>
              <a:rPr lang="en-US" sz="700" dirty="0" err="1"/>
              <a:t>तो</a:t>
            </a:r>
            <a:r>
              <a:rPr lang="en-US" sz="700" dirty="0"/>
              <a:t> </a:t>
            </a:r>
            <a:r>
              <a:rPr lang="en-US" sz="700" dirty="0" err="1"/>
              <a:t>बुरा</a:t>
            </a:r>
            <a:r>
              <a:rPr lang="en-US" sz="700" dirty="0"/>
              <a:t> </a:t>
            </a:r>
            <a:r>
              <a:rPr lang="en-US" sz="700" dirty="0" err="1"/>
              <a:t>नहीं</a:t>
            </a:r>
            <a:r>
              <a:rPr lang="en-US" sz="700" dirty="0"/>
              <a:t> </a:t>
            </a:r>
            <a:r>
              <a:rPr lang="en-US" sz="700" dirty="0" err="1"/>
              <a:t>है</a:t>
            </a:r>
            <a:r>
              <a:rPr lang="en-US" sz="700" dirty="0"/>
              <a:t>. </a:t>
            </a:r>
            <a:r>
              <a:rPr lang="en-US" sz="700" dirty="0" smtClean="0"/>
              <a:t/>
            </a:r>
            <a:br>
              <a:rPr lang="en-US" sz="700" dirty="0" smtClean="0"/>
            </a:br>
            <a:r>
              <a:rPr lang="en-US" sz="700" dirty="0" err="1" smtClean="0"/>
              <a:t>और</a:t>
            </a:r>
            <a:r>
              <a:rPr lang="en-US" sz="700" dirty="0" smtClean="0"/>
              <a:t> </a:t>
            </a:r>
            <a:r>
              <a:rPr lang="en-US" sz="700" dirty="0" err="1"/>
              <a:t>आपने</a:t>
            </a:r>
            <a:r>
              <a:rPr lang="en-US" sz="700" dirty="0"/>
              <a:t> </a:t>
            </a:r>
            <a:r>
              <a:rPr lang="en-US" sz="700" dirty="0" err="1"/>
              <a:t>केंद्रीय</a:t>
            </a:r>
            <a:r>
              <a:rPr lang="en-US" sz="700" dirty="0"/>
              <a:t> </a:t>
            </a:r>
            <a:r>
              <a:rPr lang="en-US" sz="700" dirty="0" err="1"/>
              <a:t>स्तंभ</a:t>
            </a:r>
            <a:r>
              <a:rPr lang="en-US" sz="700" dirty="0"/>
              <a:t> </a:t>
            </a:r>
            <a:r>
              <a:rPr lang="en-US" sz="700" dirty="0" err="1"/>
              <a:t>का</a:t>
            </a:r>
            <a:r>
              <a:rPr lang="en-US" sz="700" dirty="0"/>
              <a:t> </a:t>
            </a:r>
            <a:r>
              <a:rPr lang="en-US" sz="700" dirty="0" err="1"/>
              <a:t>विचार</a:t>
            </a:r>
            <a:r>
              <a:rPr lang="en-US" sz="700" dirty="0"/>
              <a:t> </a:t>
            </a:r>
            <a:r>
              <a:rPr lang="en-US" sz="700" dirty="0" err="1"/>
              <a:t>भी</a:t>
            </a:r>
            <a:r>
              <a:rPr lang="en-US" sz="700" dirty="0"/>
              <a:t> </a:t>
            </a:r>
            <a:r>
              <a:rPr lang="en-US" sz="700" dirty="0" err="1"/>
              <a:t>उठाया</a:t>
            </a:r>
            <a:r>
              <a:rPr lang="en-US" sz="700" dirty="0"/>
              <a:t> </a:t>
            </a:r>
            <a:r>
              <a:rPr lang="en-US" sz="700" dirty="0" err="1"/>
              <a:t>है</a:t>
            </a:r>
            <a:r>
              <a:rPr lang="en-US" sz="700" dirty="0"/>
              <a:t>. </a:t>
            </a:r>
            <a:r>
              <a:rPr lang="en-US" sz="700" dirty="0" err="1"/>
              <a:t>लेकिन</a:t>
            </a:r>
            <a:r>
              <a:rPr lang="en-US" sz="700" dirty="0"/>
              <a:t> </a:t>
            </a:r>
            <a:r>
              <a:rPr lang="en-US" sz="700" dirty="0" err="1"/>
              <a:t>आप</a:t>
            </a:r>
            <a:r>
              <a:rPr lang="en-US" sz="700" dirty="0"/>
              <a:t> </a:t>
            </a:r>
            <a:r>
              <a:rPr lang="en-US" sz="700" dirty="0" err="1"/>
              <a:t>चेओप्स</a:t>
            </a:r>
            <a:r>
              <a:rPr lang="en-US" sz="700" dirty="0"/>
              <a:t> </a:t>
            </a:r>
            <a:r>
              <a:rPr lang="en-US" sz="700" dirty="0" err="1"/>
              <a:t>की</a:t>
            </a:r>
            <a:r>
              <a:rPr lang="en-US" sz="700" dirty="0"/>
              <a:t> </a:t>
            </a:r>
            <a:r>
              <a:rPr lang="en-US" sz="700" dirty="0" err="1"/>
              <a:t>पिरामिड</a:t>
            </a:r>
            <a:r>
              <a:rPr lang="en-US" sz="700" dirty="0"/>
              <a:t> </a:t>
            </a:r>
            <a:r>
              <a:rPr lang="en-US" sz="700" dirty="0" err="1"/>
              <a:t>में</a:t>
            </a:r>
            <a:r>
              <a:rPr lang="en-US" sz="700" dirty="0"/>
              <a:t> </a:t>
            </a:r>
            <a:r>
              <a:rPr lang="en-US" sz="700" dirty="0" err="1"/>
              <a:t>अंदर</a:t>
            </a:r>
            <a:r>
              <a:rPr lang="en-US" sz="700" dirty="0"/>
              <a:t> </a:t>
            </a:r>
            <a:r>
              <a:rPr lang="en-US" sz="700" dirty="0" err="1"/>
              <a:t>के</a:t>
            </a:r>
            <a:r>
              <a:rPr lang="en-US" sz="700" dirty="0"/>
              <a:t> </a:t>
            </a:r>
            <a:r>
              <a:rPr lang="en-US" sz="700" dirty="0" err="1"/>
              <a:t>कमरे</a:t>
            </a:r>
            <a:r>
              <a:rPr lang="en-US" sz="700" dirty="0"/>
              <a:t> </a:t>
            </a:r>
            <a:r>
              <a:rPr lang="en-US" sz="700" dirty="0" err="1"/>
              <a:t>किस</a:t>
            </a:r>
            <a:r>
              <a:rPr lang="en-US" sz="700" dirty="0"/>
              <a:t> </a:t>
            </a:r>
            <a:r>
              <a:rPr lang="en-US" sz="700" dirty="0" err="1"/>
              <a:t>प्रकार</a:t>
            </a:r>
            <a:r>
              <a:rPr lang="en-US" sz="700" dirty="0"/>
              <a:t> </a:t>
            </a:r>
            <a:r>
              <a:rPr lang="en-US" sz="700" dirty="0" err="1"/>
              <a:t>बनाएंगे</a:t>
            </a:r>
            <a:r>
              <a:rPr lang="en-US" sz="700" dirty="0"/>
              <a:t>?</a:t>
            </a:r>
          </a:p>
        </p:txBody>
      </p:sp>
      <p:sp>
        <p:nvSpPr>
          <p:cNvPr id="7" name="Rectangle 6"/>
          <p:cNvSpPr/>
          <p:nvPr/>
        </p:nvSpPr>
        <p:spPr>
          <a:xfrm>
            <a:off x="2057400" y="1799629"/>
            <a:ext cx="2133600" cy="307777"/>
          </a:xfrm>
          <a:prstGeom prst="rect">
            <a:avLst/>
          </a:prstGeom>
        </p:spPr>
        <p:txBody>
          <a:bodyPr wrap="square">
            <a:spAutoFit/>
          </a:bodyPr>
          <a:lstStyle/>
          <a:p>
            <a:pPr algn="ctr"/>
            <a:r>
              <a:rPr lang="en-US" sz="700" dirty="0" err="1"/>
              <a:t>हमने</a:t>
            </a:r>
            <a:r>
              <a:rPr lang="en-US" sz="700" dirty="0"/>
              <a:t> </a:t>
            </a:r>
            <a:r>
              <a:rPr lang="en-US" sz="700" dirty="0" err="1"/>
              <a:t>जांच</a:t>
            </a:r>
            <a:r>
              <a:rPr lang="en-US" sz="700" dirty="0"/>
              <a:t> </a:t>
            </a:r>
            <a:r>
              <a:rPr lang="hi-IN" sz="700" dirty="0"/>
              <a:t>की</a:t>
            </a:r>
            <a:r>
              <a:rPr lang="en-US" sz="700" dirty="0" smtClean="0"/>
              <a:t> </a:t>
            </a:r>
            <a:r>
              <a:rPr lang="en-US" sz="700" dirty="0" err="1"/>
              <a:t>है</a:t>
            </a:r>
            <a:r>
              <a:rPr lang="en-US" sz="700" dirty="0"/>
              <a:t>. </a:t>
            </a:r>
            <a:r>
              <a:rPr lang="en-US" sz="700" dirty="0" err="1" smtClean="0"/>
              <a:t>पिरामिडों</a:t>
            </a:r>
            <a:r>
              <a:rPr lang="en-US" sz="700" dirty="0" smtClean="0"/>
              <a:t> </a:t>
            </a:r>
            <a:r>
              <a:rPr lang="en-US" sz="700" dirty="0" err="1"/>
              <a:t>में</a:t>
            </a:r>
            <a:r>
              <a:rPr lang="en-US" sz="700" dirty="0"/>
              <a:t> </a:t>
            </a:r>
            <a:r>
              <a:rPr lang="en-US" sz="700" dirty="0" err="1"/>
              <a:t>अगर</a:t>
            </a:r>
            <a:r>
              <a:rPr lang="en-US" sz="700" dirty="0"/>
              <a:t> </a:t>
            </a:r>
            <a:r>
              <a:rPr lang="en-US" sz="700" dirty="0" err="1"/>
              <a:t>कमरे</a:t>
            </a:r>
            <a:r>
              <a:rPr lang="en-US" sz="700" dirty="0"/>
              <a:t> </a:t>
            </a:r>
            <a:r>
              <a:rPr lang="en-US" sz="700" dirty="0" err="1"/>
              <a:t>भूमिगत</a:t>
            </a:r>
            <a:r>
              <a:rPr lang="en-US" sz="700" dirty="0"/>
              <a:t> </a:t>
            </a:r>
            <a:r>
              <a:rPr lang="en-US" sz="700" dirty="0" err="1"/>
              <a:t>हों</a:t>
            </a:r>
            <a:r>
              <a:rPr lang="en-US" sz="700" dirty="0"/>
              <a:t> </a:t>
            </a:r>
            <a:r>
              <a:rPr lang="en-US" sz="700" dirty="0" err="1"/>
              <a:t>तो</a:t>
            </a:r>
            <a:r>
              <a:rPr lang="en-US" sz="700" dirty="0"/>
              <a:t> </a:t>
            </a:r>
            <a:r>
              <a:rPr lang="en-US" sz="700" dirty="0" err="1"/>
              <a:t>ठीक</a:t>
            </a:r>
            <a:r>
              <a:rPr lang="en-US" sz="700" dirty="0"/>
              <a:t> </a:t>
            </a:r>
            <a:r>
              <a:rPr lang="en-US" sz="700" dirty="0" err="1"/>
              <a:t>है</a:t>
            </a:r>
            <a:r>
              <a:rPr lang="en-US" sz="700" dirty="0"/>
              <a:t>, </a:t>
            </a:r>
            <a:r>
              <a:rPr lang="en-US" sz="700" dirty="0" err="1"/>
              <a:t>नहीं</a:t>
            </a:r>
            <a:r>
              <a:rPr lang="en-US" sz="700" dirty="0"/>
              <a:t> </a:t>
            </a:r>
            <a:r>
              <a:rPr lang="en-US" sz="700" dirty="0" err="1"/>
              <a:t>तो</a:t>
            </a:r>
            <a:r>
              <a:rPr lang="en-US" sz="700" dirty="0"/>
              <a:t> </a:t>
            </a:r>
            <a:r>
              <a:rPr lang="en-US" sz="700" dirty="0" err="1"/>
              <a:t>वे</a:t>
            </a:r>
            <a:r>
              <a:rPr lang="en-US" sz="700" dirty="0"/>
              <a:t> </a:t>
            </a:r>
            <a:r>
              <a:rPr lang="en-US" sz="700" dirty="0" err="1"/>
              <a:t>हमेशा</a:t>
            </a:r>
            <a:r>
              <a:rPr lang="en-US" sz="700" dirty="0"/>
              <a:t> </a:t>
            </a:r>
            <a:r>
              <a:rPr lang="en-US" sz="700" dirty="0" err="1"/>
              <a:t>धुरी</a:t>
            </a:r>
            <a:r>
              <a:rPr lang="en-US" sz="700" dirty="0"/>
              <a:t> </a:t>
            </a:r>
            <a:r>
              <a:rPr lang="en-US" sz="700" dirty="0" err="1"/>
              <a:t>से</a:t>
            </a:r>
            <a:r>
              <a:rPr lang="en-US" sz="700" dirty="0"/>
              <a:t> </a:t>
            </a:r>
            <a:r>
              <a:rPr lang="en-US" sz="700" dirty="0" err="1"/>
              <a:t>दूर</a:t>
            </a:r>
            <a:r>
              <a:rPr lang="en-US" sz="700" dirty="0"/>
              <a:t> </a:t>
            </a:r>
            <a:r>
              <a:rPr lang="en-US" sz="700" dirty="0" err="1"/>
              <a:t>ही</a:t>
            </a:r>
            <a:r>
              <a:rPr lang="en-US" sz="700" dirty="0"/>
              <a:t> </a:t>
            </a:r>
            <a:r>
              <a:rPr lang="hi-IN" sz="700" dirty="0" smtClean="0"/>
              <a:t>होंगे</a:t>
            </a:r>
            <a:r>
              <a:rPr lang="en-US" sz="700" dirty="0" smtClean="0"/>
              <a:t>.</a:t>
            </a:r>
            <a:endParaRPr lang="en-US" sz="700" dirty="0"/>
          </a:p>
        </p:txBody>
      </p:sp>
      <p:sp>
        <p:nvSpPr>
          <p:cNvPr id="9" name="Rectangle 8"/>
          <p:cNvSpPr/>
          <p:nvPr/>
        </p:nvSpPr>
        <p:spPr>
          <a:xfrm>
            <a:off x="1736706" y="2945606"/>
            <a:ext cx="409086" cy="184666"/>
          </a:xfrm>
          <a:prstGeom prst="rect">
            <a:avLst/>
          </a:prstGeom>
        </p:spPr>
        <p:txBody>
          <a:bodyPr wrap="none">
            <a:spAutoFit/>
          </a:bodyPr>
          <a:lstStyle/>
          <a:p>
            <a:r>
              <a:rPr lang="en-US" sz="600" dirty="0" err="1"/>
              <a:t>चेओप्स</a:t>
            </a:r>
            <a:endParaRPr lang="en-US" sz="600" dirty="0"/>
          </a:p>
        </p:txBody>
      </p:sp>
      <p:sp>
        <p:nvSpPr>
          <p:cNvPr id="10" name="Rectangle 9"/>
          <p:cNvSpPr/>
          <p:nvPr/>
        </p:nvSpPr>
        <p:spPr>
          <a:xfrm>
            <a:off x="2133282" y="2732541"/>
            <a:ext cx="391454" cy="246221"/>
          </a:xfrm>
          <a:prstGeom prst="rect">
            <a:avLst/>
          </a:prstGeom>
        </p:spPr>
        <p:txBody>
          <a:bodyPr wrap="none">
            <a:spAutoFit/>
          </a:bodyPr>
          <a:lstStyle/>
          <a:p>
            <a:pPr algn="ctr"/>
            <a:r>
              <a:rPr lang="en-US" sz="500" dirty="0" err="1"/>
              <a:t>राजा</a:t>
            </a:r>
            <a:r>
              <a:rPr lang="en-US" sz="500" dirty="0"/>
              <a:t> </a:t>
            </a:r>
            <a:r>
              <a:rPr lang="en-US" sz="500" dirty="0" err="1"/>
              <a:t>का</a:t>
            </a:r>
            <a:r>
              <a:rPr lang="en-US" sz="500" dirty="0"/>
              <a:t> </a:t>
            </a:r>
            <a:endParaRPr lang="en-US" sz="500" dirty="0" smtClean="0"/>
          </a:p>
          <a:p>
            <a:pPr algn="ctr"/>
            <a:r>
              <a:rPr lang="en-US" sz="500" dirty="0" err="1" smtClean="0"/>
              <a:t>कमरा</a:t>
            </a:r>
            <a:r>
              <a:rPr lang="en-US" sz="500" dirty="0" smtClean="0"/>
              <a:t> </a:t>
            </a:r>
            <a:endParaRPr lang="en-US" sz="500" dirty="0"/>
          </a:p>
        </p:txBody>
      </p:sp>
      <p:sp>
        <p:nvSpPr>
          <p:cNvPr id="11" name="Rectangle 10"/>
          <p:cNvSpPr/>
          <p:nvPr/>
        </p:nvSpPr>
        <p:spPr>
          <a:xfrm>
            <a:off x="2524736" y="2556985"/>
            <a:ext cx="271228" cy="169277"/>
          </a:xfrm>
          <a:prstGeom prst="rect">
            <a:avLst/>
          </a:prstGeom>
        </p:spPr>
        <p:txBody>
          <a:bodyPr wrap="none">
            <a:spAutoFit/>
          </a:bodyPr>
          <a:lstStyle/>
          <a:p>
            <a:pPr algn="ctr"/>
            <a:r>
              <a:rPr lang="en-US" sz="500" dirty="0" err="1"/>
              <a:t>केंद्र</a:t>
            </a:r>
            <a:endParaRPr lang="en-US" sz="500" dirty="0"/>
          </a:p>
        </p:txBody>
      </p:sp>
      <p:sp>
        <p:nvSpPr>
          <p:cNvPr id="12" name="Rectangle 11"/>
          <p:cNvSpPr/>
          <p:nvPr/>
        </p:nvSpPr>
        <p:spPr>
          <a:xfrm>
            <a:off x="2394892" y="2699385"/>
            <a:ext cx="401072" cy="246221"/>
          </a:xfrm>
          <a:prstGeom prst="rect">
            <a:avLst/>
          </a:prstGeom>
        </p:spPr>
        <p:txBody>
          <a:bodyPr wrap="none">
            <a:spAutoFit/>
          </a:bodyPr>
          <a:lstStyle/>
          <a:p>
            <a:pPr algn="ctr"/>
            <a:r>
              <a:rPr lang="en-US" sz="500" dirty="0" err="1"/>
              <a:t>अधूरा</a:t>
            </a:r>
            <a:r>
              <a:rPr lang="en-US" sz="500" dirty="0"/>
              <a:t> </a:t>
            </a:r>
            <a:endParaRPr lang="en-US" sz="500" dirty="0" smtClean="0"/>
          </a:p>
          <a:p>
            <a:pPr algn="ctr"/>
            <a:r>
              <a:rPr lang="en-US" sz="500" dirty="0" err="1" smtClean="0"/>
              <a:t>भूमिगत</a:t>
            </a:r>
            <a:r>
              <a:rPr lang="en-US" sz="500" dirty="0" smtClean="0"/>
              <a:t> </a:t>
            </a:r>
            <a:endParaRPr lang="en-US" sz="500" dirty="0"/>
          </a:p>
        </p:txBody>
      </p:sp>
      <p:sp>
        <p:nvSpPr>
          <p:cNvPr id="13" name="Rectangle 12"/>
          <p:cNvSpPr/>
          <p:nvPr/>
        </p:nvSpPr>
        <p:spPr>
          <a:xfrm>
            <a:off x="2822675" y="2634643"/>
            <a:ext cx="603049" cy="169277"/>
          </a:xfrm>
          <a:prstGeom prst="rect">
            <a:avLst/>
          </a:prstGeom>
        </p:spPr>
        <p:txBody>
          <a:bodyPr wrap="none">
            <a:spAutoFit/>
          </a:bodyPr>
          <a:lstStyle/>
          <a:p>
            <a:pPr algn="ctr"/>
            <a:r>
              <a:rPr lang="en-US" sz="500" dirty="0" err="1"/>
              <a:t>पिरामिड</a:t>
            </a:r>
            <a:r>
              <a:rPr lang="en-US" sz="500" dirty="0"/>
              <a:t> </a:t>
            </a:r>
            <a:r>
              <a:rPr lang="en-US" sz="500" dirty="0" err="1"/>
              <a:t>का</a:t>
            </a:r>
            <a:r>
              <a:rPr lang="en-US" sz="500" dirty="0"/>
              <a:t> </a:t>
            </a:r>
            <a:r>
              <a:rPr lang="en-US" sz="500" dirty="0" err="1"/>
              <a:t>अक्ष</a:t>
            </a:r>
            <a:r>
              <a:rPr lang="en-US" sz="500" dirty="0"/>
              <a:t> </a:t>
            </a:r>
          </a:p>
        </p:txBody>
      </p:sp>
      <p:sp>
        <p:nvSpPr>
          <p:cNvPr id="14" name="Rectangle 13"/>
          <p:cNvSpPr/>
          <p:nvPr/>
        </p:nvSpPr>
        <p:spPr>
          <a:xfrm>
            <a:off x="2708451" y="2793206"/>
            <a:ext cx="385042" cy="246221"/>
          </a:xfrm>
          <a:prstGeom prst="rect">
            <a:avLst/>
          </a:prstGeom>
        </p:spPr>
        <p:txBody>
          <a:bodyPr wrap="none">
            <a:spAutoFit/>
          </a:bodyPr>
          <a:lstStyle/>
          <a:p>
            <a:pPr algn="ctr"/>
            <a:r>
              <a:rPr lang="en-US" sz="500" dirty="0" err="1"/>
              <a:t>रानी</a:t>
            </a:r>
            <a:r>
              <a:rPr lang="en-US" sz="500" dirty="0"/>
              <a:t> </a:t>
            </a:r>
            <a:r>
              <a:rPr lang="en-US" sz="500" dirty="0" err="1"/>
              <a:t>का</a:t>
            </a:r>
            <a:r>
              <a:rPr lang="en-US" sz="500" dirty="0"/>
              <a:t> </a:t>
            </a:r>
            <a:endParaRPr lang="en-US" sz="500" dirty="0" smtClean="0"/>
          </a:p>
          <a:p>
            <a:pPr algn="ctr"/>
            <a:r>
              <a:rPr lang="en-US" sz="500" dirty="0" err="1" smtClean="0"/>
              <a:t>कमरा</a:t>
            </a:r>
            <a:r>
              <a:rPr lang="en-US" sz="500" dirty="0" smtClean="0"/>
              <a:t> </a:t>
            </a:r>
            <a:endParaRPr lang="en-US" sz="500" dirty="0"/>
          </a:p>
        </p:txBody>
      </p:sp>
    </p:spTree>
    <p:extLst>
      <p:ext uri="{BB962C8B-B14F-4D97-AF65-F5344CB8AC3E}">
        <p14:creationId xmlns:p14="http://schemas.microsoft.com/office/powerpoint/2010/main" val="381031158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96259" name="Picture 3" descr="C:\Users\HP\Desktop\PYRAMIDS\PYRAMID IMAGES\p0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572000" cy="33004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33400" y="2782528"/>
            <a:ext cx="2286000" cy="307777"/>
          </a:xfrm>
          <a:prstGeom prst="rect">
            <a:avLst/>
          </a:prstGeom>
        </p:spPr>
        <p:txBody>
          <a:bodyPr>
            <a:spAutoFit/>
          </a:bodyPr>
          <a:lstStyle/>
          <a:p>
            <a:pPr algn="ctr"/>
            <a:r>
              <a:rPr lang="en-US" sz="700" dirty="0" err="1" smtClean="0"/>
              <a:t>और</a:t>
            </a:r>
            <a:r>
              <a:rPr lang="en-US" sz="700" dirty="0" smtClean="0"/>
              <a:t> </a:t>
            </a:r>
            <a:r>
              <a:rPr lang="en-US" sz="700" dirty="0" err="1"/>
              <a:t>क्योंकि</a:t>
            </a:r>
            <a:r>
              <a:rPr lang="en-US" sz="700" dirty="0"/>
              <a:t> </a:t>
            </a:r>
            <a:r>
              <a:rPr lang="en-US" sz="700" dirty="0" err="1"/>
              <a:t>आप</a:t>
            </a:r>
            <a:r>
              <a:rPr lang="en-US" sz="700" dirty="0"/>
              <a:t> </a:t>
            </a:r>
            <a:r>
              <a:rPr lang="en-US" sz="700" dirty="0" err="1"/>
              <a:t>पत्थरों</a:t>
            </a:r>
            <a:r>
              <a:rPr lang="en-US" sz="700" dirty="0"/>
              <a:t> </a:t>
            </a:r>
            <a:r>
              <a:rPr lang="en-US" sz="700" dirty="0" err="1"/>
              <a:t>के</a:t>
            </a:r>
            <a:r>
              <a:rPr lang="en-US" sz="700" dirty="0"/>
              <a:t> </a:t>
            </a:r>
            <a:r>
              <a:rPr lang="en-US" sz="700" dirty="0" err="1"/>
              <a:t>विशेषज्ञ</a:t>
            </a:r>
            <a:r>
              <a:rPr lang="en-US" sz="700" dirty="0"/>
              <a:t> </a:t>
            </a:r>
            <a:r>
              <a:rPr lang="en-US" sz="700" dirty="0" err="1"/>
              <a:t>हैं</a:t>
            </a:r>
            <a:r>
              <a:rPr lang="en-US" sz="700" dirty="0"/>
              <a:t> </a:t>
            </a:r>
            <a:r>
              <a:rPr lang="en-US" sz="700" dirty="0" smtClean="0"/>
              <a:t/>
            </a:r>
            <a:br>
              <a:rPr lang="en-US" sz="700" dirty="0" smtClean="0"/>
            </a:br>
            <a:r>
              <a:rPr lang="en-US" sz="700" dirty="0" err="1" smtClean="0"/>
              <a:t>इसीलिए</a:t>
            </a:r>
            <a:r>
              <a:rPr lang="en-US" sz="700" dirty="0" smtClean="0"/>
              <a:t> </a:t>
            </a:r>
            <a:r>
              <a:rPr lang="hi-IN" sz="700" dirty="0" smtClean="0"/>
              <a:t>तो</a:t>
            </a:r>
            <a:r>
              <a:rPr lang="en-US" sz="700" dirty="0" smtClean="0"/>
              <a:t> </a:t>
            </a:r>
            <a:r>
              <a:rPr lang="en-US" sz="700" dirty="0" err="1" smtClean="0"/>
              <a:t>हम</a:t>
            </a:r>
            <a:r>
              <a:rPr lang="en-US" sz="700" dirty="0" smtClean="0"/>
              <a:t> </a:t>
            </a:r>
            <a:r>
              <a:rPr lang="en-US" sz="700" dirty="0" err="1"/>
              <a:t>आपसे</a:t>
            </a:r>
            <a:r>
              <a:rPr lang="en-US" sz="700" dirty="0"/>
              <a:t> </a:t>
            </a:r>
            <a:r>
              <a:rPr lang="en-US" sz="700" dirty="0" err="1"/>
              <a:t>मिलने</a:t>
            </a:r>
            <a:r>
              <a:rPr lang="en-US" sz="700" dirty="0"/>
              <a:t> </a:t>
            </a:r>
            <a:r>
              <a:rPr lang="en-US" sz="700" dirty="0" err="1"/>
              <a:t>आए</a:t>
            </a:r>
            <a:r>
              <a:rPr lang="en-US" sz="700" dirty="0"/>
              <a:t> </a:t>
            </a:r>
            <a:r>
              <a:rPr lang="en-US" sz="700" dirty="0" err="1"/>
              <a:t>हैं</a:t>
            </a:r>
            <a:r>
              <a:rPr lang="en-US" sz="700" dirty="0"/>
              <a:t>.</a:t>
            </a:r>
          </a:p>
        </p:txBody>
      </p:sp>
      <p:sp>
        <p:nvSpPr>
          <p:cNvPr id="4" name="Rectangle 3"/>
          <p:cNvSpPr/>
          <p:nvPr/>
        </p:nvSpPr>
        <p:spPr>
          <a:xfrm>
            <a:off x="1447800" y="304006"/>
            <a:ext cx="2362200" cy="846386"/>
          </a:xfrm>
          <a:prstGeom prst="rect">
            <a:avLst/>
          </a:prstGeom>
        </p:spPr>
        <p:txBody>
          <a:bodyPr wrap="square">
            <a:spAutoFit/>
          </a:bodyPr>
          <a:lstStyle/>
          <a:p>
            <a:pPr algn="ctr"/>
            <a:r>
              <a:rPr lang="en-US" sz="700" dirty="0" err="1"/>
              <a:t>त्रिकोणीय</a:t>
            </a:r>
            <a:r>
              <a:rPr lang="en-US" sz="700" dirty="0"/>
              <a:t> </a:t>
            </a:r>
            <a:r>
              <a:rPr lang="en-US" sz="700" dirty="0" err="1"/>
              <a:t>ब्लॉक</a:t>
            </a:r>
            <a:r>
              <a:rPr lang="en-US" sz="700" dirty="0"/>
              <a:t>? </a:t>
            </a:r>
            <a:r>
              <a:rPr lang="en-US" sz="700" dirty="0" err="1"/>
              <a:t>मैं</a:t>
            </a:r>
            <a:r>
              <a:rPr lang="en-US" sz="700" dirty="0"/>
              <a:t> </a:t>
            </a:r>
            <a:r>
              <a:rPr lang="en-US" sz="700" dirty="0" err="1"/>
              <a:t>उन्हें</a:t>
            </a:r>
            <a:r>
              <a:rPr lang="en-US" sz="700" dirty="0"/>
              <a:t> </a:t>
            </a:r>
            <a:r>
              <a:rPr lang="en-US" sz="700" dirty="0" err="1"/>
              <a:t>जमीन</a:t>
            </a:r>
            <a:r>
              <a:rPr lang="en-US" sz="700" dirty="0"/>
              <a:t> </a:t>
            </a:r>
            <a:r>
              <a:rPr lang="en-US" sz="700" dirty="0" err="1"/>
              <a:t>पर</a:t>
            </a:r>
            <a:r>
              <a:rPr lang="en-US" sz="700" dirty="0"/>
              <a:t>, </a:t>
            </a:r>
            <a:r>
              <a:rPr lang="en-US" sz="700" dirty="0" err="1"/>
              <a:t>लुटेरों</a:t>
            </a:r>
            <a:r>
              <a:rPr lang="en-US" sz="700" dirty="0"/>
              <a:t> </a:t>
            </a:r>
            <a:r>
              <a:rPr lang="en-US" sz="700" dirty="0" err="1"/>
              <a:t>द्वारा</a:t>
            </a:r>
            <a:r>
              <a:rPr lang="en-US" sz="700" dirty="0"/>
              <a:t> </a:t>
            </a:r>
            <a:r>
              <a:rPr lang="hi-IN" sz="700" dirty="0" smtClean="0"/>
              <a:t>काटे</a:t>
            </a:r>
            <a:r>
              <a:rPr lang="en-US" sz="700" dirty="0" smtClean="0"/>
              <a:t> </a:t>
            </a:r>
            <a:r>
              <a:rPr lang="hi-IN" sz="700" dirty="0"/>
              <a:t>गए </a:t>
            </a:r>
            <a:r>
              <a:rPr lang="en-US" sz="700" dirty="0" err="1" smtClean="0"/>
              <a:t>अवशेषों</a:t>
            </a:r>
            <a:r>
              <a:rPr lang="en-US" sz="700" dirty="0" smtClean="0"/>
              <a:t> </a:t>
            </a:r>
            <a:r>
              <a:rPr lang="en-US" sz="700" dirty="0" err="1" smtClean="0"/>
              <a:t>के</a:t>
            </a:r>
            <a:r>
              <a:rPr lang="en-US" sz="700" dirty="0" smtClean="0"/>
              <a:t> </a:t>
            </a:r>
            <a:r>
              <a:rPr lang="en-US" sz="700" dirty="0" err="1"/>
              <a:t>रूप</a:t>
            </a:r>
            <a:r>
              <a:rPr lang="en-US" sz="700" dirty="0"/>
              <a:t> </a:t>
            </a:r>
            <a:r>
              <a:rPr lang="en-US" sz="700" dirty="0" err="1"/>
              <a:t>में</a:t>
            </a:r>
            <a:r>
              <a:rPr lang="en-US" sz="700" dirty="0"/>
              <a:t> </a:t>
            </a:r>
            <a:r>
              <a:rPr lang="en-US" sz="700" dirty="0" err="1"/>
              <a:t>देखता</a:t>
            </a:r>
            <a:r>
              <a:rPr lang="en-US" sz="700" dirty="0"/>
              <a:t> </a:t>
            </a:r>
            <a:r>
              <a:rPr lang="en-US" sz="700" dirty="0" err="1"/>
              <a:t>हूं</a:t>
            </a:r>
            <a:r>
              <a:rPr lang="en-US" sz="700" dirty="0"/>
              <a:t>. </a:t>
            </a:r>
            <a:r>
              <a:rPr lang="en-US" sz="700" dirty="0" err="1"/>
              <a:t>लेकिन</a:t>
            </a:r>
            <a:r>
              <a:rPr lang="en-US" sz="700" dirty="0"/>
              <a:t> </a:t>
            </a:r>
            <a:r>
              <a:rPr lang="en-US" sz="700" dirty="0" err="1"/>
              <a:t>यह</a:t>
            </a:r>
            <a:r>
              <a:rPr lang="en-US" sz="700" dirty="0"/>
              <a:t> </a:t>
            </a:r>
            <a:r>
              <a:rPr lang="en-US" sz="700" dirty="0" err="1"/>
              <a:t>केवल</a:t>
            </a:r>
            <a:r>
              <a:rPr lang="en-US" sz="700" dirty="0"/>
              <a:t> </a:t>
            </a:r>
            <a:r>
              <a:rPr lang="en-US" sz="700" dirty="0" err="1"/>
              <a:t>एक</a:t>
            </a:r>
            <a:r>
              <a:rPr lang="en-US" sz="700" dirty="0"/>
              <a:t> </a:t>
            </a:r>
            <a:r>
              <a:rPr lang="en-US" sz="700" dirty="0" err="1"/>
              <a:t>राय</a:t>
            </a:r>
            <a:r>
              <a:rPr lang="en-US" sz="700" dirty="0"/>
              <a:t> </a:t>
            </a:r>
            <a:r>
              <a:rPr lang="en-US" sz="700" dirty="0" err="1"/>
              <a:t>है</a:t>
            </a:r>
            <a:r>
              <a:rPr lang="en-US" sz="700" dirty="0"/>
              <a:t>. </a:t>
            </a:r>
            <a:r>
              <a:rPr lang="en-US" sz="700" dirty="0" err="1"/>
              <a:t>हम</a:t>
            </a:r>
            <a:r>
              <a:rPr lang="en-US" sz="700" dirty="0"/>
              <a:t> </a:t>
            </a:r>
            <a:r>
              <a:rPr lang="en-US" sz="700" dirty="0" err="1"/>
              <a:t>शीर्ष</a:t>
            </a:r>
            <a:r>
              <a:rPr lang="en-US" sz="700" dirty="0"/>
              <a:t> </a:t>
            </a:r>
            <a:r>
              <a:rPr lang="en-US" sz="700" dirty="0" err="1"/>
              <a:t>की</a:t>
            </a:r>
            <a:r>
              <a:rPr lang="en-US" sz="700" dirty="0"/>
              <a:t> </a:t>
            </a:r>
            <a:r>
              <a:rPr lang="en-US" sz="700" dirty="0" err="1"/>
              <a:t>सुंदरता</a:t>
            </a:r>
            <a:r>
              <a:rPr lang="en-US" sz="700" dirty="0"/>
              <a:t> </a:t>
            </a:r>
            <a:r>
              <a:rPr lang="en-US" sz="700" dirty="0" err="1"/>
              <a:t>बहाल</a:t>
            </a:r>
            <a:r>
              <a:rPr lang="en-US" sz="700" dirty="0"/>
              <a:t> </a:t>
            </a:r>
            <a:r>
              <a:rPr lang="en-US" sz="700" dirty="0" err="1"/>
              <a:t>करने</a:t>
            </a:r>
            <a:r>
              <a:rPr lang="en-US" sz="700" dirty="0"/>
              <a:t> </a:t>
            </a:r>
            <a:r>
              <a:rPr lang="en-US" sz="700" dirty="0" err="1"/>
              <a:t>को</a:t>
            </a:r>
            <a:r>
              <a:rPr lang="en-US" sz="700" dirty="0"/>
              <a:t> </a:t>
            </a:r>
            <a:r>
              <a:rPr lang="en-US" sz="700" dirty="0" err="1"/>
              <a:t>नुक्सान</a:t>
            </a:r>
            <a:r>
              <a:rPr lang="en-US" sz="700" dirty="0"/>
              <a:t> </a:t>
            </a:r>
            <a:r>
              <a:rPr lang="en-US" sz="700" dirty="0" err="1"/>
              <a:t>भी</a:t>
            </a:r>
            <a:r>
              <a:rPr lang="en-US" sz="700" dirty="0"/>
              <a:t> </a:t>
            </a:r>
            <a:r>
              <a:rPr lang="en-US" sz="700" dirty="0" err="1"/>
              <a:t>मान</a:t>
            </a:r>
            <a:r>
              <a:rPr lang="en-US" sz="700" dirty="0"/>
              <a:t> </a:t>
            </a:r>
            <a:r>
              <a:rPr lang="en-US" sz="700" dirty="0" err="1"/>
              <a:t>सकते</a:t>
            </a:r>
            <a:r>
              <a:rPr lang="en-US" sz="700" dirty="0"/>
              <a:t> </a:t>
            </a:r>
            <a:r>
              <a:rPr lang="en-US" sz="700" dirty="0" err="1"/>
              <a:t>हैं</a:t>
            </a:r>
            <a:r>
              <a:rPr lang="en-US" sz="700" dirty="0"/>
              <a:t>. </a:t>
            </a:r>
            <a:r>
              <a:rPr lang="en-US" sz="700" dirty="0" err="1"/>
              <a:t>पत्थरों</a:t>
            </a:r>
            <a:r>
              <a:rPr lang="en-US" sz="700" dirty="0"/>
              <a:t> </a:t>
            </a:r>
            <a:r>
              <a:rPr lang="en-US" sz="700" dirty="0" err="1"/>
              <a:t>की</a:t>
            </a:r>
            <a:r>
              <a:rPr lang="en-US" sz="700" dirty="0"/>
              <a:t> </a:t>
            </a:r>
            <a:r>
              <a:rPr lang="en-US" sz="700" dirty="0" err="1"/>
              <a:t>गुणवत्ता</a:t>
            </a:r>
            <a:r>
              <a:rPr lang="en-US" sz="700" dirty="0"/>
              <a:t> </a:t>
            </a:r>
            <a:r>
              <a:rPr lang="en-US" sz="700" dirty="0" err="1"/>
              <a:t>में</a:t>
            </a:r>
            <a:r>
              <a:rPr lang="en-US" sz="700" dirty="0"/>
              <a:t> </a:t>
            </a:r>
            <a:r>
              <a:rPr lang="en-US" sz="700" dirty="0" err="1"/>
              <a:t>गिरावट</a:t>
            </a:r>
            <a:r>
              <a:rPr lang="en-US" sz="700" dirty="0"/>
              <a:t> </a:t>
            </a:r>
            <a:r>
              <a:rPr lang="en-US" sz="700" dirty="0" err="1"/>
              <a:t>के</a:t>
            </a:r>
            <a:r>
              <a:rPr lang="en-US" sz="700" dirty="0"/>
              <a:t> </a:t>
            </a:r>
            <a:r>
              <a:rPr lang="en-US" sz="700" dirty="0" err="1"/>
              <a:t>कारण</a:t>
            </a:r>
            <a:r>
              <a:rPr lang="en-US" sz="700" dirty="0"/>
              <a:t> </a:t>
            </a:r>
            <a:r>
              <a:rPr lang="en-US" sz="700" dirty="0" err="1"/>
              <a:t>शायद</a:t>
            </a:r>
            <a:r>
              <a:rPr lang="en-US" sz="700" dirty="0"/>
              <a:t> </a:t>
            </a:r>
            <a:r>
              <a:rPr lang="en-US" sz="700" dirty="0" err="1"/>
              <a:t>कुछ</a:t>
            </a:r>
            <a:r>
              <a:rPr lang="en-US" sz="700" dirty="0"/>
              <a:t> </a:t>
            </a:r>
            <a:r>
              <a:rPr lang="en-US" sz="700" dirty="0" err="1"/>
              <a:t>ब्लॉक्स</a:t>
            </a:r>
            <a:r>
              <a:rPr lang="en-US" sz="700" dirty="0"/>
              <a:t> </a:t>
            </a:r>
            <a:r>
              <a:rPr lang="en-US" sz="700" dirty="0" err="1"/>
              <a:t>को</a:t>
            </a:r>
            <a:r>
              <a:rPr lang="en-US" sz="700" dirty="0"/>
              <a:t> </a:t>
            </a:r>
            <a:r>
              <a:rPr lang="en-US" sz="700" dirty="0" err="1"/>
              <a:t>निकालकर</a:t>
            </a:r>
            <a:r>
              <a:rPr lang="en-US" sz="700" dirty="0"/>
              <a:t> </a:t>
            </a:r>
            <a:r>
              <a:rPr lang="en-US" sz="700" dirty="0" err="1"/>
              <a:t>बदला</a:t>
            </a:r>
            <a:r>
              <a:rPr lang="en-US" sz="700" dirty="0"/>
              <a:t> </a:t>
            </a:r>
            <a:r>
              <a:rPr lang="en-US" sz="700" dirty="0" err="1"/>
              <a:t>गया</a:t>
            </a:r>
            <a:r>
              <a:rPr lang="en-US" sz="700" dirty="0"/>
              <a:t> </a:t>
            </a:r>
            <a:r>
              <a:rPr lang="en-US" sz="700" dirty="0" err="1" smtClean="0"/>
              <a:t>हो</a:t>
            </a:r>
            <a:r>
              <a:rPr lang="en-US" sz="700" dirty="0" smtClean="0"/>
              <a:t>. </a:t>
            </a:r>
            <a:r>
              <a:rPr lang="en-US" sz="700" dirty="0" err="1"/>
              <a:t>ब्लॉक्स</a:t>
            </a:r>
            <a:r>
              <a:rPr lang="en-US" sz="700" dirty="0"/>
              <a:t> </a:t>
            </a:r>
            <a:r>
              <a:rPr lang="en-US" sz="700" dirty="0" err="1"/>
              <a:t>उतने</a:t>
            </a:r>
            <a:r>
              <a:rPr lang="en-US" sz="700" dirty="0"/>
              <a:t> </a:t>
            </a:r>
            <a:r>
              <a:rPr lang="en-US" sz="700" dirty="0" err="1"/>
              <a:t>स्थिर</a:t>
            </a:r>
            <a:r>
              <a:rPr lang="en-US" sz="700" dirty="0"/>
              <a:t> </a:t>
            </a:r>
            <a:r>
              <a:rPr lang="en-US" sz="700" dirty="0" err="1"/>
              <a:t>और</a:t>
            </a:r>
            <a:r>
              <a:rPr lang="en-US" sz="700" dirty="0"/>
              <a:t> </a:t>
            </a:r>
            <a:r>
              <a:rPr lang="en-US" sz="700" dirty="0" err="1"/>
              <a:t>सुसंगत</a:t>
            </a:r>
            <a:r>
              <a:rPr lang="en-US" sz="700" dirty="0"/>
              <a:t> </a:t>
            </a:r>
            <a:r>
              <a:rPr lang="en-US" sz="700" dirty="0" err="1"/>
              <a:t>नहीं</a:t>
            </a:r>
            <a:r>
              <a:rPr lang="en-US" sz="700" dirty="0"/>
              <a:t> </a:t>
            </a:r>
            <a:r>
              <a:rPr lang="en-US" sz="700" dirty="0" err="1"/>
              <a:t>होते</a:t>
            </a:r>
            <a:r>
              <a:rPr lang="en-US" sz="700" dirty="0"/>
              <a:t> </a:t>
            </a:r>
            <a:r>
              <a:rPr lang="en-US" sz="700" dirty="0" smtClean="0"/>
              <a:t/>
            </a:r>
            <a:br>
              <a:rPr lang="en-US" sz="700" dirty="0" smtClean="0"/>
            </a:br>
            <a:r>
              <a:rPr lang="en-US" sz="700" dirty="0" err="1" smtClean="0"/>
              <a:t>जितना</a:t>
            </a:r>
            <a:r>
              <a:rPr lang="en-US" sz="700" dirty="0" smtClean="0"/>
              <a:t> </a:t>
            </a:r>
            <a:r>
              <a:rPr lang="en-US" sz="700" dirty="0" err="1"/>
              <a:t>हम</a:t>
            </a:r>
            <a:r>
              <a:rPr lang="en-US" sz="700" dirty="0"/>
              <a:t> </a:t>
            </a:r>
            <a:r>
              <a:rPr lang="en-US" sz="700" dirty="0" err="1"/>
              <a:t>सोचते</a:t>
            </a:r>
            <a:r>
              <a:rPr lang="en-US" sz="700" dirty="0"/>
              <a:t> </a:t>
            </a:r>
            <a:r>
              <a:rPr lang="en-US" sz="700" dirty="0" err="1"/>
              <a:t>हैं</a:t>
            </a:r>
            <a:r>
              <a:rPr lang="en-US" sz="700" dirty="0"/>
              <a:t>. </a:t>
            </a:r>
            <a:r>
              <a:rPr lang="en-US" sz="700" dirty="0" err="1"/>
              <a:t>ब्लॉक</a:t>
            </a:r>
            <a:r>
              <a:rPr lang="en-US" sz="700" dirty="0"/>
              <a:t> </a:t>
            </a:r>
            <a:r>
              <a:rPr lang="en-US" sz="700" dirty="0" err="1"/>
              <a:t>पहले</a:t>
            </a:r>
            <a:r>
              <a:rPr lang="en-US" sz="700" dirty="0"/>
              <a:t> </a:t>
            </a:r>
            <a:r>
              <a:rPr lang="en-US" sz="700" dirty="0" err="1"/>
              <a:t>से</a:t>
            </a:r>
            <a:r>
              <a:rPr lang="en-US" sz="700" dirty="0"/>
              <a:t> </a:t>
            </a:r>
            <a:r>
              <a:rPr lang="en-US" sz="700" dirty="0" err="1"/>
              <a:t>ही</a:t>
            </a:r>
            <a:r>
              <a:rPr lang="en-US" sz="700" dirty="0"/>
              <a:t> </a:t>
            </a:r>
            <a:r>
              <a:rPr lang="en-US" sz="700" dirty="0" err="1"/>
              <a:t>खुदे</a:t>
            </a:r>
            <a:r>
              <a:rPr lang="en-US" sz="700" dirty="0"/>
              <a:t> </a:t>
            </a:r>
            <a:r>
              <a:rPr lang="en-US" sz="700" dirty="0" err="1"/>
              <a:t>हुए</a:t>
            </a:r>
            <a:r>
              <a:rPr lang="en-US" sz="700" dirty="0"/>
              <a:t> </a:t>
            </a:r>
            <a:r>
              <a:rPr lang="en-US" sz="700" dirty="0" err="1"/>
              <a:t>होंगे</a:t>
            </a:r>
            <a:r>
              <a:rPr lang="en-US" sz="700" dirty="0"/>
              <a:t>, </a:t>
            </a:r>
            <a:r>
              <a:rPr lang="en-US" sz="700" dirty="0" smtClean="0"/>
              <a:t/>
            </a:r>
            <a:br>
              <a:rPr lang="en-US" sz="700" dirty="0" smtClean="0"/>
            </a:br>
            <a:r>
              <a:rPr lang="en-US" sz="700" dirty="0" err="1" smtClean="0"/>
              <a:t>लेकिन</a:t>
            </a:r>
            <a:r>
              <a:rPr lang="en-US" sz="700" dirty="0" smtClean="0"/>
              <a:t> </a:t>
            </a:r>
            <a:r>
              <a:rPr lang="en-US" sz="700" dirty="0" err="1"/>
              <a:t>तराशने</a:t>
            </a:r>
            <a:r>
              <a:rPr lang="en-US" sz="700" dirty="0"/>
              <a:t> </a:t>
            </a:r>
            <a:r>
              <a:rPr lang="hi-IN" sz="700" dirty="0" smtClean="0"/>
              <a:t>से</a:t>
            </a:r>
            <a:r>
              <a:rPr lang="en-US" sz="700" dirty="0" smtClean="0"/>
              <a:t> </a:t>
            </a:r>
            <a:r>
              <a:rPr lang="en-US" sz="700" dirty="0" err="1" smtClean="0"/>
              <a:t>उनके</a:t>
            </a:r>
            <a:r>
              <a:rPr lang="en-US" sz="700" dirty="0" smtClean="0"/>
              <a:t> </a:t>
            </a:r>
            <a:r>
              <a:rPr lang="en-US" sz="700" dirty="0" err="1"/>
              <a:t>निशान</a:t>
            </a:r>
            <a:r>
              <a:rPr lang="en-US" sz="700" dirty="0"/>
              <a:t> </a:t>
            </a:r>
            <a:r>
              <a:rPr lang="en-US" sz="700" dirty="0" err="1"/>
              <a:t>गायब</a:t>
            </a:r>
            <a:r>
              <a:rPr lang="en-US" sz="700" dirty="0"/>
              <a:t> </a:t>
            </a:r>
            <a:r>
              <a:rPr lang="en-US" sz="700" dirty="0" err="1"/>
              <a:t>हो</a:t>
            </a:r>
            <a:r>
              <a:rPr lang="en-US" sz="700" dirty="0"/>
              <a:t> </a:t>
            </a:r>
            <a:r>
              <a:rPr lang="hi-IN" sz="700" dirty="0" smtClean="0"/>
              <a:t>गए</a:t>
            </a:r>
            <a:r>
              <a:rPr lang="en-US" sz="700" dirty="0" smtClean="0"/>
              <a:t> </a:t>
            </a:r>
            <a:r>
              <a:rPr lang="hi-IN" sz="700" dirty="0" smtClean="0"/>
              <a:t>होंगे</a:t>
            </a:r>
            <a:r>
              <a:rPr lang="en-US" sz="700" dirty="0" smtClean="0"/>
              <a:t>.</a:t>
            </a:r>
            <a:endParaRPr lang="en-US" sz="700" dirty="0"/>
          </a:p>
        </p:txBody>
      </p:sp>
      <p:sp>
        <p:nvSpPr>
          <p:cNvPr id="5" name="Rectangle 4"/>
          <p:cNvSpPr/>
          <p:nvPr/>
        </p:nvSpPr>
        <p:spPr>
          <a:xfrm>
            <a:off x="762000" y="1574006"/>
            <a:ext cx="1752600" cy="523220"/>
          </a:xfrm>
          <a:prstGeom prst="rect">
            <a:avLst/>
          </a:prstGeom>
        </p:spPr>
        <p:txBody>
          <a:bodyPr wrap="square">
            <a:spAutoFit/>
          </a:bodyPr>
          <a:lstStyle/>
          <a:p>
            <a:pPr algn="ctr"/>
            <a:r>
              <a:rPr lang="en-US" sz="700" dirty="0" err="1"/>
              <a:t>जहाँ</a:t>
            </a:r>
            <a:r>
              <a:rPr lang="en-US" sz="700" dirty="0"/>
              <a:t> </a:t>
            </a:r>
            <a:r>
              <a:rPr lang="en-US" sz="700" dirty="0" err="1"/>
              <a:t>तक</a:t>
            </a:r>
            <a:r>
              <a:rPr lang="en-US" sz="700" dirty="0"/>
              <a:t> </a:t>
            </a:r>
            <a:r>
              <a:rPr lang="en-US" sz="700" dirty="0" err="1"/>
              <a:t>मिट्टी</a:t>
            </a:r>
            <a:r>
              <a:rPr lang="en-US" sz="700" dirty="0"/>
              <a:t> </a:t>
            </a:r>
            <a:r>
              <a:rPr lang="en-US" sz="700" dirty="0" err="1"/>
              <a:t>की</a:t>
            </a:r>
            <a:r>
              <a:rPr lang="en-US" sz="700" dirty="0"/>
              <a:t> </a:t>
            </a:r>
            <a:r>
              <a:rPr lang="en-US" sz="700" dirty="0" err="1"/>
              <a:t>ईंटों</a:t>
            </a:r>
            <a:r>
              <a:rPr lang="en-US" sz="700" dirty="0"/>
              <a:t> </a:t>
            </a:r>
            <a:r>
              <a:rPr lang="en-US" sz="700" dirty="0" err="1"/>
              <a:t>की</a:t>
            </a:r>
            <a:r>
              <a:rPr lang="en-US" sz="700" dirty="0"/>
              <a:t> </a:t>
            </a:r>
            <a:r>
              <a:rPr lang="en-US" sz="700" dirty="0" err="1"/>
              <a:t>अनुपस्थिति</a:t>
            </a:r>
            <a:r>
              <a:rPr lang="en-US" sz="700" dirty="0"/>
              <a:t> </a:t>
            </a:r>
            <a:r>
              <a:rPr lang="en-US" sz="700" dirty="0" err="1"/>
              <a:t>की</a:t>
            </a:r>
            <a:r>
              <a:rPr lang="en-US" sz="700" dirty="0"/>
              <a:t> </a:t>
            </a:r>
            <a:r>
              <a:rPr lang="en-US" sz="700" dirty="0" err="1"/>
              <a:t>बात</a:t>
            </a:r>
            <a:r>
              <a:rPr lang="en-US" sz="700" dirty="0"/>
              <a:t> </a:t>
            </a:r>
            <a:r>
              <a:rPr lang="en-US" sz="700" dirty="0" err="1"/>
              <a:t>है</a:t>
            </a:r>
            <a:r>
              <a:rPr lang="en-US" sz="700" dirty="0"/>
              <a:t> </a:t>
            </a:r>
            <a:r>
              <a:rPr lang="en-US" sz="700" dirty="0" err="1"/>
              <a:t>हमें</a:t>
            </a:r>
            <a:r>
              <a:rPr lang="en-US" sz="700" dirty="0"/>
              <a:t> </a:t>
            </a:r>
            <a:r>
              <a:rPr lang="en-US" sz="700" dirty="0" err="1"/>
              <a:t>जानते</a:t>
            </a:r>
            <a:r>
              <a:rPr lang="en-US" sz="700" dirty="0"/>
              <a:t> </a:t>
            </a:r>
            <a:r>
              <a:rPr lang="en-US" sz="700" dirty="0" err="1"/>
              <a:t>हैं</a:t>
            </a:r>
            <a:r>
              <a:rPr lang="en-US" sz="700" dirty="0"/>
              <a:t> </a:t>
            </a:r>
            <a:r>
              <a:rPr lang="en-US" sz="700" dirty="0" err="1"/>
              <a:t>कि</a:t>
            </a:r>
            <a:r>
              <a:rPr lang="en-US" sz="700" dirty="0"/>
              <a:t> </a:t>
            </a:r>
            <a:r>
              <a:rPr lang="en-US" sz="700" dirty="0" err="1"/>
              <a:t>पत्थरों</a:t>
            </a:r>
            <a:r>
              <a:rPr lang="en-US" sz="700" dirty="0"/>
              <a:t> </a:t>
            </a:r>
            <a:r>
              <a:rPr lang="en-US" sz="700" dirty="0" err="1"/>
              <a:t>के</a:t>
            </a:r>
            <a:r>
              <a:rPr lang="en-US" sz="700" dirty="0"/>
              <a:t> </a:t>
            </a:r>
            <a:r>
              <a:rPr lang="en-US" sz="700" dirty="0" err="1"/>
              <a:t>मलबे</a:t>
            </a:r>
            <a:r>
              <a:rPr lang="en-US" sz="700" dirty="0"/>
              <a:t> </a:t>
            </a:r>
            <a:r>
              <a:rPr lang="en-US" sz="700" dirty="0" err="1"/>
              <a:t>के</a:t>
            </a:r>
            <a:r>
              <a:rPr lang="en-US" sz="700" dirty="0"/>
              <a:t> </a:t>
            </a:r>
            <a:r>
              <a:rPr lang="en-US" sz="700" dirty="0" err="1"/>
              <a:t>विपरीत</a:t>
            </a:r>
            <a:r>
              <a:rPr lang="en-US" sz="700" dirty="0"/>
              <a:t>, </a:t>
            </a:r>
            <a:r>
              <a:rPr lang="en-US" sz="700" dirty="0" err="1"/>
              <a:t>मिट्टी</a:t>
            </a:r>
            <a:r>
              <a:rPr lang="en-US" sz="700" dirty="0"/>
              <a:t> </a:t>
            </a:r>
            <a:r>
              <a:rPr lang="en-US" sz="700" dirty="0" err="1"/>
              <a:t>को</a:t>
            </a:r>
            <a:r>
              <a:rPr lang="en-US" sz="700" dirty="0"/>
              <a:t> </a:t>
            </a:r>
            <a:r>
              <a:rPr lang="en-US" sz="700" dirty="0" err="1"/>
              <a:t>बार-बार</a:t>
            </a:r>
            <a:r>
              <a:rPr lang="en-US" sz="700" dirty="0"/>
              <a:t> </a:t>
            </a:r>
            <a:r>
              <a:rPr lang="en-US" sz="700" dirty="0" err="1"/>
              <a:t>दुबारा</a:t>
            </a:r>
            <a:r>
              <a:rPr lang="en-US" sz="700" dirty="0"/>
              <a:t> </a:t>
            </a:r>
            <a:r>
              <a:rPr lang="en-US" sz="700" dirty="0" err="1"/>
              <a:t>उपयोग</a:t>
            </a:r>
            <a:r>
              <a:rPr lang="en-US" sz="700" dirty="0"/>
              <a:t> </a:t>
            </a:r>
            <a:r>
              <a:rPr lang="hi-IN" sz="700" dirty="0" smtClean="0"/>
              <a:t>में</a:t>
            </a:r>
            <a:r>
              <a:rPr lang="en-US" sz="700" dirty="0" smtClean="0"/>
              <a:t> </a:t>
            </a:r>
            <a:r>
              <a:rPr lang="hi-IN" sz="700" dirty="0" smtClean="0"/>
              <a:t>लाया</a:t>
            </a:r>
            <a:r>
              <a:rPr lang="en-US" sz="700" dirty="0" smtClean="0"/>
              <a:t> </a:t>
            </a:r>
            <a:r>
              <a:rPr lang="en-US" sz="700" dirty="0" err="1"/>
              <a:t>जा</a:t>
            </a:r>
            <a:r>
              <a:rPr lang="en-US" sz="700" dirty="0"/>
              <a:t> </a:t>
            </a:r>
            <a:r>
              <a:rPr lang="en-US" sz="700" dirty="0" err="1"/>
              <a:t>सकता</a:t>
            </a:r>
            <a:r>
              <a:rPr lang="en-US" sz="700" dirty="0"/>
              <a:t> </a:t>
            </a:r>
            <a:r>
              <a:rPr lang="en-US" sz="700" dirty="0" err="1"/>
              <a:t>है</a:t>
            </a:r>
            <a:r>
              <a:rPr lang="en-US" sz="700" dirty="0"/>
              <a:t>. </a:t>
            </a:r>
            <a:r>
              <a:rPr lang="en-US" sz="700" dirty="0" err="1" smtClean="0"/>
              <a:t>इसका</a:t>
            </a:r>
            <a:r>
              <a:rPr lang="en-US" sz="700" dirty="0" smtClean="0"/>
              <a:t> </a:t>
            </a:r>
            <a:r>
              <a:rPr lang="en-US" sz="700" dirty="0" err="1"/>
              <a:t>अनुभव</a:t>
            </a:r>
            <a:r>
              <a:rPr lang="en-US" sz="700" dirty="0"/>
              <a:t> </a:t>
            </a:r>
            <a:r>
              <a:rPr lang="en-US" sz="700" dirty="0" err="1"/>
              <a:t>मैंने</a:t>
            </a:r>
            <a:r>
              <a:rPr lang="en-US" sz="700" dirty="0"/>
              <a:t> </a:t>
            </a:r>
            <a:r>
              <a:rPr lang="en-US" sz="700" dirty="0" err="1"/>
              <a:t>कर्णक</a:t>
            </a:r>
            <a:r>
              <a:rPr lang="en-US" sz="700" dirty="0"/>
              <a:t> </a:t>
            </a:r>
            <a:r>
              <a:rPr lang="en-US" sz="700" dirty="0" err="1"/>
              <a:t>में</a:t>
            </a:r>
            <a:r>
              <a:rPr lang="en-US" sz="700" dirty="0"/>
              <a:t> </a:t>
            </a:r>
            <a:r>
              <a:rPr lang="en-US" sz="700" dirty="0" err="1"/>
              <a:t>किया</a:t>
            </a:r>
            <a:r>
              <a:rPr lang="en-US" sz="700" dirty="0"/>
              <a:t>.</a:t>
            </a:r>
          </a:p>
        </p:txBody>
      </p:sp>
    </p:spTree>
    <p:extLst>
      <p:ext uri="{BB962C8B-B14F-4D97-AF65-F5344CB8AC3E}">
        <p14:creationId xmlns:p14="http://schemas.microsoft.com/office/powerpoint/2010/main" val="39538090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97282" name="Picture 2" descr="C:\Users\HP\Desktop\PYRAMIDS\PYRAMID IMAGES\p0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3004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6200000">
            <a:off x="3733799" y="2312179"/>
            <a:ext cx="1219201" cy="200055"/>
          </a:xfrm>
          <a:prstGeom prst="rect">
            <a:avLst/>
          </a:prstGeom>
        </p:spPr>
        <p:txBody>
          <a:bodyPr wrap="square">
            <a:spAutoFit/>
          </a:bodyPr>
          <a:lstStyle/>
          <a:p>
            <a:r>
              <a:rPr lang="en-US" sz="700" dirty="0"/>
              <a:t> </a:t>
            </a:r>
            <a:r>
              <a:rPr lang="en-US" sz="700" dirty="0" err="1" smtClean="0"/>
              <a:t>जमाल</a:t>
            </a:r>
            <a:r>
              <a:rPr lang="en-US" sz="700" dirty="0" smtClean="0"/>
              <a:t> - </a:t>
            </a:r>
            <a:r>
              <a:rPr lang="en-US" sz="700" dirty="0" err="1" smtClean="0"/>
              <a:t>मज़दूर</a:t>
            </a:r>
            <a:r>
              <a:rPr lang="en-US" sz="700" dirty="0" smtClean="0"/>
              <a:t> </a:t>
            </a:r>
            <a:r>
              <a:rPr lang="en-US" sz="700" dirty="0" err="1"/>
              <a:t>का</a:t>
            </a:r>
            <a:r>
              <a:rPr lang="en-US" sz="700" dirty="0"/>
              <a:t> </a:t>
            </a:r>
            <a:r>
              <a:rPr lang="en-US" sz="700" dirty="0" err="1" smtClean="0"/>
              <a:t>नाम</a:t>
            </a:r>
            <a:endParaRPr lang="en-US" sz="700" dirty="0"/>
          </a:p>
        </p:txBody>
      </p:sp>
      <p:sp>
        <p:nvSpPr>
          <p:cNvPr id="3" name="Rectangle 2"/>
          <p:cNvSpPr/>
          <p:nvPr/>
        </p:nvSpPr>
        <p:spPr>
          <a:xfrm>
            <a:off x="381000" y="47029"/>
            <a:ext cx="1752600" cy="307777"/>
          </a:xfrm>
          <a:prstGeom prst="rect">
            <a:avLst/>
          </a:prstGeom>
        </p:spPr>
        <p:txBody>
          <a:bodyPr wrap="square">
            <a:spAutoFit/>
          </a:bodyPr>
          <a:lstStyle/>
          <a:p>
            <a:pPr algn="ctr"/>
            <a:r>
              <a:rPr lang="en-US" sz="700" dirty="0" err="1"/>
              <a:t>एंटोनी</a:t>
            </a:r>
            <a:r>
              <a:rPr lang="en-US" sz="700" dirty="0"/>
              <a:t> </a:t>
            </a:r>
            <a:r>
              <a:rPr lang="en-US" sz="700" dirty="0" err="1"/>
              <a:t>हमें</a:t>
            </a:r>
            <a:r>
              <a:rPr lang="en-US" sz="700" dirty="0"/>
              <a:t> </a:t>
            </a:r>
            <a:r>
              <a:rPr lang="en-US" sz="700" dirty="0" err="1"/>
              <a:t>कल</a:t>
            </a:r>
            <a:r>
              <a:rPr lang="en-US" sz="700" dirty="0"/>
              <a:t> </a:t>
            </a:r>
            <a:r>
              <a:rPr lang="en-US" sz="700" dirty="0" err="1"/>
              <a:t>अपनी</a:t>
            </a:r>
            <a:r>
              <a:rPr lang="en-US" sz="700" dirty="0"/>
              <a:t> </a:t>
            </a:r>
            <a:r>
              <a:rPr lang="en-US" sz="700" dirty="0" err="1"/>
              <a:t>साइट</a:t>
            </a:r>
            <a:r>
              <a:rPr lang="en-US" sz="700" dirty="0"/>
              <a:t> </a:t>
            </a:r>
            <a:r>
              <a:rPr lang="en-US" sz="700" dirty="0" err="1"/>
              <a:t>पर</a:t>
            </a:r>
            <a:r>
              <a:rPr lang="en-US" sz="700" dirty="0"/>
              <a:t> </a:t>
            </a:r>
            <a:r>
              <a:rPr lang="en-US" sz="700" dirty="0" err="1"/>
              <a:t>ले</a:t>
            </a:r>
            <a:r>
              <a:rPr lang="en-US" sz="700" dirty="0"/>
              <a:t> </a:t>
            </a:r>
            <a:r>
              <a:rPr lang="en-US" sz="700" dirty="0" err="1"/>
              <a:t>जाएगा</a:t>
            </a:r>
            <a:r>
              <a:rPr lang="en-US" sz="700" dirty="0"/>
              <a:t>. </a:t>
            </a:r>
            <a:r>
              <a:rPr lang="en-US" sz="700" dirty="0" smtClean="0"/>
              <a:t/>
            </a:r>
            <a:br>
              <a:rPr lang="en-US" sz="700" dirty="0" smtClean="0"/>
            </a:br>
            <a:r>
              <a:rPr lang="en-US" sz="700" dirty="0" err="1" smtClean="0"/>
              <a:t>वो</a:t>
            </a:r>
            <a:r>
              <a:rPr lang="en-US" sz="700" dirty="0" smtClean="0"/>
              <a:t> </a:t>
            </a:r>
            <a:r>
              <a:rPr lang="en-US" sz="700" dirty="0" err="1"/>
              <a:t>वहां</a:t>
            </a:r>
            <a:r>
              <a:rPr lang="en-US" sz="700" dirty="0"/>
              <a:t> </a:t>
            </a:r>
            <a:r>
              <a:rPr lang="en-US" sz="700" dirty="0" err="1"/>
              <a:t>हमें</a:t>
            </a:r>
            <a:r>
              <a:rPr lang="en-US" sz="700" dirty="0"/>
              <a:t> </a:t>
            </a:r>
            <a:r>
              <a:rPr lang="en-US" sz="700" dirty="0" err="1"/>
              <a:t>कुछ</a:t>
            </a:r>
            <a:r>
              <a:rPr lang="en-US" sz="700" dirty="0"/>
              <a:t> </a:t>
            </a:r>
            <a:r>
              <a:rPr lang="en-US" sz="700" dirty="0" err="1"/>
              <a:t>अच्छी</a:t>
            </a:r>
            <a:r>
              <a:rPr lang="en-US" sz="700" dirty="0"/>
              <a:t> </a:t>
            </a:r>
            <a:r>
              <a:rPr lang="en-US" sz="700" dirty="0" err="1"/>
              <a:t>चीज़ें</a:t>
            </a:r>
            <a:r>
              <a:rPr lang="en-US" sz="700" dirty="0"/>
              <a:t> </a:t>
            </a:r>
            <a:r>
              <a:rPr lang="en-US" sz="700" dirty="0" err="1"/>
              <a:t>दिखाना</a:t>
            </a:r>
            <a:r>
              <a:rPr lang="en-US" sz="700" dirty="0"/>
              <a:t> </a:t>
            </a:r>
            <a:r>
              <a:rPr lang="en-US" sz="700" dirty="0" err="1"/>
              <a:t>चाहता</a:t>
            </a:r>
            <a:r>
              <a:rPr lang="en-US" sz="700" dirty="0"/>
              <a:t> </a:t>
            </a:r>
            <a:r>
              <a:rPr lang="en-US" sz="700" dirty="0" err="1"/>
              <a:t>है</a:t>
            </a:r>
            <a:r>
              <a:rPr lang="en-US" sz="700" dirty="0"/>
              <a:t>.</a:t>
            </a:r>
          </a:p>
        </p:txBody>
      </p:sp>
      <p:sp>
        <p:nvSpPr>
          <p:cNvPr id="5" name="Rectangle 4"/>
          <p:cNvSpPr/>
          <p:nvPr/>
        </p:nvSpPr>
        <p:spPr>
          <a:xfrm>
            <a:off x="2620369" y="278606"/>
            <a:ext cx="1752600" cy="630942"/>
          </a:xfrm>
          <a:prstGeom prst="rect">
            <a:avLst/>
          </a:prstGeom>
        </p:spPr>
        <p:txBody>
          <a:bodyPr wrap="square">
            <a:spAutoFit/>
          </a:bodyPr>
          <a:lstStyle/>
          <a:p>
            <a:pPr algn="ctr"/>
            <a:r>
              <a:rPr lang="en-US" sz="700" dirty="0" err="1"/>
              <a:t>जोड़ों</a:t>
            </a:r>
            <a:r>
              <a:rPr lang="en-US" sz="700" dirty="0"/>
              <a:t> </a:t>
            </a:r>
            <a:r>
              <a:rPr lang="en-US" sz="700" dirty="0" err="1"/>
              <a:t>को</a:t>
            </a:r>
            <a:r>
              <a:rPr lang="en-US" sz="700" dirty="0"/>
              <a:t> </a:t>
            </a:r>
            <a:r>
              <a:rPr lang="en-US" sz="700" dirty="0" err="1"/>
              <a:t>काटने</a:t>
            </a:r>
            <a:r>
              <a:rPr lang="en-US" sz="700" dirty="0"/>
              <a:t> </a:t>
            </a:r>
            <a:r>
              <a:rPr lang="en-US" sz="700" dirty="0" err="1"/>
              <a:t>का</a:t>
            </a:r>
            <a:r>
              <a:rPr lang="en-US" sz="700" dirty="0"/>
              <a:t> (</a:t>
            </a:r>
            <a:r>
              <a:rPr lang="en-US" sz="700" dirty="0" err="1"/>
              <a:t>पृष्ठ</a:t>
            </a:r>
            <a:r>
              <a:rPr lang="en-US" sz="700" dirty="0"/>
              <a:t> 57) </a:t>
            </a:r>
            <a:r>
              <a:rPr lang="en-US" sz="700" dirty="0" err="1"/>
              <a:t>विचार</a:t>
            </a:r>
            <a:r>
              <a:rPr lang="en-US" sz="700" dirty="0"/>
              <a:t> </a:t>
            </a:r>
            <a:r>
              <a:rPr lang="en-US" sz="700" dirty="0" err="1"/>
              <a:t>काफी</a:t>
            </a:r>
            <a:r>
              <a:rPr lang="en-US" sz="700" dirty="0"/>
              <a:t> </a:t>
            </a:r>
            <a:r>
              <a:rPr lang="en-US" sz="700" dirty="0" err="1"/>
              <a:t>पुराना</a:t>
            </a:r>
            <a:r>
              <a:rPr lang="en-US" sz="700" dirty="0"/>
              <a:t> </a:t>
            </a:r>
            <a:r>
              <a:rPr lang="en-US" sz="700" dirty="0" err="1"/>
              <a:t>है</a:t>
            </a:r>
            <a:r>
              <a:rPr lang="en-US" sz="700" dirty="0"/>
              <a:t>, </a:t>
            </a:r>
            <a:r>
              <a:rPr lang="en-US" sz="700" dirty="0" err="1"/>
              <a:t>जिसका</a:t>
            </a:r>
            <a:r>
              <a:rPr lang="en-US" sz="700" dirty="0"/>
              <a:t> </a:t>
            </a:r>
            <a:r>
              <a:rPr lang="en-US" sz="700" dirty="0" err="1"/>
              <a:t>उल्लेख</a:t>
            </a:r>
            <a:r>
              <a:rPr lang="en-US" sz="700" dirty="0"/>
              <a:t> </a:t>
            </a:r>
            <a:r>
              <a:rPr lang="en-US" sz="700" dirty="0" err="1"/>
              <a:t>उन्नीसवीं</a:t>
            </a:r>
            <a:r>
              <a:rPr lang="en-US" sz="700" dirty="0"/>
              <a:t> </a:t>
            </a:r>
            <a:r>
              <a:rPr lang="en-US" sz="700" dirty="0" err="1"/>
              <a:t>शताब्दी</a:t>
            </a:r>
            <a:r>
              <a:rPr lang="en-US" sz="700" dirty="0"/>
              <a:t> </a:t>
            </a:r>
            <a:r>
              <a:rPr lang="en-US" sz="700" dirty="0" err="1"/>
              <a:t>में</a:t>
            </a:r>
            <a:r>
              <a:rPr lang="en-US" sz="700" dirty="0"/>
              <a:t> </a:t>
            </a:r>
            <a:r>
              <a:rPr lang="en-US" sz="700" dirty="0" err="1"/>
              <a:t>चॉसी</a:t>
            </a:r>
            <a:r>
              <a:rPr lang="en-US" sz="700" dirty="0"/>
              <a:t> </a:t>
            </a:r>
            <a:r>
              <a:rPr lang="en-US" sz="700" dirty="0" err="1"/>
              <a:t>और</a:t>
            </a:r>
            <a:r>
              <a:rPr lang="en-US" sz="700" dirty="0"/>
              <a:t> </a:t>
            </a:r>
            <a:r>
              <a:rPr lang="en-US" sz="700" dirty="0" err="1"/>
              <a:t>पेट्री</a:t>
            </a:r>
            <a:r>
              <a:rPr lang="en-US" sz="700" dirty="0"/>
              <a:t> </a:t>
            </a:r>
            <a:r>
              <a:rPr lang="en-US" sz="700" dirty="0" err="1"/>
              <a:t>ने</a:t>
            </a:r>
            <a:r>
              <a:rPr lang="en-US" sz="700" dirty="0"/>
              <a:t> </a:t>
            </a:r>
            <a:r>
              <a:rPr lang="en-US" sz="700" dirty="0" err="1"/>
              <a:t>किया</a:t>
            </a:r>
            <a:r>
              <a:rPr lang="en-US" sz="700" dirty="0"/>
              <a:t> </a:t>
            </a:r>
            <a:r>
              <a:rPr lang="en-US" sz="700" dirty="0" err="1"/>
              <a:t>है</a:t>
            </a:r>
            <a:r>
              <a:rPr lang="en-US" sz="700" dirty="0"/>
              <a:t>. </a:t>
            </a:r>
            <a:r>
              <a:rPr lang="en-US" sz="700" dirty="0" err="1"/>
              <a:t>अपनी</a:t>
            </a:r>
            <a:r>
              <a:rPr lang="en-US" sz="700" dirty="0"/>
              <a:t> </a:t>
            </a:r>
            <a:r>
              <a:rPr lang="en-US" sz="700" dirty="0" err="1"/>
              <a:t>जानकारी</a:t>
            </a:r>
            <a:r>
              <a:rPr lang="en-US" sz="700" dirty="0"/>
              <a:t> </a:t>
            </a:r>
            <a:r>
              <a:rPr lang="en-US" sz="700" dirty="0" err="1"/>
              <a:t>बढ़ाने</a:t>
            </a:r>
            <a:r>
              <a:rPr lang="en-US" sz="700" dirty="0"/>
              <a:t> </a:t>
            </a:r>
            <a:r>
              <a:rPr lang="en-US" sz="700" dirty="0" err="1"/>
              <a:t>के</a:t>
            </a:r>
            <a:r>
              <a:rPr lang="en-US" sz="700" dirty="0"/>
              <a:t> </a:t>
            </a:r>
            <a:r>
              <a:rPr lang="en-US" sz="700" dirty="0" err="1"/>
              <a:t>लिए</a:t>
            </a:r>
            <a:r>
              <a:rPr lang="en-US" sz="700" dirty="0"/>
              <a:t> </a:t>
            </a:r>
            <a:r>
              <a:rPr lang="en-US" sz="700" dirty="0" err="1"/>
              <a:t>मैं</a:t>
            </a:r>
            <a:r>
              <a:rPr lang="en-US" sz="700" dirty="0"/>
              <a:t> </a:t>
            </a:r>
            <a:r>
              <a:rPr lang="en-US" sz="700" dirty="0" err="1"/>
              <a:t>बलुआ</a:t>
            </a:r>
            <a:r>
              <a:rPr lang="en-US" sz="700" dirty="0"/>
              <a:t> </a:t>
            </a:r>
            <a:r>
              <a:rPr lang="en-US" sz="700" dirty="0" err="1"/>
              <a:t>पत्थर</a:t>
            </a:r>
            <a:r>
              <a:rPr lang="en-US" sz="700" dirty="0"/>
              <a:t> </a:t>
            </a:r>
            <a:r>
              <a:rPr lang="en-US" sz="700" dirty="0" err="1"/>
              <a:t>के</a:t>
            </a:r>
            <a:r>
              <a:rPr lang="en-US" sz="700" dirty="0"/>
              <a:t> </a:t>
            </a:r>
            <a:r>
              <a:rPr lang="en-US" sz="700" dirty="0" err="1"/>
              <a:t>ब्लॉक</a:t>
            </a:r>
            <a:r>
              <a:rPr lang="en-US" sz="700" dirty="0"/>
              <a:t> </a:t>
            </a:r>
            <a:r>
              <a:rPr lang="en-US" sz="700" dirty="0" err="1"/>
              <a:t>के</a:t>
            </a:r>
            <a:r>
              <a:rPr lang="en-US" sz="700" dirty="0"/>
              <a:t> </a:t>
            </a:r>
            <a:r>
              <a:rPr lang="en-US" sz="700" dirty="0" err="1"/>
              <a:t>साथ</a:t>
            </a:r>
            <a:r>
              <a:rPr lang="en-US" sz="700" dirty="0"/>
              <a:t> </a:t>
            </a:r>
            <a:r>
              <a:rPr lang="en-US" sz="700" dirty="0" err="1"/>
              <a:t>उसी</a:t>
            </a:r>
            <a:r>
              <a:rPr lang="en-US" sz="700" dirty="0"/>
              <a:t> </a:t>
            </a:r>
            <a:r>
              <a:rPr lang="en-US" sz="700" dirty="0" err="1"/>
              <a:t>प्रयोग</a:t>
            </a:r>
            <a:r>
              <a:rPr lang="en-US" sz="700" dirty="0"/>
              <a:t> </a:t>
            </a:r>
            <a:r>
              <a:rPr lang="en-US" sz="700" dirty="0" err="1"/>
              <a:t>को</a:t>
            </a:r>
            <a:r>
              <a:rPr lang="en-US" sz="700" dirty="0"/>
              <a:t> </a:t>
            </a:r>
            <a:r>
              <a:rPr lang="en-US" sz="700" dirty="0" err="1"/>
              <a:t>करना</a:t>
            </a:r>
            <a:r>
              <a:rPr lang="en-US" sz="700" dirty="0"/>
              <a:t> </a:t>
            </a:r>
            <a:r>
              <a:rPr lang="en-US" sz="700" dirty="0" err="1"/>
              <a:t>चाहता</a:t>
            </a:r>
            <a:r>
              <a:rPr lang="en-US" sz="700" dirty="0"/>
              <a:t> </a:t>
            </a:r>
            <a:r>
              <a:rPr lang="hi-IN" sz="700" dirty="0" smtClean="0"/>
              <a:t>हूँ</a:t>
            </a:r>
            <a:r>
              <a:rPr lang="en-US" sz="700" dirty="0" smtClean="0"/>
              <a:t>.</a:t>
            </a:r>
            <a:endParaRPr lang="en-US" sz="700" dirty="0"/>
          </a:p>
        </p:txBody>
      </p:sp>
      <p:sp>
        <p:nvSpPr>
          <p:cNvPr id="6" name="Rectangle 5"/>
          <p:cNvSpPr/>
          <p:nvPr/>
        </p:nvSpPr>
        <p:spPr>
          <a:xfrm>
            <a:off x="1466850" y="1905995"/>
            <a:ext cx="1066800" cy="846386"/>
          </a:xfrm>
          <a:prstGeom prst="rect">
            <a:avLst/>
          </a:prstGeom>
        </p:spPr>
        <p:txBody>
          <a:bodyPr wrap="square">
            <a:spAutoFit/>
          </a:bodyPr>
          <a:lstStyle/>
          <a:p>
            <a:pPr algn="ctr"/>
            <a:r>
              <a:rPr lang="en-US" sz="700" dirty="0" err="1"/>
              <a:t>सैंडस्टोन</a:t>
            </a:r>
            <a:r>
              <a:rPr lang="en-US" sz="700" dirty="0"/>
              <a:t> </a:t>
            </a:r>
            <a:r>
              <a:rPr lang="en-US" sz="700" dirty="0" err="1"/>
              <a:t>एक</a:t>
            </a:r>
            <a:r>
              <a:rPr lang="en-US" sz="700" dirty="0"/>
              <a:t> </a:t>
            </a:r>
            <a:r>
              <a:rPr lang="en-US" sz="700" dirty="0" err="1"/>
              <a:t>चट्टान</a:t>
            </a:r>
            <a:r>
              <a:rPr lang="en-US" sz="700" dirty="0"/>
              <a:t> </a:t>
            </a:r>
            <a:r>
              <a:rPr lang="en-US" sz="700" dirty="0" err="1"/>
              <a:t>होती</a:t>
            </a:r>
            <a:r>
              <a:rPr lang="en-US" sz="700" dirty="0"/>
              <a:t> </a:t>
            </a:r>
            <a:r>
              <a:rPr lang="en-US" sz="700" dirty="0" err="1"/>
              <a:t>है</a:t>
            </a:r>
            <a:r>
              <a:rPr lang="en-US" sz="700" dirty="0"/>
              <a:t> </a:t>
            </a:r>
            <a:r>
              <a:rPr lang="en-US" sz="700" dirty="0" err="1"/>
              <a:t>जिसमें</a:t>
            </a:r>
            <a:r>
              <a:rPr lang="en-US" sz="700" dirty="0"/>
              <a:t> 80% </a:t>
            </a:r>
            <a:r>
              <a:rPr lang="en-US" sz="700" dirty="0" err="1"/>
              <a:t>सिलिका</a:t>
            </a:r>
            <a:r>
              <a:rPr lang="en-US" sz="700" dirty="0"/>
              <a:t> </a:t>
            </a:r>
            <a:r>
              <a:rPr lang="en-US" sz="700" dirty="0" err="1"/>
              <a:t>के</a:t>
            </a:r>
            <a:r>
              <a:rPr lang="en-US" sz="700" dirty="0"/>
              <a:t> </a:t>
            </a:r>
            <a:r>
              <a:rPr lang="en-US" sz="700" dirty="0" err="1"/>
              <a:t>कण</a:t>
            </a:r>
            <a:r>
              <a:rPr lang="en-US" sz="700" dirty="0"/>
              <a:t> </a:t>
            </a:r>
            <a:r>
              <a:rPr lang="en-US" sz="700" dirty="0" err="1"/>
              <a:t>और</a:t>
            </a:r>
            <a:r>
              <a:rPr lang="en-US" sz="700" dirty="0"/>
              <a:t> </a:t>
            </a:r>
            <a:r>
              <a:rPr lang="en-US" sz="700" dirty="0" err="1"/>
              <a:t>साथ</a:t>
            </a:r>
            <a:r>
              <a:rPr lang="en-US" sz="700" dirty="0"/>
              <a:t> </a:t>
            </a:r>
            <a:r>
              <a:rPr lang="en-US" sz="700" dirty="0" err="1"/>
              <a:t>में</a:t>
            </a:r>
            <a:r>
              <a:rPr lang="en-US" sz="700" dirty="0"/>
              <a:t> </a:t>
            </a:r>
            <a:r>
              <a:rPr lang="en-US" sz="700" dirty="0" err="1"/>
              <a:t>चूने-पत्थर</a:t>
            </a:r>
            <a:r>
              <a:rPr lang="en-US" sz="700" dirty="0"/>
              <a:t> </a:t>
            </a:r>
            <a:r>
              <a:rPr lang="en-US" sz="700" dirty="0" err="1"/>
              <a:t>का</a:t>
            </a:r>
            <a:r>
              <a:rPr lang="en-US" sz="700" dirty="0"/>
              <a:t> </a:t>
            </a:r>
            <a:r>
              <a:rPr lang="en-US" sz="700" dirty="0" err="1"/>
              <a:t>सीमेंट</a:t>
            </a:r>
            <a:r>
              <a:rPr lang="en-US" sz="700" dirty="0"/>
              <a:t> </a:t>
            </a:r>
            <a:r>
              <a:rPr lang="en-US" sz="700" dirty="0" err="1"/>
              <a:t>होता</a:t>
            </a:r>
            <a:r>
              <a:rPr lang="en-US" sz="700" dirty="0"/>
              <a:t> </a:t>
            </a:r>
            <a:r>
              <a:rPr lang="en-US" sz="700" dirty="0" err="1"/>
              <a:t>है</a:t>
            </a:r>
            <a:r>
              <a:rPr lang="en-US" sz="700" dirty="0"/>
              <a:t>. </a:t>
            </a:r>
            <a:r>
              <a:rPr lang="en-US" sz="700" dirty="0" err="1"/>
              <a:t>इसलिए</a:t>
            </a:r>
            <a:r>
              <a:rPr lang="en-US" sz="700" dirty="0"/>
              <a:t> </a:t>
            </a:r>
            <a:r>
              <a:rPr lang="en-US" sz="700" dirty="0" err="1"/>
              <a:t>उसमें</a:t>
            </a:r>
            <a:r>
              <a:rPr lang="en-US" sz="700" dirty="0"/>
              <a:t> </a:t>
            </a:r>
            <a:r>
              <a:rPr lang="en-US" sz="700" dirty="0" err="1"/>
              <a:t>खुद</a:t>
            </a:r>
            <a:r>
              <a:rPr lang="en-US" sz="700" dirty="0"/>
              <a:t> </a:t>
            </a:r>
            <a:r>
              <a:rPr lang="en-US" sz="700" dirty="0" err="1"/>
              <a:t>अपना</a:t>
            </a:r>
            <a:r>
              <a:rPr lang="en-US" sz="700" dirty="0"/>
              <a:t> </a:t>
            </a:r>
            <a:r>
              <a:rPr lang="en-US" sz="700" dirty="0" err="1"/>
              <a:t>अपघर्षक</a:t>
            </a:r>
            <a:r>
              <a:rPr lang="en-US" sz="700" dirty="0"/>
              <a:t> (</a:t>
            </a:r>
            <a:r>
              <a:rPr lang="en-US" sz="700" dirty="0" err="1"/>
              <a:t>अब्रेसिव</a:t>
            </a:r>
            <a:r>
              <a:rPr lang="en-US" sz="700" dirty="0"/>
              <a:t>) </a:t>
            </a:r>
            <a:r>
              <a:rPr lang="en-US" sz="700" dirty="0" err="1"/>
              <a:t>मौजूद</a:t>
            </a:r>
            <a:r>
              <a:rPr lang="en-US" sz="700" dirty="0"/>
              <a:t> </a:t>
            </a:r>
            <a:r>
              <a:rPr lang="en-US" sz="700" dirty="0" err="1" smtClean="0"/>
              <a:t>होता</a:t>
            </a:r>
            <a:r>
              <a:rPr lang="en-US" sz="700" dirty="0" smtClean="0"/>
              <a:t> </a:t>
            </a:r>
            <a:r>
              <a:rPr lang="en-US" sz="700" dirty="0" err="1"/>
              <a:t>है</a:t>
            </a:r>
            <a:r>
              <a:rPr lang="en-US" sz="700" dirty="0"/>
              <a:t>.</a:t>
            </a:r>
          </a:p>
        </p:txBody>
      </p:sp>
    </p:spTree>
    <p:extLst>
      <p:ext uri="{BB962C8B-B14F-4D97-AF65-F5344CB8AC3E}">
        <p14:creationId xmlns:p14="http://schemas.microsoft.com/office/powerpoint/2010/main" val="227241719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98306" name="Picture 2" descr="C:\Users\HP\Desktop\PYRAMIDS\PYRAMID IMAGES\p0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592541" cy="33004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6140" y="126206"/>
            <a:ext cx="4191000" cy="738664"/>
          </a:xfrm>
          <a:prstGeom prst="rect">
            <a:avLst/>
          </a:prstGeom>
        </p:spPr>
        <p:txBody>
          <a:bodyPr wrap="square">
            <a:spAutoFit/>
          </a:bodyPr>
          <a:lstStyle/>
          <a:p>
            <a:r>
              <a:rPr lang="en-US" sz="700" dirty="0" err="1"/>
              <a:t>प्राचीन</a:t>
            </a:r>
            <a:r>
              <a:rPr lang="en-US" sz="700" dirty="0"/>
              <a:t> </a:t>
            </a:r>
            <a:r>
              <a:rPr lang="en-US" sz="700" dirty="0" err="1"/>
              <a:t>साम्राज्य</a:t>
            </a:r>
            <a:r>
              <a:rPr lang="en-US" sz="700" dirty="0"/>
              <a:t> </a:t>
            </a:r>
            <a:r>
              <a:rPr lang="en-US" sz="700" dirty="0" err="1"/>
              <a:t>के</a:t>
            </a:r>
            <a:r>
              <a:rPr lang="en-US" sz="700" dirty="0"/>
              <a:t> </a:t>
            </a:r>
            <a:r>
              <a:rPr lang="en-US" sz="700" dirty="0" err="1"/>
              <a:t>पत्थरों</a:t>
            </a:r>
            <a:r>
              <a:rPr lang="en-US" sz="700" dirty="0"/>
              <a:t> </a:t>
            </a:r>
            <a:r>
              <a:rPr lang="en-US" sz="700" dirty="0" err="1"/>
              <a:t>की</a:t>
            </a:r>
            <a:r>
              <a:rPr lang="en-US" sz="700" dirty="0"/>
              <a:t> </a:t>
            </a:r>
            <a:r>
              <a:rPr lang="en-US" sz="700" dirty="0" err="1"/>
              <a:t>चुनाई</a:t>
            </a:r>
            <a:r>
              <a:rPr lang="en-US" sz="700" dirty="0"/>
              <a:t> </a:t>
            </a:r>
            <a:r>
              <a:rPr lang="en-US" sz="700" dirty="0" err="1"/>
              <a:t>में</a:t>
            </a:r>
            <a:r>
              <a:rPr lang="en-US" sz="700" dirty="0"/>
              <a:t> </a:t>
            </a:r>
            <a:r>
              <a:rPr lang="en-US" sz="700" dirty="0" err="1"/>
              <a:t>हम</a:t>
            </a:r>
            <a:r>
              <a:rPr lang="en-US" sz="700" dirty="0"/>
              <a:t> </a:t>
            </a:r>
            <a:r>
              <a:rPr lang="en-US" sz="700" dirty="0" err="1"/>
              <a:t>देखते</a:t>
            </a:r>
            <a:r>
              <a:rPr lang="en-US" sz="700" dirty="0"/>
              <a:t> </a:t>
            </a:r>
            <a:r>
              <a:rPr lang="en-US" sz="700" dirty="0" err="1"/>
              <a:t>हैं</a:t>
            </a:r>
            <a:r>
              <a:rPr lang="en-US" sz="700" dirty="0"/>
              <a:t> </a:t>
            </a:r>
            <a:r>
              <a:rPr lang="en-US" sz="700" dirty="0" err="1"/>
              <a:t>कि</a:t>
            </a:r>
            <a:r>
              <a:rPr lang="en-US" sz="700" dirty="0"/>
              <a:t> </a:t>
            </a:r>
            <a:r>
              <a:rPr lang="en-US" sz="700" dirty="0" err="1"/>
              <a:t>वे</a:t>
            </a:r>
            <a:r>
              <a:rPr lang="en-US" sz="700" dirty="0"/>
              <a:t> </a:t>
            </a:r>
            <a:r>
              <a:rPr lang="en-US" sz="700" dirty="0" err="1"/>
              <a:t>इतनी</a:t>
            </a:r>
            <a:r>
              <a:rPr lang="en-US" sz="700" dirty="0"/>
              <a:t> </a:t>
            </a:r>
            <a:r>
              <a:rPr lang="en-US" sz="700" dirty="0" err="1"/>
              <a:t>मजबूती</a:t>
            </a:r>
            <a:r>
              <a:rPr lang="en-US" sz="700" dirty="0"/>
              <a:t> </a:t>
            </a:r>
            <a:r>
              <a:rPr lang="en-US" sz="700" dirty="0" err="1"/>
              <a:t>से</a:t>
            </a:r>
            <a:r>
              <a:rPr lang="en-US" sz="700" dirty="0"/>
              <a:t> </a:t>
            </a:r>
            <a:r>
              <a:rPr lang="en-US" sz="700" dirty="0" err="1"/>
              <a:t>जुड़े</a:t>
            </a:r>
            <a:r>
              <a:rPr lang="en-US" sz="700" dirty="0"/>
              <a:t> </a:t>
            </a:r>
            <a:r>
              <a:rPr lang="en-US" sz="700" dirty="0" err="1"/>
              <a:t>होते</a:t>
            </a:r>
            <a:r>
              <a:rPr lang="en-US" sz="700" dirty="0"/>
              <a:t> </a:t>
            </a:r>
            <a:r>
              <a:rPr lang="en-US" sz="700" dirty="0" err="1"/>
              <a:t>थे</a:t>
            </a:r>
            <a:r>
              <a:rPr lang="en-US" sz="700" dirty="0"/>
              <a:t> </a:t>
            </a:r>
            <a:r>
              <a:rPr lang="en-US" sz="700" dirty="0" err="1"/>
              <a:t>कि</a:t>
            </a:r>
            <a:r>
              <a:rPr lang="en-US" sz="700" dirty="0"/>
              <a:t> </a:t>
            </a:r>
            <a:r>
              <a:rPr lang="en-US" sz="700" dirty="0" err="1"/>
              <a:t>हम</a:t>
            </a:r>
            <a:r>
              <a:rPr lang="en-US" sz="700" dirty="0"/>
              <a:t> </a:t>
            </a:r>
            <a:r>
              <a:rPr lang="en-US" sz="700" dirty="0" err="1"/>
              <a:t>जोड़ों</a:t>
            </a:r>
            <a:r>
              <a:rPr lang="en-US" sz="700" dirty="0"/>
              <a:t> </a:t>
            </a:r>
            <a:r>
              <a:rPr lang="en-US" sz="700" dirty="0" err="1"/>
              <a:t>में</a:t>
            </a:r>
            <a:r>
              <a:rPr lang="en-US" sz="700" dirty="0"/>
              <a:t> </a:t>
            </a:r>
            <a:r>
              <a:rPr lang="en-US" sz="700" dirty="0" err="1"/>
              <a:t>रेजर</a:t>
            </a:r>
            <a:r>
              <a:rPr lang="en-US" sz="700" dirty="0"/>
              <a:t> </a:t>
            </a:r>
            <a:r>
              <a:rPr lang="en-US" sz="700" dirty="0" err="1"/>
              <a:t>ब्लेड</a:t>
            </a:r>
            <a:r>
              <a:rPr lang="en-US" sz="700" dirty="0"/>
              <a:t> </a:t>
            </a:r>
            <a:r>
              <a:rPr lang="en-US" sz="700" dirty="0" err="1"/>
              <a:t>तक</a:t>
            </a:r>
            <a:r>
              <a:rPr lang="en-US" sz="700" dirty="0"/>
              <a:t> </a:t>
            </a:r>
            <a:r>
              <a:rPr lang="en-US" sz="700" dirty="0" err="1"/>
              <a:t>नहीं</a:t>
            </a:r>
            <a:r>
              <a:rPr lang="en-US" sz="700" dirty="0"/>
              <a:t> </a:t>
            </a:r>
            <a:r>
              <a:rPr lang="en-US" sz="700" dirty="0" err="1"/>
              <a:t>घुसा</a:t>
            </a:r>
            <a:r>
              <a:rPr lang="en-US" sz="700" dirty="0"/>
              <a:t> </a:t>
            </a:r>
            <a:r>
              <a:rPr lang="en-US" sz="700" dirty="0" err="1"/>
              <a:t>सकते</a:t>
            </a:r>
            <a:r>
              <a:rPr lang="en-US" sz="700" dirty="0"/>
              <a:t> </a:t>
            </a:r>
            <a:r>
              <a:rPr lang="en-US" sz="700" dirty="0" err="1"/>
              <a:t>थे</a:t>
            </a:r>
            <a:r>
              <a:rPr lang="en-US" sz="700" dirty="0"/>
              <a:t>. </a:t>
            </a:r>
            <a:r>
              <a:rPr lang="en-US" sz="700" dirty="0" err="1"/>
              <a:t>इसके</a:t>
            </a:r>
            <a:r>
              <a:rPr lang="en-US" sz="700" dirty="0"/>
              <a:t> </a:t>
            </a:r>
            <a:r>
              <a:rPr lang="en-US" sz="700" dirty="0" err="1"/>
              <a:t>अलावा</a:t>
            </a:r>
            <a:r>
              <a:rPr lang="en-US" sz="700" dirty="0"/>
              <a:t>, </a:t>
            </a:r>
            <a:r>
              <a:rPr lang="en-US" sz="700" dirty="0" err="1"/>
              <a:t>ये</a:t>
            </a:r>
            <a:r>
              <a:rPr lang="en-US" sz="700" dirty="0"/>
              <a:t> </a:t>
            </a:r>
            <a:r>
              <a:rPr lang="en-US" sz="700" dirty="0" err="1"/>
              <a:t>जोड</a:t>
            </a:r>
            <a:r>
              <a:rPr lang="en-US" sz="700" dirty="0"/>
              <a:t>़ </a:t>
            </a:r>
            <a:r>
              <a:rPr lang="en-US" sz="700" dirty="0" err="1"/>
              <a:t>वक्र</a:t>
            </a:r>
            <a:r>
              <a:rPr lang="en-US" sz="700" dirty="0"/>
              <a:t> (</a:t>
            </a:r>
            <a:r>
              <a:rPr lang="en-US" sz="700" dirty="0" err="1"/>
              <a:t>सिनुअस</a:t>
            </a:r>
            <a:r>
              <a:rPr lang="en-US" sz="700" dirty="0"/>
              <a:t>) </a:t>
            </a:r>
            <a:r>
              <a:rPr lang="en-US" sz="700" dirty="0" err="1"/>
              <a:t>थे</a:t>
            </a:r>
            <a:r>
              <a:rPr lang="en-US" sz="700" dirty="0"/>
              <a:t>. </a:t>
            </a:r>
            <a:r>
              <a:rPr lang="en-US" sz="700" dirty="0" err="1"/>
              <a:t>उन्नीसवीं</a:t>
            </a:r>
            <a:r>
              <a:rPr lang="en-US" sz="700" dirty="0"/>
              <a:t> </a:t>
            </a:r>
            <a:r>
              <a:rPr lang="en-US" sz="700" dirty="0" err="1"/>
              <a:t>शताब्दी</a:t>
            </a:r>
            <a:r>
              <a:rPr lang="en-US" sz="700" dirty="0"/>
              <a:t> </a:t>
            </a:r>
            <a:r>
              <a:rPr lang="en-US" sz="700" dirty="0" err="1"/>
              <a:t>के</a:t>
            </a:r>
            <a:r>
              <a:rPr lang="en-US" sz="700" dirty="0"/>
              <a:t> </a:t>
            </a:r>
            <a:r>
              <a:rPr lang="en-US" sz="700" dirty="0" err="1"/>
              <a:t>बाद</a:t>
            </a:r>
            <a:r>
              <a:rPr lang="en-US" sz="700" dirty="0"/>
              <a:t> </a:t>
            </a:r>
            <a:r>
              <a:rPr lang="en-US" sz="700" dirty="0" err="1"/>
              <a:t>से</a:t>
            </a:r>
            <a:r>
              <a:rPr lang="en-US" sz="700" dirty="0"/>
              <a:t>, </a:t>
            </a:r>
            <a:r>
              <a:rPr lang="en-US" sz="700" dirty="0" err="1"/>
              <a:t>मिस्र</a:t>
            </a:r>
            <a:r>
              <a:rPr lang="en-US" sz="700" dirty="0"/>
              <a:t> </a:t>
            </a:r>
            <a:r>
              <a:rPr lang="en-US" sz="700" dirty="0" err="1"/>
              <a:t>के</a:t>
            </a:r>
            <a:r>
              <a:rPr lang="en-US" sz="700" dirty="0"/>
              <a:t> </a:t>
            </a:r>
            <a:r>
              <a:rPr lang="en-US" sz="700" dirty="0" err="1"/>
              <a:t>वैज्ञानिकों</a:t>
            </a:r>
            <a:r>
              <a:rPr lang="en-US" sz="700" dirty="0"/>
              <a:t> </a:t>
            </a:r>
            <a:r>
              <a:rPr lang="en-US" sz="700" dirty="0" err="1"/>
              <a:t>ने</a:t>
            </a:r>
            <a:r>
              <a:rPr lang="en-US" sz="700" dirty="0"/>
              <a:t> </a:t>
            </a:r>
            <a:r>
              <a:rPr lang="en-US" sz="700" dirty="0" err="1"/>
              <a:t>सुझाव</a:t>
            </a:r>
            <a:r>
              <a:rPr lang="en-US" sz="700" dirty="0"/>
              <a:t> </a:t>
            </a:r>
            <a:r>
              <a:rPr lang="en-US" sz="700" dirty="0" err="1"/>
              <a:t>दिया</a:t>
            </a:r>
            <a:r>
              <a:rPr lang="en-US" sz="700" dirty="0"/>
              <a:t> </a:t>
            </a:r>
            <a:r>
              <a:rPr lang="en-US" sz="700" dirty="0" err="1"/>
              <a:t>कि</a:t>
            </a:r>
            <a:r>
              <a:rPr lang="en-US" sz="700" dirty="0"/>
              <a:t> </a:t>
            </a:r>
            <a:r>
              <a:rPr lang="en-US" sz="700" dirty="0" err="1"/>
              <a:t>इन</a:t>
            </a:r>
            <a:r>
              <a:rPr lang="en-US" sz="700" dirty="0"/>
              <a:t> </a:t>
            </a:r>
            <a:r>
              <a:rPr lang="en-US" sz="700" dirty="0" err="1"/>
              <a:t>जोड़ों</a:t>
            </a:r>
            <a:r>
              <a:rPr lang="en-US" sz="700" dirty="0"/>
              <a:t> </a:t>
            </a:r>
            <a:r>
              <a:rPr lang="en-US" sz="700" dirty="0" err="1"/>
              <a:t>पर</a:t>
            </a:r>
            <a:r>
              <a:rPr lang="en-US" sz="700" dirty="0"/>
              <a:t> "</a:t>
            </a:r>
            <a:r>
              <a:rPr lang="en-US" sz="700" dirty="0" err="1"/>
              <a:t>काम</a:t>
            </a:r>
            <a:r>
              <a:rPr lang="en-US" sz="700" dirty="0"/>
              <a:t>" </a:t>
            </a:r>
            <a:r>
              <a:rPr lang="en-US" sz="700" dirty="0" err="1"/>
              <a:t>किया</a:t>
            </a:r>
            <a:r>
              <a:rPr lang="en-US" sz="700" dirty="0"/>
              <a:t> </a:t>
            </a:r>
            <a:r>
              <a:rPr lang="en-US" sz="700" dirty="0" err="1"/>
              <a:t>गया</a:t>
            </a:r>
            <a:r>
              <a:rPr lang="en-US" sz="700" dirty="0"/>
              <a:t> </a:t>
            </a:r>
            <a:r>
              <a:rPr lang="en-US" sz="700" dirty="0" err="1"/>
              <a:t>होगा</a:t>
            </a:r>
            <a:r>
              <a:rPr lang="en-US" sz="700" dirty="0"/>
              <a:t>. </a:t>
            </a:r>
            <a:r>
              <a:rPr lang="en-US" sz="700" dirty="0" err="1"/>
              <a:t>एंटोनी</a:t>
            </a:r>
            <a:r>
              <a:rPr lang="en-US" sz="700" dirty="0"/>
              <a:t> </a:t>
            </a:r>
            <a:r>
              <a:rPr lang="en-US" sz="700" dirty="0" err="1"/>
              <a:t>ने</a:t>
            </a:r>
            <a:r>
              <a:rPr lang="en-US" sz="700" dirty="0"/>
              <a:t> </a:t>
            </a:r>
            <a:r>
              <a:rPr lang="en-US" sz="700" dirty="0" err="1"/>
              <a:t>अपना</a:t>
            </a:r>
            <a:r>
              <a:rPr lang="en-US" sz="700" dirty="0"/>
              <a:t> </a:t>
            </a:r>
            <a:r>
              <a:rPr lang="en-US" sz="700" dirty="0" err="1"/>
              <a:t>ध्यान</a:t>
            </a:r>
            <a:r>
              <a:rPr lang="en-US" sz="700" dirty="0"/>
              <a:t> </a:t>
            </a:r>
            <a:r>
              <a:rPr lang="en-US" sz="700" dirty="0" err="1"/>
              <a:t>सैंडस्टोन</a:t>
            </a:r>
            <a:r>
              <a:rPr lang="en-US" sz="700" dirty="0"/>
              <a:t> </a:t>
            </a:r>
            <a:r>
              <a:rPr lang="en-US" sz="700" dirty="0" err="1"/>
              <a:t>की</a:t>
            </a:r>
            <a:r>
              <a:rPr lang="en-US" sz="700" dirty="0"/>
              <a:t> </a:t>
            </a:r>
            <a:r>
              <a:rPr lang="en-US" sz="700" dirty="0" err="1"/>
              <a:t>बनी</a:t>
            </a:r>
            <a:r>
              <a:rPr lang="en-US" sz="700" dirty="0"/>
              <a:t>, </a:t>
            </a:r>
            <a:r>
              <a:rPr lang="en-US" sz="700" dirty="0" err="1"/>
              <a:t>टॉलेमिक</a:t>
            </a:r>
            <a:r>
              <a:rPr lang="en-US" sz="700" dirty="0"/>
              <a:t> </a:t>
            </a:r>
            <a:r>
              <a:rPr lang="en-US" sz="700" dirty="0" err="1"/>
              <a:t>काल</a:t>
            </a:r>
            <a:r>
              <a:rPr lang="en-US" sz="700" dirty="0"/>
              <a:t> </a:t>
            </a:r>
            <a:r>
              <a:rPr lang="en-US" sz="700" dirty="0" err="1"/>
              <a:t>की</a:t>
            </a:r>
            <a:r>
              <a:rPr lang="en-US" sz="700" dirty="0"/>
              <a:t> </a:t>
            </a:r>
            <a:r>
              <a:rPr lang="en-US" sz="700" dirty="0" err="1"/>
              <a:t>अपेक्षाकृत</a:t>
            </a:r>
            <a:r>
              <a:rPr lang="en-US" sz="700" dirty="0"/>
              <a:t> </a:t>
            </a:r>
            <a:r>
              <a:rPr lang="en-US" sz="700" dirty="0" err="1"/>
              <a:t>नई</a:t>
            </a:r>
            <a:r>
              <a:rPr lang="en-US" sz="700" dirty="0"/>
              <a:t> </a:t>
            </a:r>
            <a:r>
              <a:rPr lang="en-US" sz="700" dirty="0" err="1"/>
              <a:t>इमारतों</a:t>
            </a:r>
            <a:r>
              <a:rPr lang="en-US" sz="700" dirty="0"/>
              <a:t> (*) </a:t>
            </a:r>
            <a:r>
              <a:rPr lang="en-US" sz="700" dirty="0" err="1"/>
              <a:t>पर</a:t>
            </a:r>
            <a:r>
              <a:rPr lang="en-US" sz="700" dirty="0"/>
              <a:t> </a:t>
            </a:r>
            <a:r>
              <a:rPr lang="en-US" sz="700" dirty="0" err="1"/>
              <a:t>केंद्रित</a:t>
            </a:r>
            <a:r>
              <a:rPr lang="en-US" sz="700" dirty="0"/>
              <a:t> </a:t>
            </a:r>
            <a:r>
              <a:rPr lang="en-US" sz="700" dirty="0" err="1" smtClean="0"/>
              <a:t>किया</a:t>
            </a:r>
            <a:r>
              <a:rPr lang="en-US" sz="700" dirty="0" smtClean="0"/>
              <a:t>. </a:t>
            </a:r>
            <a:r>
              <a:rPr lang="en-US" sz="700" dirty="0" err="1"/>
              <a:t>परीक्षण</a:t>
            </a:r>
            <a:r>
              <a:rPr lang="en-US" sz="700" dirty="0"/>
              <a:t> </a:t>
            </a:r>
            <a:r>
              <a:rPr lang="en-US" sz="700" dirty="0" err="1"/>
              <a:t>के</a:t>
            </a:r>
            <a:r>
              <a:rPr lang="en-US" sz="700" dirty="0"/>
              <a:t> </a:t>
            </a:r>
            <a:r>
              <a:rPr lang="en-US" sz="700" dirty="0" err="1"/>
              <a:t>दौरान</a:t>
            </a:r>
            <a:r>
              <a:rPr lang="en-US" sz="700" dirty="0"/>
              <a:t> </a:t>
            </a:r>
            <a:r>
              <a:rPr lang="en-US" sz="700" dirty="0" err="1"/>
              <a:t>वहां</a:t>
            </a:r>
            <a:r>
              <a:rPr lang="en-US" sz="700" dirty="0"/>
              <a:t> </a:t>
            </a:r>
            <a:r>
              <a:rPr lang="en-US" sz="700" dirty="0" err="1"/>
              <a:t>उपकरणों</a:t>
            </a:r>
            <a:r>
              <a:rPr lang="en-US" sz="700" dirty="0"/>
              <a:t> </a:t>
            </a:r>
            <a:r>
              <a:rPr lang="en-US" sz="700" dirty="0" err="1"/>
              <a:t>के</a:t>
            </a:r>
            <a:r>
              <a:rPr lang="en-US" sz="700" dirty="0"/>
              <a:t> </a:t>
            </a:r>
            <a:r>
              <a:rPr lang="en-US" sz="700" dirty="0" err="1"/>
              <a:t>निशान</a:t>
            </a:r>
            <a:r>
              <a:rPr lang="en-US" sz="700" dirty="0"/>
              <a:t> (</a:t>
            </a:r>
            <a:r>
              <a:rPr lang="en-US" sz="700" dirty="0" err="1"/>
              <a:t>आरी</a:t>
            </a:r>
            <a:r>
              <a:rPr lang="en-US" sz="700" dirty="0"/>
              <a:t> </a:t>
            </a:r>
            <a:r>
              <a:rPr lang="en-US" sz="700" dirty="0" err="1"/>
              <a:t>के</a:t>
            </a:r>
            <a:r>
              <a:rPr lang="en-US" sz="700" dirty="0"/>
              <a:t> </a:t>
            </a:r>
            <a:r>
              <a:rPr lang="en-US" sz="700" dirty="0" err="1"/>
              <a:t>जोड़</a:t>
            </a:r>
            <a:r>
              <a:rPr lang="en-US" sz="700" dirty="0"/>
              <a:t>) </a:t>
            </a:r>
            <a:r>
              <a:rPr lang="en-US" sz="700" dirty="0" err="1"/>
              <a:t>दिखाई</a:t>
            </a:r>
            <a:r>
              <a:rPr lang="en-US" sz="700" dirty="0"/>
              <a:t> </a:t>
            </a:r>
            <a:r>
              <a:rPr lang="en-US" sz="700" dirty="0" err="1"/>
              <a:t>दिए</a:t>
            </a:r>
            <a:r>
              <a:rPr lang="en-US" sz="700" dirty="0"/>
              <a:t>. </a:t>
            </a:r>
            <a:r>
              <a:rPr lang="en-US" sz="700" dirty="0" err="1"/>
              <a:t>सामने</a:t>
            </a:r>
            <a:r>
              <a:rPr lang="en-US" sz="700" dirty="0"/>
              <a:t> </a:t>
            </a:r>
            <a:r>
              <a:rPr lang="en-US" sz="700" dirty="0" err="1"/>
              <a:t>मुंह</a:t>
            </a:r>
            <a:r>
              <a:rPr lang="en-US" sz="700" dirty="0"/>
              <a:t> </a:t>
            </a:r>
            <a:r>
              <a:rPr lang="en-US" sz="700" dirty="0" err="1"/>
              <a:t>वाले</a:t>
            </a:r>
            <a:r>
              <a:rPr lang="en-US" sz="700" dirty="0"/>
              <a:t> </a:t>
            </a:r>
            <a:r>
              <a:rPr lang="en-US" sz="700" dirty="0" err="1"/>
              <a:t>पत्थरों</a:t>
            </a:r>
            <a:r>
              <a:rPr lang="en-US" sz="700" dirty="0"/>
              <a:t> </a:t>
            </a:r>
            <a:r>
              <a:rPr lang="en-US" sz="700" dirty="0" err="1"/>
              <a:t>को</a:t>
            </a:r>
            <a:r>
              <a:rPr lang="en-US" sz="700" dirty="0"/>
              <a:t> </a:t>
            </a:r>
            <a:r>
              <a:rPr lang="en-US" sz="700" dirty="0" err="1"/>
              <a:t>उनकी</a:t>
            </a:r>
            <a:r>
              <a:rPr lang="en-US" sz="700" dirty="0"/>
              <a:t> </a:t>
            </a:r>
            <a:r>
              <a:rPr lang="en-US" sz="700" dirty="0" err="1"/>
              <a:t>संपूर्ण</a:t>
            </a:r>
            <a:r>
              <a:rPr lang="en-US" sz="700" dirty="0"/>
              <a:t> </a:t>
            </a:r>
            <a:r>
              <a:rPr lang="en-US" sz="700" dirty="0" err="1"/>
              <a:t>संपर्क</a:t>
            </a:r>
            <a:r>
              <a:rPr lang="en-US" sz="700" dirty="0"/>
              <a:t> </a:t>
            </a:r>
            <a:r>
              <a:rPr lang="en-US" sz="700" dirty="0" err="1"/>
              <a:t>सतह</a:t>
            </a:r>
            <a:r>
              <a:rPr lang="en-US" sz="700" dirty="0"/>
              <a:t> </a:t>
            </a:r>
            <a:r>
              <a:rPr lang="en-US" sz="700" dirty="0" err="1"/>
              <a:t>तक</a:t>
            </a:r>
            <a:r>
              <a:rPr lang="en-US" sz="700" dirty="0"/>
              <a:t> </a:t>
            </a:r>
            <a:r>
              <a:rPr lang="en-US" sz="700" dirty="0" err="1"/>
              <a:t>नहीं</a:t>
            </a:r>
            <a:r>
              <a:rPr lang="en-US" sz="700" dirty="0"/>
              <a:t> </a:t>
            </a:r>
            <a:r>
              <a:rPr lang="en-US" sz="700" dirty="0" err="1"/>
              <a:t>तराशा</a:t>
            </a:r>
            <a:r>
              <a:rPr lang="en-US" sz="700" dirty="0"/>
              <a:t> </a:t>
            </a:r>
            <a:r>
              <a:rPr lang="en-US" sz="700" dirty="0" err="1"/>
              <a:t>गया</a:t>
            </a:r>
            <a:r>
              <a:rPr lang="en-US" sz="700" dirty="0"/>
              <a:t> </a:t>
            </a:r>
            <a:r>
              <a:rPr lang="en-US" sz="700" dirty="0" err="1"/>
              <a:t>था</a:t>
            </a:r>
            <a:r>
              <a:rPr lang="en-US" sz="700" dirty="0"/>
              <a:t>. </a:t>
            </a:r>
            <a:r>
              <a:rPr lang="en-US" sz="700" dirty="0" err="1"/>
              <a:t>केवल</a:t>
            </a:r>
            <a:r>
              <a:rPr lang="en-US" sz="700" dirty="0"/>
              <a:t> </a:t>
            </a:r>
            <a:r>
              <a:rPr lang="en-US" sz="700" dirty="0" err="1"/>
              <a:t>उनकी</a:t>
            </a:r>
            <a:r>
              <a:rPr lang="en-US" sz="700" dirty="0"/>
              <a:t> </a:t>
            </a:r>
            <a:r>
              <a:rPr lang="en-US" sz="700" dirty="0" err="1"/>
              <a:t>परिधि</a:t>
            </a:r>
            <a:r>
              <a:rPr lang="en-US" sz="700" dirty="0"/>
              <a:t> </a:t>
            </a:r>
            <a:r>
              <a:rPr lang="en-US" sz="700" dirty="0" err="1"/>
              <a:t>पर</a:t>
            </a:r>
            <a:r>
              <a:rPr lang="en-US" sz="700" dirty="0"/>
              <a:t>, 3 </a:t>
            </a:r>
            <a:r>
              <a:rPr lang="en-US" sz="700" dirty="0" err="1"/>
              <a:t>से</a:t>
            </a:r>
            <a:r>
              <a:rPr lang="en-US" sz="700" dirty="0"/>
              <a:t> 5-</a:t>
            </a:r>
            <a:r>
              <a:rPr lang="en-US" sz="700" dirty="0" err="1"/>
              <a:t>सेमी</a:t>
            </a:r>
            <a:r>
              <a:rPr lang="en-US" sz="700" dirty="0"/>
              <a:t> </a:t>
            </a:r>
            <a:r>
              <a:rPr lang="en-US" sz="700" dirty="0" err="1"/>
              <a:t>गहराई</a:t>
            </a:r>
            <a:r>
              <a:rPr lang="en-US" sz="700" dirty="0"/>
              <a:t> </a:t>
            </a:r>
            <a:r>
              <a:rPr lang="en-US" sz="700" dirty="0" err="1"/>
              <a:t>तक</a:t>
            </a:r>
            <a:r>
              <a:rPr lang="en-US" sz="700" dirty="0"/>
              <a:t> </a:t>
            </a:r>
            <a:r>
              <a:rPr lang="en-US" sz="700" dirty="0" err="1"/>
              <a:t>काम</a:t>
            </a:r>
            <a:r>
              <a:rPr lang="en-US" sz="700" dirty="0"/>
              <a:t> </a:t>
            </a:r>
            <a:r>
              <a:rPr lang="en-US" sz="700" dirty="0" err="1"/>
              <a:t>किया</a:t>
            </a:r>
            <a:r>
              <a:rPr lang="en-US" sz="700" dirty="0"/>
              <a:t> </a:t>
            </a:r>
            <a:r>
              <a:rPr lang="en-US" sz="700" dirty="0" err="1"/>
              <a:t>गया</a:t>
            </a:r>
            <a:r>
              <a:rPr lang="en-US" sz="700" dirty="0"/>
              <a:t> </a:t>
            </a:r>
            <a:r>
              <a:rPr lang="en-US" sz="700" dirty="0" err="1"/>
              <a:t>था</a:t>
            </a:r>
            <a:r>
              <a:rPr lang="en-US" sz="700" dirty="0"/>
              <a:t>. </a:t>
            </a:r>
            <a:r>
              <a:rPr lang="en-US" sz="700" dirty="0" err="1"/>
              <a:t>शेष</a:t>
            </a:r>
            <a:r>
              <a:rPr lang="en-US" sz="700" dirty="0"/>
              <a:t> </a:t>
            </a:r>
            <a:r>
              <a:rPr lang="en-US" sz="700" dirty="0" err="1"/>
              <a:t>सतह</a:t>
            </a:r>
            <a:r>
              <a:rPr lang="en-US" sz="700" dirty="0"/>
              <a:t> "</a:t>
            </a:r>
            <a:r>
              <a:rPr lang="en-US" sz="700" dirty="0" err="1"/>
              <a:t>परिष्कृत</a:t>
            </a:r>
            <a:r>
              <a:rPr lang="en-US" sz="700" dirty="0"/>
              <a:t>" </a:t>
            </a:r>
            <a:r>
              <a:rPr lang="en-US" sz="700" dirty="0" err="1"/>
              <a:t>थी</a:t>
            </a:r>
            <a:r>
              <a:rPr lang="en-US" sz="700" dirty="0"/>
              <a:t>. </a:t>
            </a:r>
            <a:r>
              <a:rPr lang="en-US" sz="700" dirty="0" err="1" smtClean="0"/>
              <a:t>हम</a:t>
            </a:r>
            <a:r>
              <a:rPr lang="hi-IN" sz="700" dirty="0" smtClean="0"/>
              <a:t>ने</a:t>
            </a:r>
            <a:r>
              <a:rPr lang="en-US" sz="700" dirty="0" smtClean="0"/>
              <a:t> </a:t>
            </a:r>
            <a:r>
              <a:rPr lang="en-US" sz="700" dirty="0" err="1"/>
              <a:t>दोनों</a:t>
            </a:r>
            <a:r>
              <a:rPr lang="en-US" sz="700" dirty="0"/>
              <a:t> </a:t>
            </a:r>
            <a:r>
              <a:rPr lang="en-US" sz="700" dirty="0" err="1"/>
              <a:t>विपरीत</a:t>
            </a:r>
            <a:r>
              <a:rPr lang="en-US" sz="700" dirty="0"/>
              <a:t> </a:t>
            </a:r>
            <a:r>
              <a:rPr lang="en-US" sz="700" dirty="0" err="1"/>
              <a:t>चेहरों</a:t>
            </a:r>
            <a:r>
              <a:rPr lang="en-US" sz="700" dirty="0"/>
              <a:t> </a:t>
            </a:r>
            <a:r>
              <a:rPr lang="en-US" sz="700" dirty="0" err="1"/>
              <a:t>पर</a:t>
            </a:r>
            <a:r>
              <a:rPr lang="en-US" sz="700" dirty="0"/>
              <a:t> 3 </a:t>
            </a:r>
            <a:r>
              <a:rPr lang="en-US" sz="700" dirty="0" err="1"/>
              <a:t>या</a:t>
            </a:r>
            <a:r>
              <a:rPr lang="en-US" sz="700" dirty="0"/>
              <a:t> 4-</a:t>
            </a:r>
            <a:r>
              <a:rPr lang="en-US" sz="700" dirty="0" err="1"/>
              <a:t>मिमी</a:t>
            </a:r>
            <a:r>
              <a:rPr lang="en-US" sz="700" dirty="0"/>
              <a:t> </a:t>
            </a:r>
            <a:r>
              <a:rPr lang="en-US" sz="700" dirty="0" err="1"/>
              <a:t>की</a:t>
            </a:r>
            <a:r>
              <a:rPr lang="en-US" sz="700" dirty="0"/>
              <a:t> </a:t>
            </a:r>
            <a:r>
              <a:rPr lang="en-US" sz="700" dirty="0" err="1"/>
              <a:t>खोखली</a:t>
            </a:r>
            <a:r>
              <a:rPr lang="en-US" sz="700" dirty="0"/>
              <a:t> </a:t>
            </a:r>
            <a:r>
              <a:rPr lang="en-US" sz="700" dirty="0" err="1"/>
              <a:t>रचनाएं</a:t>
            </a:r>
            <a:r>
              <a:rPr lang="en-US" sz="700" dirty="0"/>
              <a:t> </a:t>
            </a:r>
            <a:r>
              <a:rPr lang="hi-IN" sz="700" dirty="0" smtClean="0"/>
              <a:t>बनायीं</a:t>
            </a:r>
            <a:r>
              <a:rPr lang="en-US" sz="700" dirty="0" smtClean="0"/>
              <a:t>. </a:t>
            </a:r>
            <a:endParaRPr lang="en-US" sz="700" dirty="0"/>
          </a:p>
        </p:txBody>
      </p:sp>
      <p:sp>
        <p:nvSpPr>
          <p:cNvPr id="6" name="Rectangle 5"/>
          <p:cNvSpPr/>
          <p:nvPr/>
        </p:nvSpPr>
        <p:spPr>
          <a:xfrm>
            <a:off x="184311" y="864870"/>
            <a:ext cx="1247030" cy="1923604"/>
          </a:xfrm>
          <a:prstGeom prst="rect">
            <a:avLst/>
          </a:prstGeom>
        </p:spPr>
        <p:txBody>
          <a:bodyPr wrap="square">
            <a:spAutoFit/>
          </a:bodyPr>
          <a:lstStyle/>
          <a:p>
            <a:r>
              <a:rPr lang="en-US" sz="700" dirty="0" err="1"/>
              <a:t>उसके</a:t>
            </a:r>
            <a:r>
              <a:rPr lang="en-US" sz="700" dirty="0"/>
              <a:t> </a:t>
            </a:r>
            <a:r>
              <a:rPr lang="en-US" sz="700" dirty="0" err="1"/>
              <a:t>बाद</a:t>
            </a:r>
            <a:r>
              <a:rPr lang="en-US" sz="700" dirty="0"/>
              <a:t> </a:t>
            </a:r>
            <a:r>
              <a:rPr lang="en-US" sz="700" dirty="0" err="1"/>
              <a:t>जोड़</a:t>
            </a:r>
            <a:r>
              <a:rPr lang="en-US" sz="700" dirty="0"/>
              <a:t> </a:t>
            </a:r>
            <a:r>
              <a:rPr lang="en-US" sz="700" dirty="0" err="1"/>
              <a:t>को</a:t>
            </a:r>
            <a:r>
              <a:rPr lang="en-US" sz="700" dirty="0"/>
              <a:t> </a:t>
            </a:r>
            <a:r>
              <a:rPr lang="en-US" sz="700" dirty="0" err="1"/>
              <a:t>काटने</a:t>
            </a:r>
            <a:r>
              <a:rPr lang="en-US" sz="700" dirty="0"/>
              <a:t> </a:t>
            </a:r>
            <a:r>
              <a:rPr lang="en-US" sz="700" dirty="0" err="1"/>
              <a:t>का</a:t>
            </a:r>
            <a:r>
              <a:rPr lang="en-US" sz="700" dirty="0"/>
              <a:t> </a:t>
            </a:r>
            <a:r>
              <a:rPr lang="en-US" sz="700" dirty="0" err="1"/>
              <a:t>काम</a:t>
            </a:r>
            <a:r>
              <a:rPr lang="en-US" sz="700" dirty="0"/>
              <a:t> </a:t>
            </a:r>
            <a:r>
              <a:rPr lang="en-US" sz="700" dirty="0" err="1"/>
              <a:t>शुरू</a:t>
            </a:r>
            <a:r>
              <a:rPr lang="en-US" sz="700" dirty="0"/>
              <a:t> </a:t>
            </a:r>
            <a:r>
              <a:rPr lang="hi-IN" sz="700" dirty="0"/>
              <a:t>हुआ</a:t>
            </a:r>
            <a:r>
              <a:rPr lang="en-US" sz="700" dirty="0" smtClean="0"/>
              <a:t>. </a:t>
            </a:r>
            <a:r>
              <a:rPr lang="en-US" sz="700" dirty="0" err="1"/>
              <a:t>बलुआ</a:t>
            </a:r>
            <a:r>
              <a:rPr lang="en-US" sz="700" dirty="0"/>
              <a:t> </a:t>
            </a:r>
            <a:r>
              <a:rPr lang="en-US" sz="700" dirty="0" err="1"/>
              <a:t>पत्थर</a:t>
            </a:r>
            <a:r>
              <a:rPr lang="en-US" sz="700" dirty="0"/>
              <a:t> </a:t>
            </a:r>
            <a:r>
              <a:rPr lang="en-US" sz="700" dirty="0" err="1"/>
              <a:t>में</a:t>
            </a:r>
            <a:r>
              <a:rPr lang="en-US" sz="700" dirty="0"/>
              <a:t>, </a:t>
            </a:r>
            <a:r>
              <a:rPr lang="en-US" sz="700" dirty="0" err="1"/>
              <a:t>सिलिका</a:t>
            </a:r>
            <a:r>
              <a:rPr lang="en-US" sz="700" dirty="0"/>
              <a:t> </a:t>
            </a:r>
            <a:r>
              <a:rPr lang="en-US" sz="700" dirty="0" err="1"/>
              <a:t>के</a:t>
            </a:r>
            <a:r>
              <a:rPr lang="en-US" sz="700" dirty="0"/>
              <a:t> </a:t>
            </a:r>
            <a:r>
              <a:rPr lang="en-US" sz="700" dirty="0" err="1"/>
              <a:t>कण</a:t>
            </a:r>
            <a:r>
              <a:rPr lang="en-US" sz="700" dirty="0"/>
              <a:t> </a:t>
            </a:r>
            <a:r>
              <a:rPr lang="en-US" sz="700" dirty="0" err="1"/>
              <a:t>अलग</a:t>
            </a:r>
            <a:r>
              <a:rPr lang="en-US" sz="700" dirty="0"/>
              <a:t> </a:t>
            </a:r>
            <a:r>
              <a:rPr lang="en-US" sz="700" dirty="0" err="1"/>
              <a:t>हो</a:t>
            </a:r>
            <a:r>
              <a:rPr lang="en-US" sz="700" dirty="0"/>
              <a:t> </a:t>
            </a:r>
            <a:r>
              <a:rPr lang="en-US" sz="700" dirty="0" err="1"/>
              <a:t>जाते</a:t>
            </a:r>
            <a:r>
              <a:rPr lang="en-US" sz="700" dirty="0"/>
              <a:t> </a:t>
            </a:r>
            <a:r>
              <a:rPr lang="en-US" sz="700" dirty="0" err="1"/>
              <a:t>हैं</a:t>
            </a:r>
            <a:r>
              <a:rPr lang="en-US" sz="700" dirty="0"/>
              <a:t> </a:t>
            </a:r>
            <a:r>
              <a:rPr lang="en-US" sz="700" dirty="0" err="1"/>
              <a:t>और</a:t>
            </a:r>
            <a:r>
              <a:rPr lang="en-US" sz="700" dirty="0"/>
              <a:t> </a:t>
            </a:r>
            <a:r>
              <a:rPr lang="en-US" sz="700" dirty="0" err="1"/>
              <a:t>वो</a:t>
            </a:r>
            <a:r>
              <a:rPr lang="en-US" sz="700" dirty="0"/>
              <a:t> </a:t>
            </a:r>
            <a:r>
              <a:rPr lang="en-US" sz="700" dirty="0" err="1"/>
              <a:t>घिसने</a:t>
            </a:r>
            <a:r>
              <a:rPr lang="en-US" sz="700" dirty="0"/>
              <a:t> </a:t>
            </a:r>
            <a:r>
              <a:rPr lang="en-US" sz="700" dirty="0" err="1"/>
              <a:t>वाले</a:t>
            </a:r>
            <a:r>
              <a:rPr lang="en-US" sz="700" dirty="0"/>
              <a:t> </a:t>
            </a:r>
            <a:r>
              <a:rPr lang="en-US" sz="700" dirty="0" err="1"/>
              <a:t>अब्रेसिव</a:t>
            </a:r>
            <a:r>
              <a:rPr lang="en-US" sz="700" dirty="0"/>
              <a:t> </a:t>
            </a:r>
            <a:r>
              <a:rPr lang="en-US" sz="700" dirty="0" err="1"/>
              <a:t>का</a:t>
            </a:r>
            <a:r>
              <a:rPr lang="en-US" sz="700" dirty="0"/>
              <a:t> </a:t>
            </a:r>
            <a:r>
              <a:rPr lang="en-US" sz="700" dirty="0" err="1"/>
              <a:t>काम</a:t>
            </a:r>
            <a:r>
              <a:rPr lang="en-US" sz="700" dirty="0"/>
              <a:t> </a:t>
            </a:r>
            <a:r>
              <a:rPr lang="en-US" sz="700" dirty="0" err="1"/>
              <a:t>करते</a:t>
            </a:r>
            <a:r>
              <a:rPr lang="en-US" sz="700" dirty="0"/>
              <a:t> </a:t>
            </a:r>
            <a:r>
              <a:rPr lang="en-US" sz="700" dirty="0" err="1"/>
              <a:t>हैं</a:t>
            </a:r>
            <a:r>
              <a:rPr lang="en-US" sz="700" dirty="0"/>
              <a:t>. </a:t>
            </a:r>
            <a:r>
              <a:rPr lang="en-US" sz="700" dirty="0" err="1"/>
              <a:t>औज़ार</a:t>
            </a:r>
            <a:r>
              <a:rPr lang="en-US" sz="700" dirty="0"/>
              <a:t> 4-</a:t>
            </a:r>
            <a:r>
              <a:rPr lang="en-US" sz="700" dirty="0" err="1"/>
              <a:t>सेमी</a:t>
            </a:r>
            <a:r>
              <a:rPr lang="en-US" sz="700" dirty="0"/>
              <a:t> </a:t>
            </a:r>
            <a:r>
              <a:rPr lang="en-US" sz="700" dirty="0" err="1"/>
              <a:t>प्रति</a:t>
            </a:r>
            <a:r>
              <a:rPr lang="en-US" sz="700" dirty="0"/>
              <a:t> </a:t>
            </a:r>
            <a:r>
              <a:rPr lang="en-US" sz="700" dirty="0" err="1"/>
              <a:t>मिनट</a:t>
            </a:r>
            <a:r>
              <a:rPr lang="en-US" sz="700" dirty="0"/>
              <a:t> </a:t>
            </a:r>
            <a:r>
              <a:rPr lang="en-US" sz="700" dirty="0" err="1"/>
              <a:t>की</a:t>
            </a:r>
            <a:r>
              <a:rPr lang="en-US" sz="700" dirty="0"/>
              <a:t> </a:t>
            </a:r>
            <a:r>
              <a:rPr lang="en-US" sz="700" dirty="0" err="1"/>
              <a:t>दर</a:t>
            </a:r>
            <a:r>
              <a:rPr lang="en-US" sz="700" dirty="0"/>
              <a:t> </a:t>
            </a:r>
            <a:r>
              <a:rPr lang="en-US" sz="700" dirty="0" err="1"/>
              <a:t>से</a:t>
            </a:r>
            <a:r>
              <a:rPr lang="en-US" sz="700" dirty="0"/>
              <a:t> </a:t>
            </a:r>
            <a:r>
              <a:rPr lang="en-US" sz="700" dirty="0" err="1"/>
              <a:t>प्रगति</a:t>
            </a:r>
            <a:r>
              <a:rPr lang="en-US" sz="700" dirty="0"/>
              <a:t> </a:t>
            </a:r>
            <a:r>
              <a:rPr lang="en-US" sz="700" dirty="0" err="1"/>
              <a:t>करता</a:t>
            </a:r>
            <a:r>
              <a:rPr lang="en-US" sz="700" dirty="0"/>
              <a:t> </a:t>
            </a:r>
            <a:r>
              <a:rPr lang="en-US" sz="700" dirty="0" err="1"/>
              <a:t>है</a:t>
            </a:r>
            <a:r>
              <a:rPr lang="en-US" sz="700" dirty="0"/>
              <a:t>. </a:t>
            </a:r>
            <a:r>
              <a:rPr lang="en-US" sz="700" dirty="0" err="1"/>
              <a:t>हम</a:t>
            </a:r>
            <a:r>
              <a:rPr lang="en-US" sz="700" dirty="0"/>
              <a:t> </a:t>
            </a:r>
            <a:r>
              <a:rPr lang="en-US" sz="700" dirty="0" err="1"/>
              <a:t>उसमें</a:t>
            </a:r>
            <a:r>
              <a:rPr lang="en-US" sz="700" dirty="0"/>
              <a:t> </a:t>
            </a:r>
            <a:r>
              <a:rPr lang="en-US" sz="700" dirty="0" err="1"/>
              <a:t>लगातार</a:t>
            </a:r>
            <a:r>
              <a:rPr lang="en-US" sz="700" dirty="0"/>
              <a:t> </a:t>
            </a:r>
            <a:r>
              <a:rPr lang="en-US" sz="700" dirty="0" err="1"/>
              <a:t>तांबे</a:t>
            </a:r>
            <a:r>
              <a:rPr lang="en-US" sz="700" dirty="0"/>
              <a:t> </a:t>
            </a:r>
            <a:r>
              <a:rPr lang="en-US" sz="700" dirty="0" err="1"/>
              <a:t>की</a:t>
            </a:r>
            <a:r>
              <a:rPr lang="en-US" sz="700" dirty="0"/>
              <a:t> </a:t>
            </a:r>
            <a:r>
              <a:rPr lang="en-US" sz="700" dirty="0" err="1"/>
              <a:t>पच्चर</a:t>
            </a:r>
            <a:r>
              <a:rPr lang="en-US" sz="700" dirty="0"/>
              <a:t> (</a:t>
            </a:r>
            <a:r>
              <a:rPr lang="en-US" sz="700" dirty="0" err="1"/>
              <a:t>शिम्स</a:t>
            </a:r>
            <a:r>
              <a:rPr lang="en-US" sz="700" dirty="0"/>
              <a:t>) </a:t>
            </a:r>
            <a:r>
              <a:rPr lang="en-US" sz="700" dirty="0" err="1"/>
              <a:t>लगाते</a:t>
            </a:r>
            <a:r>
              <a:rPr lang="en-US" sz="700" dirty="0"/>
              <a:t> </a:t>
            </a:r>
            <a:r>
              <a:rPr lang="en-US" sz="700" dirty="0" err="1"/>
              <a:t>जाते</a:t>
            </a:r>
            <a:r>
              <a:rPr lang="en-US" sz="700" dirty="0"/>
              <a:t> </a:t>
            </a:r>
            <a:r>
              <a:rPr lang="en-US" sz="700" dirty="0" err="1"/>
              <a:t>हैं</a:t>
            </a:r>
            <a:r>
              <a:rPr lang="en-US" sz="700" dirty="0"/>
              <a:t>. </a:t>
            </a:r>
            <a:r>
              <a:rPr lang="en-US" sz="700" dirty="0" err="1"/>
              <a:t>जब</a:t>
            </a:r>
            <a:r>
              <a:rPr lang="en-US" sz="700" dirty="0"/>
              <a:t> </a:t>
            </a:r>
            <a:r>
              <a:rPr lang="en-US" sz="700" dirty="0" err="1"/>
              <a:t>लूप</a:t>
            </a:r>
            <a:r>
              <a:rPr lang="en-US" sz="700" dirty="0"/>
              <a:t> </a:t>
            </a:r>
            <a:r>
              <a:rPr lang="en-US" sz="700" dirty="0" err="1"/>
              <a:t>बन</a:t>
            </a:r>
            <a:r>
              <a:rPr lang="en-US" sz="700" dirty="0"/>
              <a:t> </a:t>
            </a:r>
            <a:r>
              <a:rPr lang="en-US" sz="700" dirty="0" err="1"/>
              <a:t>जाता</a:t>
            </a:r>
            <a:r>
              <a:rPr lang="en-US" sz="700" dirty="0"/>
              <a:t> </a:t>
            </a:r>
            <a:r>
              <a:rPr lang="en-US" sz="700" dirty="0" err="1"/>
              <a:t>है</a:t>
            </a:r>
            <a:r>
              <a:rPr lang="en-US" sz="700" dirty="0"/>
              <a:t>, </a:t>
            </a:r>
            <a:r>
              <a:rPr lang="en-US" sz="700" dirty="0" smtClean="0"/>
              <a:t/>
            </a:r>
            <a:br>
              <a:rPr lang="en-US" sz="700" dirty="0" smtClean="0"/>
            </a:br>
            <a:r>
              <a:rPr lang="en-US" sz="700" dirty="0" err="1" smtClean="0"/>
              <a:t>तो</a:t>
            </a:r>
            <a:r>
              <a:rPr lang="en-US" sz="700" dirty="0" smtClean="0"/>
              <a:t> </a:t>
            </a:r>
            <a:r>
              <a:rPr lang="en-US" sz="700" dirty="0" err="1"/>
              <a:t>शिम्स</a:t>
            </a:r>
            <a:r>
              <a:rPr lang="en-US" sz="700" dirty="0"/>
              <a:t> </a:t>
            </a:r>
            <a:r>
              <a:rPr lang="en-US" sz="700" dirty="0" err="1"/>
              <a:t>को</a:t>
            </a:r>
            <a:r>
              <a:rPr lang="en-US" sz="700" dirty="0"/>
              <a:t> </a:t>
            </a:r>
            <a:r>
              <a:rPr lang="en-US" sz="700" dirty="0" err="1"/>
              <a:t>हटा</a:t>
            </a:r>
            <a:r>
              <a:rPr lang="en-US" sz="700" dirty="0"/>
              <a:t> </a:t>
            </a:r>
            <a:r>
              <a:rPr lang="en-US" sz="700" dirty="0" err="1"/>
              <a:t>दिया</a:t>
            </a:r>
            <a:r>
              <a:rPr lang="en-US" sz="700" dirty="0"/>
              <a:t> </a:t>
            </a:r>
            <a:r>
              <a:rPr lang="en-US" sz="700" dirty="0" err="1"/>
              <a:t>जाता</a:t>
            </a:r>
            <a:r>
              <a:rPr lang="en-US" sz="700" dirty="0"/>
              <a:t> </a:t>
            </a:r>
            <a:r>
              <a:rPr lang="en-US" sz="700" dirty="0" err="1"/>
              <a:t>है</a:t>
            </a:r>
            <a:r>
              <a:rPr lang="en-US" sz="700" dirty="0"/>
              <a:t> </a:t>
            </a:r>
            <a:r>
              <a:rPr lang="en-US" sz="700" dirty="0" err="1"/>
              <a:t>और</a:t>
            </a:r>
            <a:r>
              <a:rPr lang="en-US" sz="700" dirty="0"/>
              <a:t> </a:t>
            </a:r>
            <a:r>
              <a:rPr lang="en-US" sz="700" dirty="0" err="1"/>
              <a:t>तब</a:t>
            </a:r>
            <a:r>
              <a:rPr lang="en-US" sz="700" dirty="0"/>
              <a:t> </a:t>
            </a:r>
            <a:r>
              <a:rPr lang="en-US" sz="700" dirty="0" err="1"/>
              <a:t>आदर्श</a:t>
            </a:r>
            <a:r>
              <a:rPr lang="en-US" sz="700" dirty="0"/>
              <a:t> </a:t>
            </a:r>
            <a:r>
              <a:rPr lang="en-US" sz="700" dirty="0" err="1"/>
              <a:t>जोड़</a:t>
            </a:r>
            <a:r>
              <a:rPr lang="en-US" sz="700" dirty="0"/>
              <a:t> </a:t>
            </a:r>
            <a:r>
              <a:rPr lang="en-US" sz="700" dirty="0" err="1"/>
              <a:t>बनता</a:t>
            </a:r>
            <a:r>
              <a:rPr lang="en-US" sz="700" dirty="0"/>
              <a:t> </a:t>
            </a:r>
            <a:r>
              <a:rPr lang="en-US" sz="700" dirty="0" err="1"/>
              <a:t>है</a:t>
            </a:r>
            <a:r>
              <a:rPr lang="en-US" sz="700" dirty="0"/>
              <a:t>. </a:t>
            </a:r>
            <a:r>
              <a:rPr lang="en-US" sz="700" dirty="0" err="1"/>
              <a:t>फिर</a:t>
            </a:r>
            <a:r>
              <a:rPr lang="en-US" sz="700" dirty="0"/>
              <a:t> </a:t>
            </a:r>
            <a:r>
              <a:rPr lang="en-US" sz="700" dirty="0" err="1"/>
              <a:t>इस</a:t>
            </a:r>
            <a:r>
              <a:rPr lang="en-US" sz="700" dirty="0"/>
              <a:t> </a:t>
            </a:r>
            <a:r>
              <a:rPr lang="en-US" sz="700" dirty="0" err="1"/>
              <a:t>उद्देश्य</a:t>
            </a:r>
            <a:r>
              <a:rPr lang="en-US" sz="700" dirty="0"/>
              <a:t> </a:t>
            </a:r>
            <a:r>
              <a:rPr lang="en-US" sz="700" dirty="0" err="1"/>
              <a:t>के</a:t>
            </a:r>
            <a:r>
              <a:rPr lang="en-US" sz="700" dirty="0"/>
              <a:t> </a:t>
            </a:r>
            <a:r>
              <a:rPr lang="en-US" sz="700" dirty="0" err="1"/>
              <a:t>लिए</a:t>
            </a:r>
            <a:r>
              <a:rPr lang="en-US" sz="700" dirty="0"/>
              <a:t> </a:t>
            </a:r>
            <a:r>
              <a:rPr lang="en-US" sz="700" dirty="0" err="1"/>
              <a:t>बनाए</a:t>
            </a:r>
            <a:r>
              <a:rPr lang="en-US" sz="700" dirty="0"/>
              <a:t> </a:t>
            </a:r>
            <a:r>
              <a:rPr lang="en-US" sz="700" dirty="0" err="1"/>
              <a:t>गए</a:t>
            </a:r>
            <a:r>
              <a:rPr lang="en-US" sz="700" dirty="0"/>
              <a:t> </a:t>
            </a:r>
            <a:r>
              <a:rPr lang="en-US" sz="700" dirty="0" err="1"/>
              <a:t>एक</a:t>
            </a:r>
            <a:r>
              <a:rPr lang="en-US" sz="700" dirty="0"/>
              <a:t> </a:t>
            </a:r>
            <a:r>
              <a:rPr lang="en-US" sz="700" dirty="0" err="1"/>
              <a:t>चैनल</a:t>
            </a:r>
            <a:r>
              <a:rPr lang="en-US" sz="700" dirty="0"/>
              <a:t> </a:t>
            </a:r>
            <a:r>
              <a:rPr lang="en-US" sz="700" dirty="0" err="1"/>
              <a:t>में</a:t>
            </a:r>
            <a:r>
              <a:rPr lang="en-US" sz="700" dirty="0"/>
              <a:t> </a:t>
            </a:r>
            <a:r>
              <a:rPr lang="en-US" sz="700" dirty="0" err="1"/>
              <a:t>से</a:t>
            </a:r>
            <a:r>
              <a:rPr lang="en-US" sz="700" dirty="0"/>
              <a:t> </a:t>
            </a:r>
            <a:r>
              <a:rPr lang="en-US" sz="700" dirty="0" err="1"/>
              <a:t>हम</a:t>
            </a:r>
            <a:r>
              <a:rPr lang="en-US" sz="700" dirty="0"/>
              <a:t> </a:t>
            </a:r>
            <a:r>
              <a:rPr lang="en-US" sz="700" dirty="0" err="1"/>
              <a:t>प्लास्टर</a:t>
            </a:r>
            <a:r>
              <a:rPr lang="en-US" sz="700" dirty="0"/>
              <a:t> </a:t>
            </a:r>
            <a:r>
              <a:rPr lang="en-US" sz="700" dirty="0" err="1"/>
              <a:t>डालते</a:t>
            </a:r>
            <a:r>
              <a:rPr lang="en-US" sz="700" dirty="0"/>
              <a:t> </a:t>
            </a:r>
            <a:r>
              <a:rPr lang="en-US" sz="700" dirty="0" err="1"/>
              <a:t>हैं</a:t>
            </a:r>
            <a:r>
              <a:rPr lang="en-US" sz="700" dirty="0"/>
              <a:t>. </a:t>
            </a:r>
            <a:r>
              <a:rPr lang="en-US" sz="700" dirty="0" err="1"/>
              <a:t>उससे</a:t>
            </a:r>
            <a:r>
              <a:rPr lang="en-US" sz="700" dirty="0"/>
              <a:t> </a:t>
            </a:r>
            <a:r>
              <a:rPr lang="en-US" sz="700" dirty="0" err="1"/>
              <a:t>दो</a:t>
            </a:r>
            <a:r>
              <a:rPr lang="en-US" sz="700" dirty="0"/>
              <a:t> </a:t>
            </a:r>
            <a:r>
              <a:rPr lang="en-US" sz="700" dirty="0" err="1"/>
              <a:t>ब्लाकों</a:t>
            </a:r>
            <a:r>
              <a:rPr lang="en-US" sz="700" dirty="0"/>
              <a:t> </a:t>
            </a:r>
            <a:r>
              <a:rPr lang="en-US" sz="700" dirty="0" err="1"/>
              <a:t>के</a:t>
            </a:r>
            <a:r>
              <a:rPr lang="en-US" sz="700" dirty="0"/>
              <a:t> </a:t>
            </a:r>
            <a:r>
              <a:rPr lang="en-US" sz="700" dirty="0" err="1"/>
              <a:t>बीच</a:t>
            </a:r>
            <a:r>
              <a:rPr lang="en-US" sz="700" dirty="0"/>
              <a:t> </a:t>
            </a:r>
            <a:r>
              <a:rPr lang="en-US" sz="700" dirty="0" err="1"/>
              <a:t>का</a:t>
            </a:r>
            <a:r>
              <a:rPr lang="en-US" sz="700" dirty="0"/>
              <a:t> </a:t>
            </a:r>
            <a:r>
              <a:rPr lang="en-US" sz="700" dirty="0" err="1"/>
              <a:t>संपर्क</a:t>
            </a:r>
            <a:r>
              <a:rPr lang="en-US" sz="700" dirty="0"/>
              <a:t> </a:t>
            </a:r>
            <a:r>
              <a:rPr lang="en-US" sz="700" dirty="0" err="1"/>
              <a:t>पूरी</a:t>
            </a:r>
            <a:r>
              <a:rPr lang="en-US" sz="700" dirty="0"/>
              <a:t> </a:t>
            </a:r>
            <a:r>
              <a:rPr lang="en-US" sz="700" dirty="0" err="1"/>
              <a:t>सतह</a:t>
            </a:r>
            <a:r>
              <a:rPr lang="en-US" sz="700" dirty="0"/>
              <a:t> </a:t>
            </a:r>
            <a:r>
              <a:rPr lang="en-US" sz="700" dirty="0" err="1"/>
              <a:t>पर</a:t>
            </a:r>
            <a:r>
              <a:rPr lang="en-US" sz="700" dirty="0"/>
              <a:t> </a:t>
            </a:r>
            <a:r>
              <a:rPr lang="en-US" sz="700" dirty="0" err="1"/>
              <a:t>अंतरंग</a:t>
            </a:r>
            <a:r>
              <a:rPr lang="en-US" sz="700" dirty="0"/>
              <a:t> </a:t>
            </a:r>
            <a:r>
              <a:rPr lang="en-US" sz="700" dirty="0" err="1"/>
              <a:t>और</a:t>
            </a:r>
            <a:r>
              <a:rPr lang="en-US" sz="700" dirty="0"/>
              <a:t> </a:t>
            </a:r>
            <a:r>
              <a:rPr lang="en-US" sz="700" dirty="0" err="1"/>
              <a:t>पुख्ता</a:t>
            </a:r>
            <a:r>
              <a:rPr lang="en-US" sz="700" dirty="0"/>
              <a:t> </a:t>
            </a:r>
            <a:r>
              <a:rPr lang="en-US" sz="700" dirty="0" err="1"/>
              <a:t>बन</a:t>
            </a:r>
            <a:r>
              <a:rPr lang="en-US" sz="700" dirty="0"/>
              <a:t> </a:t>
            </a:r>
            <a:r>
              <a:rPr lang="en-US" sz="700" dirty="0" err="1"/>
              <a:t>जाता</a:t>
            </a:r>
            <a:r>
              <a:rPr lang="en-US" sz="700" dirty="0"/>
              <a:t> </a:t>
            </a:r>
            <a:r>
              <a:rPr lang="en-US" sz="700" dirty="0" err="1"/>
              <a:t>है</a:t>
            </a:r>
            <a:r>
              <a:rPr lang="en-US" sz="700" dirty="0" smtClean="0"/>
              <a:t>.</a:t>
            </a:r>
          </a:p>
        </p:txBody>
      </p:sp>
      <p:sp>
        <p:nvSpPr>
          <p:cNvPr id="7" name="Rectangle 6"/>
          <p:cNvSpPr/>
          <p:nvPr/>
        </p:nvSpPr>
        <p:spPr>
          <a:xfrm>
            <a:off x="2503227" y="1313499"/>
            <a:ext cx="2286000" cy="215444"/>
          </a:xfrm>
          <a:prstGeom prst="rect">
            <a:avLst/>
          </a:prstGeom>
        </p:spPr>
        <p:txBody>
          <a:bodyPr>
            <a:spAutoFit/>
          </a:bodyPr>
          <a:lstStyle/>
          <a:p>
            <a:r>
              <a:rPr lang="en-US" dirty="0"/>
              <a:t> </a:t>
            </a:r>
          </a:p>
        </p:txBody>
      </p:sp>
      <p:sp>
        <p:nvSpPr>
          <p:cNvPr id="3" name="Rectangle 2"/>
          <p:cNvSpPr/>
          <p:nvPr/>
        </p:nvSpPr>
        <p:spPr>
          <a:xfrm>
            <a:off x="226325" y="2821751"/>
            <a:ext cx="3124200" cy="200055"/>
          </a:xfrm>
          <a:prstGeom prst="rect">
            <a:avLst/>
          </a:prstGeom>
        </p:spPr>
        <p:txBody>
          <a:bodyPr wrap="square">
            <a:spAutoFit/>
          </a:bodyPr>
          <a:lstStyle/>
          <a:p>
            <a:r>
              <a:rPr lang="en-US" sz="700" dirty="0" err="1"/>
              <a:t>कुछ</a:t>
            </a:r>
            <a:r>
              <a:rPr lang="en-US" sz="700" dirty="0"/>
              <a:t> </a:t>
            </a:r>
            <a:r>
              <a:rPr lang="en-US" sz="700" dirty="0" err="1"/>
              <a:t>मिलीमीटर</a:t>
            </a:r>
            <a:r>
              <a:rPr lang="en-US" sz="700" dirty="0"/>
              <a:t> </a:t>
            </a:r>
            <a:r>
              <a:rPr lang="en-US" sz="700" dirty="0" err="1"/>
              <a:t>का</a:t>
            </a:r>
            <a:r>
              <a:rPr lang="en-US" sz="700" dirty="0"/>
              <a:t> </a:t>
            </a:r>
            <a:r>
              <a:rPr lang="en-US" sz="700" dirty="0" err="1"/>
              <a:t>वक्र</a:t>
            </a:r>
            <a:r>
              <a:rPr lang="en-US" sz="700" dirty="0"/>
              <a:t> </a:t>
            </a:r>
            <a:r>
              <a:rPr lang="en-US" sz="700" dirty="0" err="1"/>
              <a:t>ब्लॉकों</a:t>
            </a:r>
            <a:r>
              <a:rPr lang="en-US" sz="700" dirty="0"/>
              <a:t> </a:t>
            </a:r>
            <a:r>
              <a:rPr lang="en-US" sz="700" dirty="0" err="1"/>
              <a:t>को</a:t>
            </a:r>
            <a:r>
              <a:rPr lang="en-US" sz="700" dirty="0"/>
              <a:t> </a:t>
            </a:r>
            <a:r>
              <a:rPr lang="en-US" sz="700" dirty="0" err="1"/>
              <a:t>एक-दूसरे</a:t>
            </a:r>
            <a:r>
              <a:rPr lang="en-US" sz="700" dirty="0"/>
              <a:t> </a:t>
            </a:r>
            <a:r>
              <a:rPr lang="en-US" sz="700" dirty="0" err="1"/>
              <a:t>से</a:t>
            </a:r>
            <a:r>
              <a:rPr lang="en-US" sz="700" dirty="0"/>
              <a:t> </a:t>
            </a:r>
            <a:r>
              <a:rPr lang="en-US" sz="700" dirty="0" err="1"/>
              <a:t>पक्का</a:t>
            </a:r>
            <a:r>
              <a:rPr lang="en-US" sz="700" dirty="0"/>
              <a:t> </a:t>
            </a:r>
            <a:r>
              <a:rPr lang="en-US" sz="700" dirty="0" err="1"/>
              <a:t>जोड़ने</a:t>
            </a:r>
            <a:r>
              <a:rPr lang="en-US" sz="700" dirty="0"/>
              <a:t> </a:t>
            </a:r>
            <a:r>
              <a:rPr lang="en-US" sz="700" dirty="0" err="1"/>
              <a:t>के</a:t>
            </a:r>
            <a:r>
              <a:rPr lang="en-US" sz="700" dirty="0"/>
              <a:t> </a:t>
            </a:r>
            <a:r>
              <a:rPr lang="en-US" sz="700" dirty="0" err="1"/>
              <a:t>लिए</a:t>
            </a:r>
            <a:r>
              <a:rPr lang="en-US" sz="700" dirty="0"/>
              <a:t> </a:t>
            </a:r>
            <a:r>
              <a:rPr lang="en-US" sz="700" dirty="0" err="1"/>
              <a:t>पर्याप्त</a:t>
            </a:r>
            <a:r>
              <a:rPr lang="en-US" sz="700" dirty="0"/>
              <a:t> </a:t>
            </a:r>
            <a:r>
              <a:rPr lang="en-US" sz="700" dirty="0" err="1"/>
              <a:t>होता</a:t>
            </a:r>
            <a:r>
              <a:rPr lang="en-US" sz="700" dirty="0"/>
              <a:t> </a:t>
            </a:r>
            <a:r>
              <a:rPr lang="en-US" sz="700" dirty="0" err="1"/>
              <a:t>है</a:t>
            </a:r>
            <a:r>
              <a:rPr lang="en-US" sz="700" dirty="0"/>
              <a:t>.</a:t>
            </a:r>
          </a:p>
        </p:txBody>
      </p:sp>
      <p:sp>
        <p:nvSpPr>
          <p:cNvPr id="8" name="Rectangle 7"/>
          <p:cNvSpPr/>
          <p:nvPr/>
        </p:nvSpPr>
        <p:spPr>
          <a:xfrm>
            <a:off x="496646" y="3021806"/>
            <a:ext cx="1124026" cy="184666"/>
          </a:xfrm>
          <a:prstGeom prst="rect">
            <a:avLst/>
          </a:prstGeom>
        </p:spPr>
        <p:txBody>
          <a:bodyPr wrap="none">
            <a:spAutoFit/>
          </a:bodyPr>
          <a:lstStyle/>
          <a:p>
            <a:r>
              <a:rPr lang="en-US" sz="600" dirty="0" smtClean="0"/>
              <a:t>300-</a:t>
            </a:r>
            <a:r>
              <a:rPr lang="en-US" sz="600" dirty="0" err="1" smtClean="0"/>
              <a:t>ईसा</a:t>
            </a:r>
            <a:r>
              <a:rPr lang="en-US" sz="600" dirty="0" smtClean="0"/>
              <a:t> </a:t>
            </a:r>
            <a:r>
              <a:rPr lang="en-US" sz="600" dirty="0" err="1"/>
              <a:t>पूर्व</a:t>
            </a:r>
            <a:r>
              <a:rPr lang="en-US" sz="600" dirty="0"/>
              <a:t> </a:t>
            </a:r>
            <a:r>
              <a:rPr lang="en-US" sz="600" dirty="0" err="1"/>
              <a:t>से</a:t>
            </a:r>
            <a:r>
              <a:rPr lang="en-US" sz="600" dirty="0"/>
              <a:t> 30-</a:t>
            </a:r>
            <a:r>
              <a:rPr lang="en-US" sz="600" dirty="0" err="1"/>
              <a:t>ईसा</a:t>
            </a:r>
            <a:r>
              <a:rPr lang="en-US" sz="600" dirty="0"/>
              <a:t> </a:t>
            </a:r>
            <a:r>
              <a:rPr lang="en-US" sz="600" dirty="0" err="1"/>
              <a:t>पूर्व</a:t>
            </a:r>
            <a:r>
              <a:rPr lang="en-US" sz="600" dirty="0"/>
              <a:t> </a:t>
            </a:r>
            <a:r>
              <a:rPr lang="en-US" sz="600" dirty="0" err="1"/>
              <a:t>तक</a:t>
            </a:r>
            <a:r>
              <a:rPr lang="en-US" sz="600" dirty="0"/>
              <a:t>.</a:t>
            </a:r>
          </a:p>
        </p:txBody>
      </p:sp>
      <p:sp>
        <p:nvSpPr>
          <p:cNvPr id="9" name="Rectangle 8"/>
          <p:cNvSpPr/>
          <p:nvPr/>
        </p:nvSpPr>
        <p:spPr>
          <a:xfrm>
            <a:off x="2041232" y="1174999"/>
            <a:ext cx="510076" cy="276999"/>
          </a:xfrm>
          <a:prstGeom prst="rect">
            <a:avLst/>
          </a:prstGeom>
        </p:spPr>
        <p:txBody>
          <a:bodyPr wrap="none">
            <a:spAutoFit/>
          </a:bodyPr>
          <a:lstStyle/>
          <a:p>
            <a:pPr algn="ctr"/>
            <a:r>
              <a:rPr lang="en-US" sz="600" dirty="0" err="1"/>
              <a:t>योजनाबद्ध</a:t>
            </a:r>
            <a:r>
              <a:rPr lang="en-US" sz="600" dirty="0"/>
              <a:t> </a:t>
            </a:r>
            <a:endParaRPr lang="en-US" sz="600" dirty="0" smtClean="0"/>
          </a:p>
          <a:p>
            <a:pPr algn="ctr"/>
            <a:r>
              <a:rPr lang="en-US" sz="600" dirty="0" err="1" smtClean="0"/>
              <a:t>रूप</a:t>
            </a:r>
            <a:r>
              <a:rPr lang="en-US" sz="600" dirty="0" smtClean="0"/>
              <a:t> </a:t>
            </a:r>
            <a:r>
              <a:rPr lang="en-US" sz="600" dirty="0" err="1"/>
              <a:t>से</a:t>
            </a:r>
            <a:r>
              <a:rPr lang="en-US" sz="600" dirty="0"/>
              <a:t> </a:t>
            </a:r>
          </a:p>
        </p:txBody>
      </p:sp>
      <p:sp>
        <p:nvSpPr>
          <p:cNvPr id="10" name="Rectangle 9"/>
          <p:cNvSpPr/>
          <p:nvPr/>
        </p:nvSpPr>
        <p:spPr>
          <a:xfrm>
            <a:off x="3925619" y="1128832"/>
            <a:ext cx="505267" cy="184666"/>
          </a:xfrm>
          <a:prstGeom prst="rect">
            <a:avLst/>
          </a:prstGeom>
        </p:spPr>
        <p:txBody>
          <a:bodyPr wrap="none">
            <a:spAutoFit/>
          </a:bodyPr>
          <a:lstStyle/>
          <a:p>
            <a:pPr algn="ctr"/>
            <a:r>
              <a:rPr lang="en-US" sz="600" dirty="0" err="1"/>
              <a:t>नरम</a:t>
            </a:r>
            <a:r>
              <a:rPr lang="en-US" sz="600" dirty="0"/>
              <a:t> </a:t>
            </a:r>
            <a:r>
              <a:rPr lang="en-US" sz="600" dirty="0" err="1"/>
              <a:t>लोहा</a:t>
            </a:r>
            <a:r>
              <a:rPr lang="en-US" sz="600" dirty="0"/>
              <a:t> </a:t>
            </a:r>
          </a:p>
        </p:txBody>
      </p:sp>
      <p:sp>
        <p:nvSpPr>
          <p:cNvPr id="11" name="Rectangle 10"/>
          <p:cNvSpPr/>
          <p:nvPr/>
        </p:nvSpPr>
        <p:spPr>
          <a:xfrm>
            <a:off x="3886200" y="1267332"/>
            <a:ext cx="397866" cy="184666"/>
          </a:xfrm>
          <a:prstGeom prst="rect">
            <a:avLst/>
          </a:prstGeom>
        </p:spPr>
        <p:txBody>
          <a:bodyPr wrap="none">
            <a:spAutoFit/>
          </a:bodyPr>
          <a:lstStyle/>
          <a:p>
            <a:pPr algn="ctr"/>
            <a:r>
              <a:rPr lang="en-US" sz="600" dirty="0" err="1"/>
              <a:t>सेक्शन</a:t>
            </a:r>
            <a:endParaRPr lang="en-US" sz="600" dirty="0"/>
          </a:p>
        </p:txBody>
      </p:sp>
      <p:sp>
        <p:nvSpPr>
          <p:cNvPr id="12" name="Rectangle 11"/>
          <p:cNvSpPr/>
          <p:nvPr/>
        </p:nvSpPr>
        <p:spPr>
          <a:xfrm>
            <a:off x="2429227" y="1451998"/>
            <a:ext cx="1217000" cy="184666"/>
          </a:xfrm>
          <a:prstGeom prst="rect">
            <a:avLst/>
          </a:prstGeom>
        </p:spPr>
        <p:txBody>
          <a:bodyPr wrap="none">
            <a:spAutoFit/>
          </a:bodyPr>
          <a:lstStyle/>
          <a:p>
            <a:pPr algn="ctr"/>
            <a:r>
              <a:rPr lang="en-US" sz="600" dirty="0" err="1"/>
              <a:t>औज़ार</a:t>
            </a:r>
            <a:r>
              <a:rPr lang="en-US" sz="600" dirty="0"/>
              <a:t> : </a:t>
            </a:r>
            <a:r>
              <a:rPr lang="en-US" sz="600" dirty="0" err="1"/>
              <a:t>एक</a:t>
            </a:r>
            <a:r>
              <a:rPr lang="en-US" sz="600" dirty="0"/>
              <a:t> "</a:t>
            </a:r>
            <a:r>
              <a:rPr lang="en-US" sz="600" dirty="0" err="1"/>
              <a:t>गुट्ठल</a:t>
            </a:r>
            <a:r>
              <a:rPr lang="en-US" sz="600" dirty="0"/>
              <a:t> </a:t>
            </a:r>
            <a:r>
              <a:rPr lang="en-US" sz="600" dirty="0" err="1"/>
              <a:t>चाकू</a:t>
            </a:r>
            <a:r>
              <a:rPr lang="en-US" sz="600" dirty="0"/>
              <a:t>" </a:t>
            </a:r>
            <a:r>
              <a:rPr lang="en-US" sz="600" dirty="0" err="1"/>
              <a:t>के</a:t>
            </a:r>
            <a:r>
              <a:rPr lang="en-US" sz="600" dirty="0"/>
              <a:t> </a:t>
            </a:r>
            <a:r>
              <a:rPr lang="en-US" sz="600" dirty="0" err="1"/>
              <a:t>रूप</a:t>
            </a:r>
            <a:r>
              <a:rPr lang="en-US" sz="600" dirty="0"/>
              <a:t> </a:t>
            </a:r>
            <a:r>
              <a:rPr lang="en-US" sz="600" dirty="0" err="1"/>
              <a:t>में</a:t>
            </a:r>
            <a:r>
              <a:rPr lang="en-US" sz="600" dirty="0"/>
              <a:t> </a:t>
            </a:r>
          </a:p>
        </p:txBody>
      </p:sp>
      <p:sp>
        <p:nvSpPr>
          <p:cNvPr id="13" name="Rectangle 12"/>
          <p:cNvSpPr/>
          <p:nvPr/>
        </p:nvSpPr>
        <p:spPr>
          <a:xfrm>
            <a:off x="3542191" y="1617940"/>
            <a:ext cx="617477" cy="184666"/>
          </a:xfrm>
          <a:prstGeom prst="rect">
            <a:avLst/>
          </a:prstGeom>
        </p:spPr>
        <p:txBody>
          <a:bodyPr wrap="none">
            <a:spAutoFit/>
          </a:bodyPr>
          <a:lstStyle/>
          <a:p>
            <a:pPr algn="ctr"/>
            <a:r>
              <a:rPr lang="en-US" sz="600" dirty="0" err="1"/>
              <a:t>तांबे</a:t>
            </a:r>
            <a:r>
              <a:rPr lang="en-US" sz="600" dirty="0"/>
              <a:t> </a:t>
            </a:r>
            <a:r>
              <a:rPr lang="en-US" sz="600" dirty="0" err="1"/>
              <a:t>की</a:t>
            </a:r>
            <a:r>
              <a:rPr lang="en-US" sz="600" dirty="0"/>
              <a:t> </a:t>
            </a:r>
            <a:r>
              <a:rPr lang="en-US" sz="600" dirty="0" err="1"/>
              <a:t>पच्चर</a:t>
            </a:r>
            <a:r>
              <a:rPr lang="en-US" sz="600" dirty="0"/>
              <a:t> </a:t>
            </a:r>
          </a:p>
        </p:txBody>
      </p:sp>
      <p:sp>
        <p:nvSpPr>
          <p:cNvPr id="14" name="Rectangle 13"/>
          <p:cNvSpPr/>
          <p:nvPr/>
        </p:nvSpPr>
        <p:spPr>
          <a:xfrm>
            <a:off x="2791543" y="1922740"/>
            <a:ext cx="713657" cy="184666"/>
          </a:xfrm>
          <a:prstGeom prst="rect">
            <a:avLst/>
          </a:prstGeom>
        </p:spPr>
        <p:txBody>
          <a:bodyPr wrap="none">
            <a:spAutoFit/>
          </a:bodyPr>
          <a:lstStyle/>
          <a:p>
            <a:pPr algn="ctr"/>
            <a:r>
              <a:rPr lang="en-US" sz="600" dirty="0" err="1"/>
              <a:t>औज़ारों</a:t>
            </a:r>
            <a:r>
              <a:rPr lang="en-US" sz="600" dirty="0"/>
              <a:t> </a:t>
            </a:r>
            <a:r>
              <a:rPr lang="en-US" sz="600" dirty="0" err="1"/>
              <a:t>की</a:t>
            </a:r>
            <a:r>
              <a:rPr lang="en-US" sz="600" dirty="0"/>
              <a:t> </a:t>
            </a:r>
            <a:r>
              <a:rPr lang="en-US" sz="600" dirty="0" err="1"/>
              <a:t>प्रगति</a:t>
            </a:r>
            <a:r>
              <a:rPr lang="en-US" sz="600" dirty="0"/>
              <a:t> </a:t>
            </a:r>
          </a:p>
        </p:txBody>
      </p:sp>
      <p:sp>
        <p:nvSpPr>
          <p:cNvPr id="15" name="Rectangle 14"/>
          <p:cNvSpPr/>
          <p:nvPr/>
        </p:nvSpPr>
        <p:spPr>
          <a:xfrm>
            <a:off x="2791543" y="2246767"/>
            <a:ext cx="421910" cy="184666"/>
          </a:xfrm>
          <a:prstGeom prst="rect">
            <a:avLst/>
          </a:prstGeom>
        </p:spPr>
        <p:txBody>
          <a:bodyPr wrap="none">
            <a:spAutoFit/>
          </a:bodyPr>
          <a:lstStyle/>
          <a:p>
            <a:pPr algn="ctr"/>
            <a:r>
              <a:rPr lang="en-US" sz="600" dirty="0" err="1"/>
              <a:t>प्लास्टर</a:t>
            </a:r>
            <a:endParaRPr lang="en-US" sz="600" dirty="0"/>
          </a:p>
        </p:txBody>
      </p:sp>
      <p:sp>
        <p:nvSpPr>
          <p:cNvPr id="16" name="Rectangle 15"/>
          <p:cNvSpPr/>
          <p:nvPr/>
        </p:nvSpPr>
        <p:spPr>
          <a:xfrm>
            <a:off x="2425737" y="2510290"/>
            <a:ext cx="365806" cy="184666"/>
          </a:xfrm>
          <a:prstGeom prst="rect">
            <a:avLst/>
          </a:prstGeom>
        </p:spPr>
        <p:txBody>
          <a:bodyPr wrap="none">
            <a:spAutoFit/>
          </a:bodyPr>
          <a:lstStyle/>
          <a:p>
            <a:pPr algn="ctr"/>
            <a:r>
              <a:rPr lang="en-US" sz="600" dirty="0" err="1"/>
              <a:t>चैनल</a:t>
            </a:r>
            <a:r>
              <a:rPr lang="en-US" sz="600" dirty="0"/>
              <a:t> </a:t>
            </a:r>
          </a:p>
        </p:txBody>
      </p:sp>
      <p:sp>
        <p:nvSpPr>
          <p:cNvPr id="17" name="Rectangle 16"/>
          <p:cNvSpPr/>
          <p:nvPr/>
        </p:nvSpPr>
        <p:spPr>
          <a:xfrm>
            <a:off x="2959484" y="2551170"/>
            <a:ext cx="639919" cy="184666"/>
          </a:xfrm>
          <a:prstGeom prst="rect">
            <a:avLst/>
          </a:prstGeom>
        </p:spPr>
        <p:txBody>
          <a:bodyPr wrap="none">
            <a:spAutoFit/>
          </a:bodyPr>
          <a:lstStyle/>
          <a:p>
            <a:pPr algn="ctr"/>
            <a:r>
              <a:rPr lang="en-US" sz="600" dirty="0" err="1"/>
              <a:t>कुछ</a:t>
            </a:r>
            <a:r>
              <a:rPr lang="en-US" sz="600" dirty="0"/>
              <a:t> </a:t>
            </a:r>
            <a:r>
              <a:rPr lang="en-US" sz="600" dirty="0" err="1"/>
              <a:t>मिलीमीटर</a:t>
            </a:r>
            <a:endParaRPr lang="en-US" sz="600" dirty="0"/>
          </a:p>
        </p:txBody>
      </p:sp>
    </p:spTree>
    <p:extLst>
      <p:ext uri="{BB962C8B-B14F-4D97-AF65-F5344CB8AC3E}">
        <p14:creationId xmlns:p14="http://schemas.microsoft.com/office/powerpoint/2010/main" val="171652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99330" name="Picture 2" descr="C:\Users\HP\Desktop\PYRAMIDS\PYRAMID IMAGES\p0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91000" y="812006"/>
            <a:ext cx="2286000" cy="707886"/>
          </a:xfrm>
          <a:prstGeom prst="rect">
            <a:avLst/>
          </a:prstGeom>
        </p:spPr>
        <p:txBody>
          <a:bodyPr>
            <a:spAutoFit/>
          </a:bodyPr>
          <a:lstStyle/>
          <a:p>
            <a:r>
              <a:rPr lang="en-US" dirty="0"/>
              <a:t> </a:t>
            </a:r>
          </a:p>
          <a:p>
            <a:r>
              <a:rPr lang="en-US" dirty="0"/>
              <a:t> </a:t>
            </a:r>
          </a:p>
          <a:p>
            <a:r>
              <a:rPr lang="en-US" dirty="0"/>
              <a:t> </a:t>
            </a:r>
          </a:p>
          <a:p>
            <a:r>
              <a:rPr lang="en-US" dirty="0"/>
              <a:t> </a:t>
            </a:r>
          </a:p>
          <a:p>
            <a:r>
              <a:rPr lang="en-US" dirty="0"/>
              <a:t> </a:t>
            </a:r>
          </a:p>
        </p:txBody>
      </p:sp>
      <p:sp>
        <p:nvSpPr>
          <p:cNvPr id="4" name="Rectangle 3"/>
          <p:cNvSpPr/>
          <p:nvPr/>
        </p:nvSpPr>
        <p:spPr>
          <a:xfrm>
            <a:off x="228600" y="1055978"/>
            <a:ext cx="1143000" cy="304800"/>
          </a:xfrm>
          <a:prstGeom prst="rect">
            <a:avLst/>
          </a:prstGeom>
        </p:spPr>
        <p:txBody>
          <a:bodyPr wrap="square">
            <a:spAutoFit/>
          </a:bodyPr>
          <a:lstStyle/>
          <a:p>
            <a:pPr algn="ctr"/>
            <a:r>
              <a:rPr lang="en-US" sz="700" dirty="0" err="1" smtClean="0"/>
              <a:t>लगता</a:t>
            </a:r>
            <a:r>
              <a:rPr lang="en-US" sz="700" dirty="0" smtClean="0"/>
              <a:t> </a:t>
            </a:r>
            <a:r>
              <a:rPr lang="en-US" sz="700" dirty="0" err="1" smtClean="0"/>
              <a:t>है</a:t>
            </a:r>
            <a:r>
              <a:rPr lang="en-US" sz="700" dirty="0" smtClean="0"/>
              <a:t> </a:t>
            </a:r>
            <a:r>
              <a:rPr lang="en-US" sz="700" dirty="0" err="1"/>
              <a:t>आपने</a:t>
            </a:r>
            <a:r>
              <a:rPr lang="en-US" sz="700" dirty="0"/>
              <a:t> </a:t>
            </a:r>
            <a:r>
              <a:rPr lang="en-US" sz="700" dirty="0" err="1"/>
              <a:t>नरम</a:t>
            </a:r>
            <a:r>
              <a:rPr lang="en-US" sz="700" dirty="0"/>
              <a:t> </a:t>
            </a:r>
            <a:r>
              <a:rPr lang="en-US" sz="700" dirty="0" smtClean="0"/>
              <a:t/>
            </a:r>
            <a:br>
              <a:rPr lang="en-US" sz="700" dirty="0" smtClean="0"/>
            </a:br>
            <a:r>
              <a:rPr lang="hi-IN" sz="700" dirty="0" smtClean="0"/>
              <a:t>लोहा</a:t>
            </a:r>
            <a:r>
              <a:rPr lang="en-US" sz="700" dirty="0" smtClean="0"/>
              <a:t> </a:t>
            </a:r>
            <a:r>
              <a:rPr lang="en-US" sz="700" dirty="0" err="1" smtClean="0"/>
              <a:t>इस्तेमाल</a:t>
            </a:r>
            <a:r>
              <a:rPr lang="en-US" sz="700" dirty="0" smtClean="0"/>
              <a:t> </a:t>
            </a:r>
            <a:r>
              <a:rPr lang="en-US" sz="700" dirty="0" err="1"/>
              <a:t>किया</a:t>
            </a:r>
            <a:r>
              <a:rPr lang="en-US" sz="700" dirty="0"/>
              <a:t> </a:t>
            </a:r>
            <a:r>
              <a:rPr lang="en-US" sz="700" dirty="0" err="1"/>
              <a:t>है</a:t>
            </a:r>
            <a:r>
              <a:rPr lang="en-US" sz="700" dirty="0"/>
              <a:t>.</a:t>
            </a:r>
          </a:p>
        </p:txBody>
      </p:sp>
      <p:sp>
        <p:nvSpPr>
          <p:cNvPr id="5" name="Rectangle 4"/>
          <p:cNvSpPr/>
          <p:nvPr/>
        </p:nvSpPr>
        <p:spPr>
          <a:xfrm>
            <a:off x="1250290" y="996672"/>
            <a:ext cx="1066800" cy="523220"/>
          </a:xfrm>
          <a:prstGeom prst="rect">
            <a:avLst/>
          </a:prstGeom>
        </p:spPr>
        <p:txBody>
          <a:bodyPr wrap="square">
            <a:spAutoFit/>
          </a:bodyPr>
          <a:lstStyle/>
          <a:p>
            <a:pPr algn="ctr"/>
            <a:r>
              <a:rPr lang="en-US" sz="700" dirty="0" err="1"/>
              <a:t>उस</a:t>
            </a:r>
            <a:r>
              <a:rPr lang="en-US" sz="700" dirty="0"/>
              <a:t> </a:t>
            </a:r>
            <a:r>
              <a:rPr lang="en-US" sz="700" dirty="0" err="1"/>
              <a:t>काल</a:t>
            </a:r>
            <a:r>
              <a:rPr lang="en-US" sz="700" dirty="0"/>
              <a:t> </a:t>
            </a:r>
            <a:r>
              <a:rPr lang="en-US" sz="700" dirty="0" err="1"/>
              <a:t>में</a:t>
            </a:r>
            <a:r>
              <a:rPr lang="en-US" sz="700" dirty="0"/>
              <a:t> </a:t>
            </a:r>
            <a:r>
              <a:rPr lang="en-US" sz="700" dirty="0" err="1"/>
              <a:t>जो</a:t>
            </a:r>
            <a:r>
              <a:rPr lang="en-US" sz="700" dirty="0"/>
              <a:t> </a:t>
            </a:r>
            <a:r>
              <a:rPr lang="en-US" sz="700" dirty="0" err="1"/>
              <a:t>किया</a:t>
            </a:r>
            <a:r>
              <a:rPr lang="en-US" sz="700" dirty="0"/>
              <a:t> </a:t>
            </a:r>
            <a:r>
              <a:rPr lang="en-US" sz="700" dirty="0" smtClean="0"/>
              <a:t/>
            </a:r>
            <a:br>
              <a:rPr lang="en-US" sz="700" dirty="0" smtClean="0"/>
            </a:br>
            <a:r>
              <a:rPr lang="en-US" sz="700" dirty="0" err="1" smtClean="0"/>
              <a:t>गया</a:t>
            </a:r>
            <a:r>
              <a:rPr lang="en-US" sz="700" dirty="0" smtClean="0"/>
              <a:t> </a:t>
            </a:r>
            <a:r>
              <a:rPr lang="en-US" sz="700" dirty="0" err="1"/>
              <a:t>था</a:t>
            </a:r>
            <a:r>
              <a:rPr lang="en-US" sz="700" dirty="0"/>
              <a:t> </a:t>
            </a:r>
            <a:r>
              <a:rPr lang="en-US" sz="700" dirty="0" err="1"/>
              <a:t>हमने</a:t>
            </a:r>
            <a:r>
              <a:rPr lang="en-US" sz="700" dirty="0"/>
              <a:t> </a:t>
            </a:r>
            <a:r>
              <a:rPr lang="en-US" sz="700" dirty="0" err="1"/>
              <a:t>उसी</a:t>
            </a:r>
            <a:r>
              <a:rPr lang="en-US" sz="700" dirty="0"/>
              <a:t> </a:t>
            </a:r>
            <a:r>
              <a:rPr lang="en-US" sz="700" dirty="0" err="1"/>
              <a:t>का</a:t>
            </a:r>
            <a:r>
              <a:rPr lang="en-US" sz="700" dirty="0"/>
              <a:t> </a:t>
            </a:r>
            <a:r>
              <a:rPr lang="en-US" sz="700" dirty="0" err="1" smtClean="0"/>
              <a:t>पुनर्निर्माण</a:t>
            </a:r>
            <a:r>
              <a:rPr lang="en-US" sz="700" dirty="0"/>
              <a:t> </a:t>
            </a:r>
            <a:r>
              <a:rPr lang="en-US" sz="700" dirty="0" err="1" smtClean="0"/>
              <a:t>करने</a:t>
            </a:r>
            <a:r>
              <a:rPr lang="en-US" sz="700" dirty="0" smtClean="0"/>
              <a:t> </a:t>
            </a:r>
            <a:r>
              <a:rPr lang="en-US" sz="700" dirty="0" err="1"/>
              <a:t>की</a:t>
            </a:r>
            <a:r>
              <a:rPr lang="en-US" sz="700" dirty="0"/>
              <a:t> </a:t>
            </a:r>
            <a:r>
              <a:rPr lang="en-US" sz="700" dirty="0" err="1"/>
              <a:t>सोची</a:t>
            </a:r>
            <a:r>
              <a:rPr lang="en-US" sz="700" dirty="0"/>
              <a:t>.</a:t>
            </a:r>
          </a:p>
        </p:txBody>
      </p:sp>
      <p:sp>
        <p:nvSpPr>
          <p:cNvPr id="6" name="Rectangle 5"/>
          <p:cNvSpPr/>
          <p:nvPr/>
        </p:nvSpPr>
        <p:spPr>
          <a:xfrm>
            <a:off x="2402434" y="699606"/>
            <a:ext cx="914400" cy="523220"/>
          </a:xfrm>
          <a:prstGeom prst="rect">
            <a:avLst/>
          </a:prstGeom>
        </p:spPr>
        <p:txBody>
          <a:bodyPr wrap="square">
            <a:spAutoFit/>
          </a:bodyPr>
          <a:lstStyle/>
          <a:p>
            <a:pPr algn="ctr"/>
            <a:r>
              <a:rPr lang="en-US" sz="700" dirty="0" err="1"/>
              <a:t>हमें</a:t>
            </a:r>
            <a:r>
              <a:rPr lang="en-US" sz="700" dirty="0"/>
              <a:t> </a:t>
            </a:r>
            <a:r>
              <a:rPr lang="en-US" sz="700" dirty="0" err="1"/>
              <a:t>लकड़ी</a:t>
            </a:r>
            <a:r>
              <a:rPr lang="en-US" sz="700" dirty="0"/>
              <a:t> </a:t>
            </a:r>
            <a:r>
              <a:rPr lang="en-US" sz="700" dirty="0" err="1"/>
              <a:t>काटने</a:t>
            </a:r>
            <a:r>
              <a:rPr lang="en-US" sz="700" dirty="0"/>
              <a:t> </a:t>
            </a:r>
            <a:r>
              <a:rPr lang="en-US" sz="700" dirty="0" err="1"/>
              <a:t>की</a:t>
            </a:r>
            <a:r>
              <a:rPr lang="en-US" sz="700" dirty="0"/>
              <a:t> </a:t>
            </a:r>
            <a:r>
              <a:rPr lang="en-US" sz="700" dirty="0" err="1"/>
              <a:t>आरियां</a:t>
            </a:r>
            <a:r>
              <a:rPr lang="en-US" sz="700" dirty="0"/>
              <a:t> </a:t>
            </a:r>
            <a:r>
              <a:rPr lang="hi-IN" sz="700" dirty="0" smtClean="0"/>
              <a:t>मिलीं</a:t>
            </a:r>
            <a:r>
              <a:rPr lang="en-US" sz="700" dirty="0" smtClean="0"/>
              <a:t> </a:t>
            </a:r>
            <a:r>
              <a:rPr lang="hi-IN" sz="700" dirty="0" smtClean="0"/>
              <a:t>पर</a:t>
            </a:r>
            <a:r>
              <a:rPr lang="en-US" sz="700" dirty="0" smtClean="0"/>
              <a:t> </a:t>
            </a:r>
            <a:r>
              <a:rPr lang="en-US" sz="700" dirty="0" err="1" smtClean="0"/>
              <a:t>पत्थर</a:t>
            </a:r>
            <a:r>
              <a:rPr lang="en-US" sz="700" dirty="0" smtClean="0"/>
              <a:t> </a:t>
            </a:r>
            <a:r>
              <a:rPr lang="en-US" sz="700" dirty="0" err="1"/>
              <a:t>काटने</a:t>
            </a:r>
            <a:r>
              <a:rPr lang="en-US" sz="700" dirty="0"/>
              <a:t> </a:t>
            </a:r>
            <a:r>
              <a:rPr lang="en-US" sz="700" dirty="0" err="1"/>
              <a:t>वाली</a:t>
            </a:r>
            <a:r>
              <a:rPr lang="en-US" sz="700" dirty="0"/>
              <a:t> </a:t>
            </a:r>
            <a:r>
              <a:rPr lang="en-US" sz="700" dirty="0" err="1"/>
              <a:t>कोई</a:t>
            </a:r>
            <a:r>
              <a:rPr lang="en-US" sz="700" dirty="0"/>
              <a:t> </a:t>
            </a:r>
            <a:r>
              <a:rPr lang="en-US" sz="700" dirty="0" err="1"/>
              <a:t>आरी</a:t>
            </a:r>
            <a:r>
              <a:rPr lang="en-US" sz="700" dirty="0"/>
              <a:t> </a:t>
            </a:r>
            <a:r>
              <a:rPr lang="en-US" sz="700" dirty="0" err="1"/>
              <a:t>नहीं</a:t>
            </a:r>
            <a:r>
              <a:rPr lang="en-US" sz="700" dirty="0"/>
              <a:t> </a:t>
            </a:r>
            <a:r>
              <a:rPr lang="en-US" sz="700" dirty="0" err="1"/>
              <a:t>मिली</a:t>
            </a:r>
            <a:r>
              <a:rPr lang="en-US" sz="700" dirty="0"/>
              <a:t>.</a:t>
            </a:r>
          </a:p>
        </p:txBody>
      </p:sp>
      <p:sp>
        <p:nvSpPr>
          <p:cNvPr id="7" name="Rectangle 6"/>
          <p:cNvSpPr/>
          <p:nvPr/>
        </p:nvSpPr>
        <p:spPr>
          <a:xfrm>
            <a:off x="1188611" y="1725268"/>
            <a:ext cx="1227471" cy="846386"/>
          </a:xfrm>
          <a:prstGeom prst="rect">
            <a:avLst/>
          </a:prstGeom>
        </p:spPr>
        <p:txBody>
          <a:bodyPr wrap="square">
            <a:spAutoFit/>
          </a:bodyPr>
          <a:lstStyle/>
          <a:p>
            <a:pPr algn="ctr"/>
            <a:r>
              <a:rPr lang="en-US" sz="700" dirty="0" err="1"/>
              <a:t>उस</a:t>
            </a:r>
            <a:r>
              <a:rPr lang="en-US" sz="700" dirty="0"/>
              <a:t> </a:t>
            </a:r>
            <a:r>
              <a:rPr lang="en-US" sz="700" dirty="0" err="1"/>
              <a:t>समय</a:t>
            </a:r>
            <a:r>
              <a:rPr lang="en-US" sz="700" dirty="0"/>
              <a:t> </a:t>
            </a:r>
            <a:r>
              <a:rPr lang="en-US" sz="700" dirty="0" err="1" smtClean="0"/>
              <a:t>तांबा</a:t>
            </a:r>
            <a:r>
              <a:rPr lang="en-US" sz="700" dirty="0"/>
              <a:t> </a:t>
            </a:r>
            <a:r>
              <a:rPr lang="en-US" sz="700" dirty="0" err="1"/>
              <a:t>नरम</a:t>
            </a:r>
            <a:r>
              <a:rPr lang="en-US" sz="700" dirty="0"/>
              <a:t> </a:t>
            </a:r>
            <a:r>
              <a:rPr lang="en-US" sz="700" dirty="0" err="1"/>
              <a:t>था</a:t>
            </a:r>
            <a:r>
              <a:rPr lang="en-US" sz="700" dirty="0"/>
              <a:t> </a:t>
            </a:r>
            <a:r>
              <a:rPr lang="en-US" sz="700" dirty="0" err="1"/>
              <a:t>क्योंकि</a:t>
            </a:r>
            <a:r>
              <a:rPr lang="en-US" sz="700" dirty="0"/>
              <a:t> </a:t>
            </a:r>
            <a:r>
              <a:rPr lang="en-US" sz="700" dirty="0" err="1"/>
              <a:t>वो</a:t>
            </a:r>
            <a:r>
              <a:rPr lang="en-US" sz="700" dirty="0"/>
              <a:t> </a:t>
            </a:r>
            <a:r>
              <a:rPr lang="en-US" sz="700" dirty="0" err="1"/>
              <a:t>शुद्ध</a:t>
            </a:r>
            <a:r>
              <a:rPr lang="en-US" sz="700" dirty="0"/>
              <a:t> </a:t>
            </a:r>
            <a:r>
              <a:rPr lang="en-US" sz="700" dirty="0" err="1"/>
              <a:t>था</a:t>
            </a:r>
            <a:r>
              <a:rPr lang="en-US" sz="700" dirty="0"/>
              <a:t>. </a:t>
            </a:r>
            <a:r>
              <a:rPr lang="en-US" sz="700" dirty="0" err="1"/>
              <a:t>शुद्ध</a:t>
            </a:r>
            <a:r>
              <a:rPr lang="en-US" sz="700" dirty="0"/>
              <a:t> </a:t>
            </a:r>
            <a:r>
              <a:rPr lang="en-US" sz="700" dirty="0" err="1"/>
              <a:t>धातुओं</a:t>
            </a:r>
            <a:r>
              <a:rPr lang="en-US" sz="700" dirty="0"/>
              <a:t> </a:t>
            </a:r>
            <a:r>
              <a:rPr lang="en-US" sz="700" dirty="0" err="1"/>
              <a:t>में</a:t>
            </a:r>
            <a:r>
              <a:rPr lang="en-US" sz="700" dirty="0"/>
              <a:t>, </a:t>
            </a:r>
            <a:r>
              <a:rPr lang="en-US" sz="700" dirty="0" err="1"/>
              <a:t>मिश्र-धातुओं</a:t>
            </a:r>
            <a:r>
              <a:rPr lang="en-US" sz="700" dirty="0"/>
              <a:t> </a:t>
            </a:r>
            <a:r>
              <a:rPr lang="en-US" sz="700" dirty="0" err="1"/>
              <a:t>की</a:t>
            </a:r>
            <a:r>
              <a:rPr lang="en-US" sz="700" dirty="0"/>
              <a:t> </a:t>
            </a:r>
            <a:r>
              <a:rPr lang="en-US" sz="700" dirty="0" err="1"/>
              <a:t>तुलना</a:t>
            </a:r>
            <a:r>
              <a:rPr lang="en-US" sz="700" dirty="0"/>
              <a:t> </a:t>
            </a:r>
            <a:r>
              <a:rPr lang="en-US" sz="700" dirty="0" err="1"/>
              <a:t>में</a:t>
            </a:r>
            <a:r>
              <a:rPr lang="en-US" sz="700" dirty="0"/>
              <a:t> </a:t>
            </a:r>
            <a:r>
              <a:rPr lang="en-US" sz="700" dirty="0" err="1"/>
              <a:t>हमेशा</a:t>
            </a:r>
            <a:r>
              <a:rPr lang="en-US" sz="700" dirty="0"/>
              <a:t> </a:t>
            </a:r>
            <a:r>
              <a:rPr lang="en-US" sz="700" dirty="0" err="1"/>
              <a:t>कम</a:t>
            </a:r>
            <a:r>
              <a:rPr lang="en-US" sz="700" dirty="0"/>
              <a:t> </a:t>
            </a:r>
            <a:r>
              <a:rPr lang="en-US" sz="700" dirty="0" err="1"/>
              <a:t>यांत्रिक</a:t>
            </a:r>
            <a:r>
              <a:rPr lang="en-US" sz="700" dirty="0"/>
              <a:t> </a:t>
            </a:r>
            <a:r>
              <a:rPr lang="en-US" sz="700" dirty="0" err="1"/>
              <a:t>गुण</a:t>
            </a:r>
            <a:r>
              <a:rPr lang="en-US" sz="700" dirty="0"/>
              <a:t> </a:t>
            </a:r>
            <a:r>
              <a:rPr lang="en-US" sz="700" dirty="0" err="1"/>
              <a:t>होते</a:t>
            </a:r>
            <a:r>
              <a:rPr lang="en-US" sz="700" dirty="0"/>
              <a:t> </a:t>
            </a:r>
            <a:r>
              <a:rPr lang="en-US" sz="700" dirty="0" err="1"/>
              <a:t>हैं</a:t>
            </a:r>
            <a:r>
              <a:rPr lang="en-US" sz="700" dirty="0"/>
              <a:t>. </a:t>
            </a:r>
            <a:r>
              <a:rPr lang="en-US" sz="700" dirty="0" err="1" smtClean="0"/>
              <a:t>मिस्रवासियों</a:t>
            </a:r>
            <a:r>
              <a:rPr lang="en-US" sz="700" dirty="0"/>
              <a:t> </a:t>
            </a:r>
            <a:r>
              <a:rPr lang="en-US" sz="700" dirty="0" err="1" smtClean="0"/>
              <a:t>के</a:t>
            </a:r>
            <a:r>
              <a:rPr lang="en-US" sz="700" dirty="0" smtClean="0"/>
              <a:t> </a:t>
            </a:r>
            <a:r>
              <a:rPr lang="en-US" sz="700" dirty="0" err="1"/>
              <a:t>पास</a:t>
            </a:r>
            <a:r>
              <a:rPr lang="en-US" sz="700" dirty="0"/>
              <a:t> </a:t>
            </a:r>
            <a:r>
              <a:rPr lang="en-US" sz="700" dirty="0" err="1"/>
              <a:t>आर्सेनिक</a:t>
            </a:r>
            <a:r>
              <a:rPr lang="en-US" sz="700" dirty="0"/>
              <a:t> </a:t>
            </a:r>
            <a:r>
              <a:rPr lang="en-US" sz="700" dirty="0" err="1"/>
              <a:t>युक्त</a:t>
            </a:r>
            <a:r>
              <a:rPr lang="en-US" sz="700" dirty="0"/>
              <a:t> </a:t>
            </a:r>
            <a:r>
              <a:rPr lang="en-US" sz="700" dirty="0" err="1"/>
              <a:t>तांबा</a:t>
            </a:r>
            <a:r>
              <a:rPr lang="en-US" sz="700" dirty="0"/>
              <a:t> </a:t>
            </a:r>
            <a:r>
              <a:rPr lang="en-US" sz="700" dirty="0" err="1"/>
              <a:t>था</a:t>
            </a:r>
            <a:r>
              <a:rPr lang="en-US" sz="700" dirty="0"/>
              <a:t>, </a:t>
            </a:r>
            <a:r>
              <a:rPr lang="en-US" sz="700" dirty="0" err="1"/>
              <a:t>जो</a:t>
            </a:r>
            <a:r>
              <a:rPr lang="en-US" sz="700" dirty="0"/>
              <a:t> </a:t>
            </a:r>
            <a:r>
              <a:rPr lang="en-US" sz="700" dirty="0" err="1"/>
              <a:t>यांत्रिक</a:t>
            </a:r>
            <a:r>
              <a:rPr lang="en-US" sz="700" dirty="0"/>
              <a:t> </a:t>
            </a:r>
            <a:r>
              <a:rPr lang="en-US" sz="700" dirty="0" err="1"/>
              <a:t>गुणों</a:t>
            </a:r>
            <a:r>
              <a:rPr lang="en-US" sz="700" dirty="0"/>
              <a:t> </a:t>
            </a:r>
            <a:r>
              <a:rPr lang="en-US" sz="700" dirty="0" err="1"/>
              <a:t>में</a:t>
            </a:r>
            <a:r>
              <a:rPr lang="en-US" sz="700" dirty="0"/>
              <a:t> </a:t>
            </a:r>
            <a:r>
              <a:rPr lang="en-US" sz="700" dirty="0" err="1"/>
              <a:t>कांस्य</a:t>
            </a:r>
            <a:r>
              <a:rPr lang="en-US" sz="700" dirty="0"/>
              <a:t> </a:t>
            </a:r>
            <a:r>
              <a:rPr lang="en-US" sz="700" dirty="0" err="1"/>
              <a:t>जैसा</a:t>
            </a:r>
            <a:r>
              <a:rPr lang="en-US" sz="700" dirty="0"/>
              <a:t> </a:t>
            </a:r>
            <a:r>
              <a:rPr lang="en-US" sz="700" dirty="0" err="1"/>
              <a:t>था</a:t>
            </a:r>
            <a:r>
              <a:rPr lang="en-US" sz="700" dirty="0"/>
              <a:t>. </a:t>
            </a:r>
          </a:p>
        </p:txBody>
      </p:sp>
      <p:sp>
        <p:nvSpPr>
          <p:cNvPr id="8" name="Rectangle 7"/>
          <p:cNvSpPr/>
          <p:nvPr/>
        </p:nvSpPr>
        <p:spPr>
          <a:xfrm>
            <a:off x="3124200" y="1360778"/>
            <a:ext cx="1066800" cy="523220"/>
          </a:xfrm>
          <a:prstGeom prst="rect">
            <a:avLst/>
          </a:prstGeom>
        </p:spPr>
        <p:txBody>
          <a:bodyPr wrap="square">
            <a:spAutoFit/>
          </a:bodyPr>
          <a:lstStyle/>
          <a:p>
            <a:pPr algn="ctr"/>
            <a:r>
              <a:rPr lang="en-US" sz="700" dirty="0" err="1"/>
              <a:t>हमारे</a:t>
            </a:r>
            <a:r>
              <a:rPr lang="en-US" sz="700" dirty="0"/>
              <a:t> </a:t>
            </a:r>
            <a:r>
              <a:rPr lang="en-US" sz="700" dirty="0" err="1"/>
              <a:t>पास</a:t>
            </a:r>
            <a:r>
              <a:rPr lang="en-US" sz="700" dirty="0"/>
              <a:t> </a:t>
            </a:r>
            <a:r>
              <a:rPr lang="en-US" sz="700" dirty="0" err="1"/>
              <a:t>नरम</a:t>
            </a:r>
            <a:r>
              <a:rPr lang="en-US" sz="700" dirty="0"/>
              <a:t> </a:t>
            </a:r>
            <a:r>
              <a:rPr lang="en-US" sz="700" dirty="0" err="1"/>
              <a:t>तांबे</a:t>
            </a:r>
            <a:r>
              <a:rPr lang="en-US" sz="700" dirty="0"/>
              <a:t> </a:t>
            </a:r>
            <a:r>
              <a:rPr lang="en-US" sz="700" dirty="0" err="1"/>
              <a:t>के</a:t>
            </a:r>
            <a:r>
              <a:rPr lang="en-US" sz="700" dirty="0"/>
              <a:t> </a:t>
            </a:r>
            <a:r>
              <a:rPr lang="en-US" sz="700" dirty="0" err="1"/>
              <a:t>बने</a:t>
            </a:r>
            <a:r>
              <a:rPr lang="en-US" sz="700" dirty="0"/>
              <a:t> </a:t>
            </a:r>
            <a:r>
              <a:rPr lang="en-US" sz="700" dirty="0" err="1"/>
              <a:t>केवल</a:t>
            </a:r>
            <a:r>
              <a:rPr lang="en-US" sz="700" dirty="0"/>
              <a:t> </a:t>
            </a:r>
            <a:r>
              <a:rPr lang="en-US" sz="700" dirty="0" err="1"/>
              <a:t>आधा</a:t>
            </a:r>
            <a:r>
              <a:rPr lang="en-US" sz="700" dirty="0"/>
              <a:t> </a:t>
            </a:r>
            <a:r>
              <a:rPr lang="en-US" sz="700" dirty="0" err="1"/>
              <a:t>दर्जन</a:t>
            </a:r>
            <a:r>
              <a:rPr lang="en-US" sz="700" dirty="0"/>
              <a:t> </a:t>
            </a:r>
            <a:r>
              <a:rPr lang="en-US" sz="700" dirty="0" err="1"/>
              <a:t>नमूने</a:t>
            </a:r>
            <a:r>
              <a:rPr lang="en-US" sz="700" dirty="0"/>
              <a:t> </a:t>
            </a:r>
            <a:r>
              <a:rPr lang="en-US" sz="700" dirty="0" err="1"/>
              <a:t>ही</a:t>
            </a:r>
            <a:r>
              <a:rPr lang="en-US" sz="700" dirty="0"/>
              <a:t> </a:t>
            </a:r>
            <a:r>
              <a:rPr lang="en-US" sz="700" dirty="0" err="1"/>
              <a:t>हैं</a:t>
            </a:r>
            <a:r>
              <a:rPr lang="en-US" sz="700" dirty="0"/>
              <a:t>, </a:t>
            </a:r>
            <a:r>
              <a:rPr lang="en-US" sz="700" dirty="0" err="1"/>
              <a:t>जो</a:t>
            </a:r>
            <a:r>
              <a:rPr lang="en-US" sz="700" dirty="0"/>
              <a:t> </a:t>
            </a:r>
            <a:r>
              <a:rPr lang="en-US" sz="700" dirty="0" err="1"/>
              <a:t>कब्रों</a:t>
            </a:r>
            <a:r>
              <a:rPr lang="en-US" sz="700" dirty="0"/>
              <a:t> </a:t>
            </a:r>
            <a:r>
              <a:rPr lang="en-US" sz="700" dirty="0" err="1"/>
              <a:t>के</a:t>
            </a:r>
            <a:r>
              <a:rPr lang="en-US" sz="700" dirty="0"/>
              <a:t> </a:t>
            </a:r>
            <a:r>
              <a:rPr lang="en-US" sz="700" dirty="0" err="1"/>
              <a:t>बाहर</a:t>
            </a:r>
            <a:r>
              <a:rPr lang="en-US" sz="700" dirty="0"/>
              <a:t> </a:t>
            </a:r>
            <a:r>
              <a:rPr lang="en-US" sz="700" dirty="0" err="1"/>
              <a:t>पाए</a:t>
            </a:r>
            <a:r>
              <a:rPr lang="en-US" sz="700" dirty="0"/>
              <a:t> </a:t>
            </a:r>
            <a:r>
              <a:rPr lang="en-US" sz="700" dirty="0" err="1"/>
              <a:t>गए</a:t>
            </a:r>
            <a:r>
              <a:rPr lang="en-US" sz="700" dirty="0"/>
              <a:t> </a:t>
            </a:r>
            <a:r>
              <a:rPr lang="en-US" sz="700" dirty="0" err="1"/>
              <a:t>थे</a:t>
            </a:r>
            <a:r>
              <a:rPr lang="en-US" sz="700" dirty="0"/>
              <a:t>.</a:t>
            </a:r>
          </a:p>
        </p:txBody>
      </p:sp>
      <p:sp>
        <p:nvSpPr>
          <p:cNvPr id="9" name="Rectangle 8"/>
          <p:cNvSpPr/>
          <p:nvPr/>
        </p:nvSpPr>
        <p:spPr>
          <a:xfrm>
            <a:off x="1259434" y="2866645"/>
            <a:ext cx="2286000" cy="307777"/>
          </a:xfrm>
          <a:prstGeom prst="rect">
            <a:avLst/>
          </a:prstGeom>
        </p:spPr>
        <p:txBody>
          <a:bodyPr>
            <a:spAutoFit/>
          </a:bodyPr>
          <a:lstStyle/>
          <a:p>
            <a:pPr algn="ctr"/>
            <a:r>
              <a:rPr lang="en-US" sz="700" dirty="0" err="1"/>
              <a:t>इस</a:t>
            </a:r>
            <a:r>
              <a:rPr lang="en-US" sz="700" dirty="0"/>
              <a:t> </a:t>
            </a:r>
            <a:r>
              <a:rPr lang="en-US" sz="700" dirty="0" err="1"/>
              <a:t>तांबे</a:t>
            </a:r>
            <a:r>
              <a:rPr lang="en-US" sz="700" dirty="0"/>
              <a:t> </a:t>
            </a:r>
            <a:r>
              <a:rPr lang="en-US" sz="700" dirty="0" err="1"/>
              <a:t>से</a:t>
            </a:r>
            <a:r>
              <a:rPr lang="en-US" sz="700" dirty="0"/>
              <a:t> </a:t>
            </a:r>
            <a:r>
              <a:rPr lang="hi-IN" sz="700" dirty="0" smtClean="0"/>
              <a:t>बनी</a:t>
            </a:r>
            <a:r>
              <a:rPr lang="en-US" sz="700" dirty="0" smtClean="0"/>
              <a:t> </a:t>
            </a:r>
            <a:r>
              <a:rPr lang="en-US" sz="700" dirty="0" err="1" smtClean="0"/>
              <a:t>आरी</a:t>
            </a:r>
            <a:r>
              <a:rPr lang="en-US" sz="700" dirty="0" smtClean="0"/>
              <a:t> </a:t>
            </a:r>
            <a:r>
              <a:rPr lang="en-US" sz="700" dirty="0" err="1"/>
              <a:t>का</a:t>
            </a:r>
            <a:r>
              <a:rPr lang="en-US" sz="700" dirty="0"/>
              <a:t> </a:t>
            </a:r>
            <a:r>
              <a:rPr lang="en-US" sz="700" dirty="0" err="1"/>
              <a:t>उपयोग</a:t>
            </a:r>
            <a:r>
              <a:rPr lang="en-US" sz="700" dirty="0"/>
              <a:t> </a:t>
            </a:r>
            <a:r>
              <a:rPr lang="en-US" sz="700" dirty="0" err="1"/>
              <a:t>चूना-पत्थर</a:t>
            </a:r>
            <a:r>
              <a:rPr lang="en-US" sz="700" dirty="0"/>
              <a:t> </a:t>
            </a:r>
            <a:r>
              <a:rPr lang="en-US" sz="700" dirty="0" err="1"/>
              <a:t>सहित</a:t>
            </a:r>
            <a:r>
              <a:rPr lang="en-US" sz="700" dirty="0"/>
              <a:t> </a:t>
            </a:r>
            <a:r>
              <a:rPr lang="en-US" sz="700" dirty="0" err="1"/>
              <a:t>अन्य</a:t>
            </a:r>
            <a:r>
              <a:rPr lang="en-US" sz="700" dirty="0"/>
              <a:t> </a:t>
            </a:r>
            <a:r>
              <a:rPr lang="en-US" sz="700" dirty="0" err="1"/>
              <a:t>मुलायम</a:t>
            </a:r>
            <a:r>
              <a:rPr lang="en-US" sz="700" dirty="0"/>
              <a:t> </a:t>
            </a:r>
            <a:r>
              <a:rPr lang="en-US" sz="700" dirty="0" err="1"/>
              <a:t>पत्थरों</a:t>
            </a:r>
            <a:r>
              <a:rPr lang="en-US" sz="700" dirty="0"/>
              <a:t> </a:t>
            </a:r>
            <a:r>
              <a:rPr lang="en-US" sz="700" dirty="0" err="1"/>
              <a:t>को</a:t>
            </a:r>
            <a:r>
              <a:rPr lang="en-US" sz="700" dirty="0"/>
              <a:t> </a:t>
            </a:r>
            <a:r>
              <a:rPr lang="en-US" sz="700" dirty="0" err="1"/>
              <a:t>काटने</a:t>
            </a:r>
            <a:r>
              <a:rPr lang="en-US" sz="700" dirty="0"/>
              <a:t> </a:t>
            </a:r>
            <a:r>
              <a:rPr lang="en-US" sz="700" dirty="0" err="1"/>
              <a:t>के</a:t>
            </a:r>
            <a:r>
              <a:rPr lang="en-US" sz="700" dirty="0"/>
              <a:t> </a:t>
            </a:r>
            <a:r>
              <a:rPr lang="en-US" sz="700" dirty="0" err="1"/>
              <a:t>लिए</a:t>
            </a:r>
            <a:r>
              <a:rPr lang="en-US" sz="700" dirty="0"/>
              <a:t> </a:t>
            </a:r>
            <a:r>
              <a:rPr lang="en-US" sz="700" dirty="0" err="1"/>
              <a:t>किया</a:t>
            </a:r>
            <a:r>
              <a:rPr lang="en-US" sz="700" dirty="0"/>
              <a:t> </a:t>
            </a:r>
            <a:r>
              <a:rPr lang="en-US" sz="700" dirty="0" err="1"/>
              <a:t>जाता</a:t>
            </a:r>
            <a:r>
              <a:rPr lang="en-US" sz="700" dirty="0"/>
              <a:t> </a:t>
            </a:r>
            <a:r>
              <a:rPr lang="en-US" sz="700" dirty="0" err="1"/>
              <a:t>था</a:t>
            </a:r>
            <a:r>
              <a:rPr lang="en-US" sz="700" dirty="0"/>
              <a:t>.</a:t>
            </a:r>
          </a:p>
        </p:txBody>
      </p:sp>
    </p:spTree>
    <p:extLst>
      <p:ext uri="{BB962C8B-B14F-4D97-AF65-F5344CB8AC3E}">
        <p14:creationId xmlns:p14="http://schemas.microsoft.com/office/powerpoint/2010/main" val="214774803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100354" name="Picture 2" descr="C:\Users\HP\Desktop\PYRAMIDS\PYRAMID IMAGES\p0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300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48200" y="964406"/>
            <a:ext cx="2286000" cy="584775"/>
          </a:xfrm>
          <a:prstGeom prst="rect">
            <a:avLst/>
          </a:prstGeom>
        </p:spPr>
        <p:txBody>
          <a:bodyPr>
            <a:spAutoFit/>
          </a:bodyPr>
          <a:lstStyle/>
          <a:p>
            <a:r>
              <a:rPr lang="en-US" dirty="0"/>
              <a:t> </a:t>
            </a:r>
          </a:p>
          <a:p>
            <a:r>
              <a:rPr lang="en-US" dirty="0"/>
              <a:t> </a:t>
            </a:r>
          </a:p>
          <a:p>
            <a:r>
              <a:rPr lang="en-US" dirty="0"/>
              <a:t> </a:t>
            </a:r>
          </a:p>
          <a:p>
            <a:r>
              <a:rPr lang="en-US" dirty="0"/>
              <a:t> </a:t>
            </a:r>
          </a:p>
        </p:txBody>
      </p:sp>
      <p:sp>
        <p:nvSpPr>
          <p:cNvPr id="4" name="Rectangle 3"/>
          <p:cNvSpPr/>
          <p:nvPr/>
        </p:nvSpPr>
        <p:spPr>
          <a:xfrm>
            <a:off x="789296" y="202406"/>
            <a:ext cx="1447800" cy="523220"/>
          </a:xfrm>
          <a:prstGeom prst="rect">
            <a:avLst/>
          </a:prstGeom>
        </p:spPr>
        <p:txBody>
          <a:bodyPr wrap="square">
            <a:spAutoFit/>
          </a:bodyPr>
          <a:lstStyle/>
          <a:p>
            <a:pPr algn="ctr"/>
            <a:r>
              <a:rPr lang="en-US" sz="700" dirty="0" err="1"/>
              <a:t>ग्रेनाइट</a:t>
            </a:r>
            <a:r>
              <a:rPr lang="en-US" sz="700" dirty="0"/>
              <a:t> </a:t>
            </a:r>
            <a:r>
              <a:rPr lang="en-US" sz="700" dirty="0" err="1"/>
              <a:t>जैसे</a:t>
            </a:r>
            <a:r>
              <a:rPr lang="en-US" sz="700" dirty="0"/>
              <a:t> </a:t>
            </a:r>
            <a:r>
              <a:rPr lang="en-US" sz="700" dirty="0" err="1"/>
              <a:t>कठोर</a:t>
            </a:r>
            <a:r>
              <a:rPr lang="en-US" sz="700" dirty="0"/>
              <a:t> </a:t>
            </a:r>
            <a:r>
              <a:rPr lang="en-US" sz="700" dirty="0" err="1"/>
              <a:t>पत्थरों</a:t>
            </a:r>
            <a:r>
              <a:rPr lang="en-US" sz="700" dirty="0"/>
              <a:t> </a:t>
            </a:r>
            <a:r>
              <a:rPr lang="en-US" sz="700" dirty="0" err="1"/>
              <a:t>के</a:t>
            </a:r>
            <a:r>
              <a:rPr lang="en-US" sz="700" dirty="0"/>
              <a:t> </a:t>
            </a:r>
            <a:r>
              <a:rPr lang="en-US" sz="700" dirty="0" err="1"/>
              <a:t>लिए</a:t>
            </a:r>
            <a:r>
              <a:rPr lang="en-US" sz="700" dirty="0"/>
              <a:t>, </a:t>
            </a:r>
            <a:r>
              <a:rPr lang="en-US" sz="700" dirty="0" err="1"/>
              <a:t>हमारे</a:t>
            </a:r>
            <a:r>
              <a:rPr lang="en-US" sz="700" dirty="0"/>
              <a:t> </a:t>
            </a:r>
            <a:r>
              <a:rPr lang="en-US" sz="700" dirty="0" err="1"/>
              <a:t>पास</a:t>
            </a:r>
            <a:r>
              <a:rPr lang="en-US" sz="700" dirty="0"/>
              <a:t> </a:t>
            </a:r>
            <a:r>
              <a:rPr lang="en-US" sz="700" dirty="0" err="1"/>
              <a:t>बिना</a:t>
            </a:r>
            <a:r>
              <a:rPr lang="en-US" sz="700" dirty="0"/>
              <a:t> </a:t>
            </a:r>
            <a:r>
              <a:rPr lang="en-US" sz="700" dirty="0" err="1"/>
              <a:t>दांतों</a:t>
            </a:r>
            <a:r>
              <a:rPr lang="en-US" sz="700" dirty="0"/>
              <a:t> </a:t>
            </a:r>
            <a:r>
              <a:rPr lang="en-US" sz="700" dirty="0" err="1"/>
              <a:t>वाली</a:t>
            </a:r>
            <a:r>
              <a:rPr lang="en-US" sz="700" dirty="0"/>
              <a:t> </a:t>
            </a:r>
            <a:r>
              <a:rPr lang="en-US" sz="700" dirty="0" err="1"/>
              <a:t>आरी</a:t>
            </a:r>
            <a:r>
              <a:rPr lang="en-US" sz="700" dirty="0"/>
              <a:t> </a:t>
            </a:r>
            <a:r>
              <a:rPr lang="en-US" sz="700" dirty="0" err="1"/>
              <a:t>है</a:t>
            </a:r>
            <a:r>
              <a:rPr lang="en-US" sz="700" dirty="0"/>
              <a:t>, </a:t>
            </a:r>
            <a:r>
              <a:rPr lang="en-US" sz="700" dirty="0" err="1"/>
              <a:t>जो</a:t>
            </a:r>
            <a:r>
              <a:rPr lang="en-US" sz="700" dirty="0"/>
              <a:t> </a:t>
            </a:r>
            <a:r>
              <a:rPr lang="en-US" sz="700" dirty="0" err="1"/>
              <a:t>तांबे</a:t>
            </a:r>
            <a:r>
              <a:rPr lang="en-US" sz="700" dirty="0"/>
              <a:t> </a:t>
            </a:r>
            <a:r>
              <a:rPr lang="en-US" sz="700" dirty="0" err="1"/>
              <a:t>के</a:t>
            </a:r>
            <a:r>
              <a:rPr lang="en-US" sz="700" dirty="0"/>
              <a:t> </a:t>
            </a:r>
            <a:r>
              <a:rPr lang="en-US" sz="700" dirty="0" err="1"/>
              <a:t>साथ</a:t>
            </a:r>
            <a:r>
              <a:rPr lang="en-US" sz="700" dirty="0"/>
              <a:t> </a:t>
            </a:r>
            <a:r>
              <a:rPr lang="en-US" sz="700" dirty="0" err="1"/>
              <a:t>एक</a:t>
            </a:r>
            <a:r>
              <a:rPr lang="en-US" sz="700" dirty="0"/>
              <a:t> </a:t>
            </a:r>
            <a:r>
              <a:rPr lang="en-US" sz="700" dirty="0" err="1"/>
              <a:t>घिसने</a:t>
            </a:r>
            <a:r>
              <a:rPr lang="en-US" sz="700" dirty="0"/>
              <a:t> </a:t>
            </a:r>
            <a:r>
              <a:rPr lang="en-US" sz="700" dirty="0" err="1"/>
              <a:t>वाला</a:t>
            </a:r>
            <a:r>
              <a:rPr lang="en-US" sz="700" dirty="0"/>
              <a:t> (</a:t>
            </a:r>
            <a:r>
              <a:rPr lang="en-US" sz="700" dirty="0" err="1" smtClean="0"/>
              <a:t>अब्रेसिव</a:t>
            </a:r>
            <a:r>
              <a:rPr lang="en-US" sz="700" dirty="0" smtClean="0"/>
              <a:t>) </a:t>
            </a:r>
            <a:r>
              <a:rPr lang="en-US" sz="700" dirty="0" err="1" smtClean="0"/>
              <a:t>पाउडर</a:t>
            </a:r>
            <a:r>
              <a:rPr lang="en-US" sz="700" dirty="0" smtClean="0"/>
              <a:t> </a:t>
            </a:r>
            <a:r>
              <a:rPr lang="hi-IN" sz="700" dirty="0" smtClean="0"/>
              <a:t>प्रयोग</a:t>
            </a:r>
            <a:r>
              <a:rPr lang="en-US" sz="700" dirty="0" smtClean="0"/>
              <a:t> </a:t>
            </a:r>
            <a:r>
              <a:rPr lang="hi-IN" sz="700" dirty="0" smtClean="0"/>
              <a:t>करती</a:t>
            </a:r>
            <a:r>
              <a:rPr lang="en-US" sz="700" dirty="0" smtClean="0"/>
              <a:t> </a:t>
            </a:r>
            <a:r>
              <a:rPr lang="en-US" sz="700" dirty="0" err="1"/>
              <a:t>है</a:t>
            </a:r>
            <a:r>
              <a:rPr lang="en-US" sz="700" dirty="0"/>
              <a:t>.</a:t>
            </a:r>
          </a:p>
        </p:txBody>
      </p:sp>
      <p:sp>
        <p:nvSpPr>
          <p:cNvPr id="5" name="Rectangle 4"/>
          <p:cNvSpPr/>
          <p:nvPr/>
        </p:nvSpPr>
        <p:spPr>
          <a:xfrm>
            <a:off x="1653161" y="1179770"/>
            <a:ext cx="979435" cy="307777"/>
          </a:xfrm>
          <a:prstGeom prst="rect">
            <a:avLst/>
          </a:prstGeom>
        </p:spPr>
        <p:txBody>
          <a:bodyPr wrap="square">
            <a:spAutoFit/>
          </a:bodyPr>
          <a:lstStyle/>
          <a:p>
            <a:pPr algn="ctr"/>
            <a:r>
              <a:rPr lang="en-US" sz="700" dirty="0" err="1"/>
              <a:t>यह</a:t>
            </a:r>
            <a:r>
              <a:rPr lang="en-US" sz="700" dirty="0"/>
              <a:t> </a:t>
            </a:r>
            <a:r>
              <a:rPr lang="en-US" sz="700" dirty="0" err="1" smtClean="0"/>
              <a:t>ट्यूब</a:t>
            </a:r>
            <a:r>
              <a:rPr lang="en-US" sz="700" dirty="0" smtClean="0"/>
              <a:t> </a:t>
            </a:r>
            <a:r>
              <a:rPr lang="en-US" sz="700" dirty="0" err="1"/>
              <a:t>भी</a:t>
            </a:r>
            <a:r>
              <a:rPr lang="en-US" sz="700" dirty="0"/>
              <a:t> </a:t>
            </a:r>
            <a:r>
              <a:rPr lang="en-US" sz="700" dirty="0" err="1"/>
              <a:t>एक</a:t>
            </a:r>
            <a:r>
              <a:rPr lang="en-US" sz="700" dirty="0"/>
              <a:t> </a:t>
            </a:r>
            <a:r>
              <a:rPr lang="en-US" sz="700" dirty="0" smtClean="0"/>
              <a:t/>
            </a:r>
            <a:br>
              <a:rPr lang="en-US" sz="700" dirty="0" smtClean="0"/>
            </a:br>
            <a:r>
              <a:rPr lang="en-US" sz="700" dirty="0" err="1" smtClean="0"/>
              <a:t>तरह</a:t>
            </a:r>
            <a:r>
              <a:rPr lang="en-US" sz="700" dirty="0" smtClean="0"/>
              <a:t> </a:t>
            </a:r>
            <a:r>
              <a:rPr lang="en-US" sz="700" dirty="0" err="1"/>
              <a:t>की</a:t>
            </a:r>
            <a:r>
              <a:rPr lang="en-US" sz="700" dirty="0"/>
              <a:t> </a:t>
            </a:r>
            <a:r>
              <a:rPr lang="en-US" sz="700" dirty="0" err="1"/>
              <a:t>आरी</a:t>
            </a:r>
            <a:r>
              <a:rPr lang="en-US" sz="700" dirty="0"/>
              <a:t> </a:t>
            </a:r>
            <a:r>
              <a:rPr lang="en-US" sz="700" dirty="0" err="1"/>
              <a:t>ही</a:t>
            </a:r>
            <a:r>
              <a:rPr lang="en-US" sz="700" dirty="0"/>
              <a:t> </a:t>
            </a:r>
            <a:r>
              <a:rPr lang="en-US" sz="700" dirty="0" err="1"/>
              <a:t>है</a:t>
            </a:r>
            <a:r>
              <a:rPr lang="en-US" sz="700" dirty="0"/>
              <a:t>.</a:t>
            </a:r>
          </a:p>
        </p:txBody>
      </p:sp>
      <p:sp>
        <p:nvSpPr>
          <p:cNvPr id="6" name="Rectangle 5"/>
          <p:cNvSpPr/>
          <p:nvPr/>
        </p:nvSpPr>
        <p:spPr>
          <a:xfrm>
            <a:off x="3164006" y="918161"/>
            <a:ext cx="1143000" cy="415498"/>
          </a:xfrm>
          <a:prstGeom prst="rect">
            <a:avLst/>
          </a:prstGeom>
        </p:spPr>
        <p:txBody>
          <a:bodyPr wrap="square">
            <a:spAutoFit/>
          </a:bodyPr>
          <a:lstStyle/>
          <a:p>
            <a:pPr algn="ctr"/>
            <a:r>
              <a:rPr lang="en-US" sz="700" dirty="0" err="1"/>
              <a:t>हम</a:t>
            </a:r>
            <a:r>
              <a:rPr lang="en-US" sz="700" dirty="0"/>
              <a:t> </a:t>
            </a:r>
            <a:r>
              <a:rPr lang="en-US" sz="700" dirty="0" err="1"/>
              <a:t>जानते</a:t>
            </a:r>
            <a:r>
              <a:rPr lang="en-US" sz="700" dirty="0"/>
              <a:t> </a:t>
            </a:r>
            <a:r>
              <a:rPr lang="en-US" sz="700" dirty="0" err="1"/>
              <a:t>हैं</a:t>
            </a:r>
            <a:r>
              <a:rPr lang="en-US" sz="700" dirty="0"/>
              <a:t> </a:t>
            </a:r>
            <a:r>
              <a:rPr lang="en-US" sz="700" dirty="0" err="1"/>
              <a:t>कि</a:t>
            </a:r>
            <a:r>
              <a:rPr lang="en-US" sz="700" dirty="0"/>
              <a:t> </a:t>
            </a:r>
            <a:r>
              <a:rPr lang="en-US" sz="700" dirty="0" err="1"/>
              <a:t>मिस्रवासी</a:t>
            </a:r>
            <a:r>
              <a:rPr lang="en-US" sz="700" dirty="0"/>
              <a:t> </a:t>
            </a:r>
            <a:r>
              <a:rPr lang="en-US" sz="700" dirty="0" err="1"/>
              <a:t>तांबे</a:t>
            </a:r>
            <a:r>
              <a:rPr lang="en-US" sz="700" dirty="0"/>
              <a:t> </a:t>
            </a:r>
            <a:r>
              <a:rPr lang="en-US" sz="700" dirty="0" err="1"/>
              <a:t>के</a:t>
            </a:r>
            <a:r>
              <a:rPr lang="en-US" sz="700" dirty="0"/>
              <a:t> </a:t>
            </a:r>
            <a:r>
              <a:rPr lang="en-US" sz="700" dirty="0" err="1"/>
              <a:t>पाइप</a:t>
            </a:r>
            <a:r>
              <a:rPr lang="en-US" sz="700" dirty="0"/>
              <a:t> </a:t>
            </a:r>
            <a:r>
              <a:rPr lang="en-US" sz="700" dirty="0" err="1"/>
              <a:t>और</a:t>
            </a:r>
            <a:r>
              <a:rPr lang="en-US" sz="700" dirty="0"/>
              <a:t> </a:t>
            </a:r>
            <a:r>
              <a:rPr lang="en-US" sz="700" dirty="0" err="1"/>
              <a:t>अब्रेसिव</a:t>
            </a:r>
            <a:r>
              <a:rPr lang="en-US" sz="700" dirty="0"/>
              <a:t> </a:t>
            </a:r>
            <a:r>
              <a:rPr lang="en-US" sz="700" dirty="0" err="1"/>
              <a:t>पाउडर</a:t>
            </a:r>
            <a:r>
              <a:rPr lang="en-US" sz="700" dirty="0"/>
              <a:t> </a:t>
            </a:r>
            <a:r>
              <a:rPr lang="en-US" sz="700" dirty="0" err="1"/>
              <a:t>के</a:t>
            </a:r>
            <a:r>
              <a:rPr lang="en-US" sz="700" dirty="0"/>
              <a:t> </a:t>
            </a:r>
            <a:r>
              <a:rPr lang="en-US" sz="700" dirty="0" err="1"/>
              <a:t>साथ</a:t>
            </a:r>
            <a:r>
              <a:rPr lang="en-US" sz="700" dirty="0"/>
              <a:t> </a:t>
            </a:r>
            <a:r>
              <a:rPr lang="en-US" sz="700" dirty="0" err="1"/>
              <a:t>छेद</a:t>
            </a:r>
            <a:r>
              <a:rPr lang="en-US" sz="700" dirty="0"/>
              <a:t> </a:t>
            </a:r>
            <a:r>
              <a:rPr lang="en-US" sz="700" dirty="0" err="1"/>
              <a:t>बनाते</a:t>
            </a:r>
            <a:r>
              <a:rPr lang="en-US" sz="700" dirty="0"/>
              <a:t> </a:t>
            </a:r>
            <a:r>
              <a:rPr lang="en-US" sz="700" dirty="0" err="1"/>
              <a:t>थे</a:t>
            </a:r>
            <a:r>
              <a:rPr lang="en-US" sz="700" dirty="0"/>
              <a:t>.</a:t>
            </a:r>
          </a:p>
        </p:txBody>
      </p:sp>
      <p:sp>
        <p:nvSpPr>
          <p:cNvPr id="7" name="Rectangle 6"/>
          <p:cNvSpPr/>
          <p:nvPr/>
        </p:nvSpPr>
        <p:spPr>
          <a:xfrm>
            <a:off x="1524000" y="1843556"/>
            <a:ext cx="2171700" cy="738664"/>
          </a:xfrm>
          <a:prstGeom prst="rect">
            <a:avLst/>
          </a:prstGeom>
        </p:spPr>
        <p:txBody>
          <a:bodyPr wrap="square">
            <a:spAutoFit/>
          </a:bodyPr>
          <a:lstStyle/>
          <a:p>
            <a:pPr algn="ctr"/>
            <a:r>
              <a:rPr lang="en-US" sz="700" dirty="0" err="1"/>
              <a:t>मैं</a:t>
            </a:r>
            <a:r>
              <a:rPr lang="en-US" sz="700" dirty="0"/>
              <a:t> </a:t>
            </a:r>
            <a:r>
              <a:rPr lang="en-US" sz="700" dirty="0" err="1"/>
              <a:t>तुम्हें</a:t>
            </a:r>
            <a:r>
              <a:rPr lang="en-US" sz="700" dirty="0"/>
              <a:t> </a:t>
            </a:r>
            <a:r>
              <a:rPr lang="en-US" sz="700" dirty="0" err="1"/>
              <a:t>एक</a:t>
            </a:r>
            <a:r>
              <a:rPr lang="en-US" sz="700" dirty="0"/>
              <a:t> </a:t>
            </a:r>
            <a:r>
              <a:rPr lang="en-US" sz="700" dirty="0" err="1"/>
              <a:t>छोटी</a:t>
            </a:r>
            <a:r>
              <a:rPr lang="en-US" sz="700" dirty="0"/>
              <a:t> </a:t>
            </a:r>
            <a:r>
              <a:rPr lang="en-US" sz="700" dirty="0" err="1"/>
              <a:t>सी</a:t>
            </a:r>
            <a:r>
              <a:rPr lang="en-US" sz="700" dirty="0"/>
              <a:t> </a:t>
            </a:r>
            <a:r>
              <a:rPr lang="hi-IN" sz="700" dirty="0"/>
              <a:t>"</a:t>
            </a:r>
            <a:r>
              <a:rPr lang="hi-IN" sz="700" dirty="0" smtClean="0"/>
              <a:t>ट्रिक“</a:t>
            </a:r>
            <a:r>
              <a:rPr lang="en-US" sz="700" dirty="0" smtClean="0"/>
              <a:t> (</a:t>
            </a:r>
            <a:r>
              <a:rPr lang="en-US" sz="700" dirty="0" err="1" smtClean="0"/>
              <a:t>चाल</a:t>
            </a:r>
            <a:r>
              <a:rPr lang="en-US" sz="700" dirty="0" smtClean="0"/>
              <a:t>) </a:t>
            </a:r>
            <a:r>
              <a:rPr lang="en-US" sz="700" dirty="0" err="1"/>
              <a:t>दिखाता</a:t>
            </a:r>
            <a:r>
              <a:rPr lang="en-US" sz="700" dirty="0"/>
              <a:t> </a:t>
            </a:r>
            <a:r>
              <a:rPr lang="en-US" sz="700" dirty="0" err="1"/>
              <a:t>हूँ</a:t>
            </a:r>
            <a:r>
              <a:rPr lang="en-US" sz="700" dirty="0"/>
              <a:t>. </a:t>
            </a:r>
            <a:r>
              <a:rPr lang="en-US" sz="700" dirty="0" err="1"/>
              <a:t>तुम</a:t>
            </a:r>
            <a:r>
              <a:rPr lang="en-US" sz="700" dirty="0"/>
              <a:t> </a:t>
            </a:r>
            <a:r>
              <a:rPr lang="en-US" sz="700" dirty="0" err="1"/>
              <a:t>जानते</a:t>
            </a:r>
            <a:r>
              <a:rPr lang="en-US" sz="700" dirty="0"/>
              <a:t> </a:t>
            </a:r>
            <a:r>
              <a:rPr lang="en-US" sz="700" dirty="0" err="1"/>
              <a:t>हो</a:t>
            </a:r>
            <a:r>
              <a:rPr lang="en-US" sz="700" dirty="0"/>
              <a:t> </a:t>
            </a:r>
            <a:r>
              <a:rPr lang="en-US" sz="700" dirty="0" err="1"/>
              <a:t>कि</a:t>
            </a:r>
            <a:r>
              <a:rPr lang="en-US" sz="700" dirty="0"/>
              <a:t> </a:t>
            </a:r>
            <a:r>
              <a:rPr lang="en-US" sz="700" dirty="0" err="1"/>
              <a:t>कर्णक</a:t>
            </a:r>
            <a:r>
              <a:rPr lang="en-US" sz="700" dirty="0"/>
              <a:t> </a:t>
            </a:r>
            <a:r>
              <a:rPr lang="en-US" sz="700" dirty="0" err="1"/>
              <a:t>में</a:t>
            </a:r>
            <a:r>
              <a:rPr lang="en-US" sz="700" dirty="0"/>
              <a:t> </a:t>
            </a:r>
            <a:r>
              <a:rPr lang="en-US" sz="700" dirty="0" err="1"/>
              <a:t>हमने</a:t>
            </a:r>
            <a:r>
              <a:rPr lang="en-US" sz="700" dirty="0"/>
              <a:t> </a:t>
            </a:r>
            <a:r>
              <a:rPr lang="en-US" sz="700" dirty="0" err="1"/>
              <a:t>अपना</a:t>
            </a:r>
            <a:r>
              <a:rPr lang="en-US" sz="700" dirty="0"/>
              <a:t> </a:t>
            </a:r>
            <a:r>
              <a:rPr lang="hi-IN" sz="700" dirty="0"/>
              <a:t>काफी</a:t>
            </a:r>
            <a:r>
              <a:rPr lang="en-US" sz="700" dirty="0" smtClean="0"/>
              <a:t> </a:t>
            </a:r>
            <a:r>
              <a:rPr lang="en-US" sz="700" dirty="0" err="1"/>
              <a:t>समय</a:t>
            </a:r>
            <a:r>
              <a:rPr lang="en-US" sz="700" dirty="0"/>
              <a:t>, </a:t>
            </a:r>
            <a:r>
              <a:rPr lang="en-US" sz="700" dirty="0" err="1"/>
              <a:t>बहुत</a:t>
            </a:r>
            <a:r>
              <a:rPr lang="en-US" sz="700" dirty="0"/>
              <a:t> </a:t>
            </a:r>
            <a:r>
              <a:rPr lang="en-US" sz="700" dirty="0" err="1"/>
              <a:t>सारे</a:t>
            </a:r>
            <a:r>
              <a:rPr lang="en-US" sz="700" dirty="0"/>
              <a:t> </a:t>
            </a:r>
            <a:r>
              <a:rPr lang="en-US" sz="700" dirty="0" err="1"/>
              <a:t>सामान</a:t>
            </a:r>
            <a:r>
              <a:rPr lang="en-US" sz="700" dirty="0"/>
              <a:t> </a:t>
            </a:r>
            <a:r>
              <a:rPr lang="en-US" sz="700" dirty="0" err="1"/>
              <a:t>के</a:t>
            </a:r>
            <a:r>
              <a:rPr lang="en-US" sz="700" dirty="0"/>
              <a:t> </a:t>
            </a:r>
            <a:r>
              <a:rPr lang="en-US" sz="700" dirty="0" err="1"/>
              <a:t>साथ</a:t>
            </a:r>
            <a:r>
              <a:rPr lang="en-US" sz="700" dirty="0"/>
              <a:t> </a:t>
            </a:r>
            <a:r>
              <a:rPr lang="en-US" sz="700" dirty="0" err="1"/>
              <a:t>ऊपर</a:t>
            </a:r>
            <a:r>
              <a:rPr lang="en-US" sz="700" dirty="0"/>
              <a:t> </a:t>
            </a:r>
            <a:r>
              <a:rPr lang="en-US" sz="700" dirty="0" err="1"/>
              <a:t>चढ़ने</a:t>
            </a:r>
            <a:r>
              <a:rPr lang="en-US" sz="700" dirty="0"/>
              <a:t> </a:t>
            </a:r>
            <a:r>
              <a:rPr lang="en-US" sz="700" dirty="0" err="1"/>
              <a:t>में</a:t>
            </a:r>
            <a:r>
              <a:rPr lang="en-US" sz="700" dirty="0"/>
              <a:t> </a:t>
            </a:r>
            <a:r>
              <a:rPr lang="en-US" sz="700" dirty="0" err="1"/>
              <a:t>लगाया</a:t>
            </a:r>
            <a:r>
              <a:rPr lang="en-US" sz="700" dirty="0"/>
              <a:t> </a:t>
            </a:r>
            <a:r>
              <a:rPr lang="en-US" sz="700" dirty="0" err="1"/>
              <a:t>था</a:t>
            </a:r>
            <a:r>
              <a:rPr lang="en-US" sz="700" dirty="0"/>
              <a:t>. </a:t>
            </a:r>
            <a:r>
              <a:rPr lang="en-US" sz="700" dirty="0" err="1"/>
              <a:t>आप</a:t>
            </a:r>
            <a:r>
              <a:rPr lang="en-US" sz="700" dirty="0"/>
              <a:t> </a:t>
            </a:r>
            <a:r>
              <a:rPr lang="en-US" sz="700" dirty="0" err="1"/>
              <a:t>उन</a:t>
            </a:r>
            <a:r>
              <a:rPr lang="en-US" sz="700" dirty="0"/>
              <a:t> </a:t>
            </a:r>
            <a:r>
              <a:rPr lang="en-US" sz="700" dirty="0" err="1"/>
              <a:t>ब्लॉक्स</a:t>
            </a:r>
            <a:r>
              <a:rPr lang="en-US" sz="700" dirty="0"/>
              <a:t> </a:t>
            </a:r>
            <a:r>
              <a:rPr lang="en-US" sz="700" dirty="0" err="1"/>
              <a:t>को</a:t>
            </a:r>
            <a:r>
              <a:rPr lang="en-US" sz="700" dirty="0"/>
              <a:t> </a:t>
            </a:r>
            <a:r>
              <a:rPr lang="en-US" sz="700" dirty="0" err="1"/>
              <a:t>देखें</a:t>
            </a:r>
            <a:r>
              <a:rPr lang="en-US" sz="700" dirty="0"/>
              <a:t> </a:t>
            </a:r>
            <a:r>
              <a:rPr lang="en-US" sz="700" dirty="0" err="1"/>
              <a:t>जिनसे</a:t>
            </a:r>
            <a:r>
              <a:rPr lang="en-US" sz="700" dirty="0"/>
              <a:t> 1450-</a:t>
            </a:r>
            <a:r>
              <a:rPr lang="en-US" sz="700" dirty="0" err="1"/>
              <a:t>ईसा</a:t>
            </a:r>
            <a:r>
              <a:rPr lang="en-US" sz="700" dirty="0"/>
              <a:t> </a:t>
            </a:r>
            <a:r>
              <a:rPr lang="en-US" sz="700" dirty="0" err="1"/>
              <a:t>पूर्व</a:t>
            </a:r>
            <a:r>
              <a:rPr lang="en-US" sz="700" dirty="0"/>
              <a:t> </a:t>
            </a:r>
            <a:r>
              <a:rPr lang="en-US" sz="700" dirty="0" err="1"/>
              <a:t>में</a:t>
            </a:r>
            <a:r>
              <a:rPr lang="en-US" sz="700" dirty="0"/>
              <a:t>, </a:t>
            </a:r>
            <a:r>
              <a:rPr lang="en-US" sz="700" dirty="0" err="1"/>
              <a:t>फिरौन</a:t>
            </a:r>
            <a:r>
              <a:rPr lang="en-US" sz="700" dirty="0"/>
              <a:t> </a:t>
            </a:r>
            <a:r>
              <a:rPr lang="en-US" sz="700" dirty="0" err="1"/>
              <a:t>टटमोसिस</a:t>
            </a:r>
            <a:r>
              <a:rPr lang="en-US" sz="700" dirty="0"/>
              <a:t> </a:t>
            </a:r>
            <a:r>
              <a:rPr lang="en-US" sz="700" dirty="0" err="1"/>
              <a:t>तृतीय</a:t>
            </a:r>
            <a:r>
              <a:rPr lang="en-US" sz="700" dirty="0"/>
              <a:t> </a:t>
            </a:r>
            <a:r>
              <a:rPr lang="en-US" sz="700" dirty="0" err="1"/>
              <a:t>के</a:t>
            </a:r>
            <a:r>
              <a:rPr lang="en-US" sz="700" dirty="0"/>
              <a:t> </a:t>
            </a:r>
            <a:r>
              <a:rPr lang="en-US" sz="700" dirty="0" err="1"/>
              <a:t>चैपल</a:t>
            </a:r>
            <a:r>
              <a:rPr lang="en-US" sz="700" dirty="0"/>
              <a:t> </a:t>
            </a:r>
            <a:r>
              <a:rPr lang="en-US" sz="700" dirty="0" err="1"/>
              <a:t>की</a:t>
            </a:r>
            <a:r>
              <a:rPr lang="en-US" sz="700" dirty="0"/>
              <a:t> </a:t>
            </a:r>
            <a:r>
              <a:rPr lang="en-US" sz="700" dirty="0" err="1"/>
              <a:t>छत</a:t>
            </a:r>
            <a:r>
              <a:rPr lang="en-US" sz="700" dirty="0"/>
              <a:t> </a:t>
            </a:r>
            <a:r>
              <a:rPr lang="en-US" sz="700" dirty="0" err="1"/>
              <a:t>बनी</a:t>
            </a:r>
            <a:r>
              <a:rPr lang="en-US" sz="700" dirty="0"/>
              <a:t> </a:t>
            </a:r>
            <a:r>
              <a:rPr lang="en-US" sz="700" dirty="0" err="1"/>
              <a:t>थी</a:t>
            </a:r>
            <a:r>
              <a:rPr lang="en-US" sz="700" dirty="0"/>
              <a:t>. </a:t>
            </a:r>
            <a:r>
              <a:rPr lang="en-US" sz="700" dirty="0" err="1"/>
              <a:t>उनमें</a:t>
            </a:r>
            <a:r>
              <a:rPr lang="en-US" sz="700" dirty="0"/>
              <a:t> </a:t>
            </a:r>
            <a:r>
              <a:rPr lang="en-US" sz="700" dirty="0" err="1"/>
              <a:t>से</a:t>
            </a:r>
            <a:r>
              <a:rPr lang="en-US" sz="700" dirty="0"/>
              <a:t> </a:t>
            </a:r>
            <a:r>
              <a:rPr lang="en-US" sz="700" dirty="0" err="1"/>
              <a:t>प्रत्येक</a:t>
            </a:r>
            <a:r>
              <a:rPr lang="en-US" sz="700" dirty="0"/>
              <a:t> </a:t>
            </a:r>
            <a:r>
              <a:rPr lang="en-US" sz="700" dirty="0" err="1"/>
              <a:t>का</a:t>
            </a:r>
            <a:r>
              <a:rPr lang="en-US" sz="700" dirty="0"/>
              <a:t> </a:t>
            </a:r>
            <a:r>
              <a:rPr lang="en-US" sz="700" dirty="0" err="1"/>
              <a:t>वजन</a:t>
            </a:r>
            <a:r>
              <a:rPr lang="en-US" sz="700" dirty="0"/>
              <a:t> </a:t>
            </a:r>
            <a:r>
              <a:rPr lang="en-US" sz="700" dirty="0" err="1"/>
              <a:t>बहत्तर</a:t>
            </a:r>
            <a:r>
              <a:rPr lang="en-US" sz="700" dirty="0"/>
              <a:t> </a:t>
            </a:r>
            <a:r>
              <a:rPr lang="en-US" sz="700" dirty="0" err="1"/>
              <a:t>टन</a:t>
            </a:r>
            <a:r>
              <a:rPr lang="en-US" sz="700" dirty="0"/>
              <a:t> </a:t>
            </a:r>
            <a:r>
              <a:rPr lang="en-US" sz="700" dirty="0" err="1"/>
              <a:t>था</a:t>
            </a:r>
            <a:r>
              <a:rPr lang="en-US" sz="700" dirty="0"/>
              <a:t>. </a:t>
            </a:r>
            <a:r>
              <a:rPr lang="en-US" sz="700" dirty="0" err="1"/>
              <a:t>खैर</a:t>
            </a:r>
            <a:r>
              <a:rPr lang="en-US" sz="700" dirty="0"/>
              <a:t>, </a:t>
            </a:r>
            <a:r>
              <a:rPr lang="en-US" sz="700" dirty="0" err="1"/>
              <a:t>हम</a:t>
            </a:r>
            <a:r>
              <a:rPr lang="en-US" sz="700" dirty="0"/>
              <a:t> </a:t>
            </a:r>
            <a:r>
              <a:rPr lang="en-US" sz="700" dirty="0" err="1"/>
              <a:t>उन्हें</a:t>
            </a:r>
            <a:r>
              <a:rPr lang="en-US" sz="700" dirty="0"/>
              <a:t> </a:t>
            </a:r>
            <a:r>
              <a:rPr lang="en-US" sz="700" dirty="0" err="1"/>
              <a:t>उठाएंगे</a:t>
            </a:r>
            <a:r>
              <a:rPr lang="en-US" sz="700" dirty="0"/>
              <a:t>.</a:t>
            </a:r>
          </a:p>
        </p:txBody>
      </p:sp>
      <p:sp>
        <p:nvSpPr>
          <p:cNvPr id="8" name="Rectangle 7"/>
          <p:cNvSpPr/>
          <p:nvPr/>
        </p:nvSpPr>
        <p:spPr>
          <a:xfrm>
            <a:off x="2209800" y="2677389"/>
            <a:ext cx="590226" cy="200055"/>
          </a:xfrm>
          <a:prstGeom prst="rect">
            <a:avLst/>
          </a:prstGeom>
        </p:spPr>
        <p:txBody>
          <a:bodyPr wrap="none">
            <a:spAutoFit/>
          </a:bodyPr>
          <a:lstStyle/>
          <a:p>
            <a:pPr algn="ctr"/>
            <a:r>
              <a:rPr lang="en-US" sz="700" dirty="0" err="1"/>
              <a:t>एक</a:t>
            </a:r>
            <a:r>
              <a:rPr lang="en-US" sz="700" dirty="0"/>
              <a:t> </a:t>
            </a:r>
            <a:r>
              <a:rPr lang="en-US" sz="700" dirty="0" err="1"/>
              <a:t>क्रेन</a:t>
            </a:r>
            <a:r>
              <a:rPr lang="en-US" sz="700" dirty="0"/>
              <a:t> </a:t>
            </a:r>
            <a:r>
              <a:rPr lang="en-US" sz="700" dirty="0" err="1"/>
              <a:t>से</a:t>
            </a:r>
            <a:r>
              <a:rPr lang="en-US" sz="700" dirty="0"/>
              <a:t>?</a:t>
            </a:r>
          </a:p>
        </p:txBody>
      </p:sp>
    </p:spTree>
    <p:extLst>
      <p:ext uri="{BB962C8B-B14F-4D97-AF65-F5344CB8AC3E}">
        <p14:creationId xmlns:p14="http://schemas.microsoft.com/office/powerpoint/2010/main" val="4930947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3300413"/>
          </a:xfrm>
          <a:solidFill>
            <a:schemeClr val="bg1"/>
          </a:solidFill>
        </p:spPr>
        <p:txBody>
          <a:bodyPr/>
          <a:lstStyle/>
          <a:p>
            <a:endParaRPr lang="en-US" dirty="0"/>
          </a:p>
        </p:txBody>
      </p:sp>
      <p:pic>
        <p:nvPicPr>
          <p:cNvPr id="101378" name="Picture 2" descr="C:\Users\HP\Desktop\PYRAMIDS\PYRAMID IMAGES\p0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33004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267200" y="964406"/>
            <a:ext cx="2286000" cy="461665"/>
          </a:xfrm>
          <a:prstGeom prst="rect">
            <a:avLst/>
          </a:prstGeom>
        </p:spPr>
        <p:txBody>
          <a:bodyPr>
            <a:spAutoFit/>
          </a:bodyPr>
          <a:lstStyle/>
          <a:p>
            <a:r>
              <a:rPr lang="en-US" dirty="0"/>
              <a:t> </a:t>
            </a:r>
          </a:p>
          <a:p>
            <a:r>
              <a:rPr lang="en-US" dirty="0"/>
              <a:t> </a:t>
            </a:r>
          </a:p>
          <a:p>
            <a:r>
              <a:rPr lang="en-US" dirty="0"/>
              <a:t> </a:t>
            </a:r>
          </a:p>
        </p:txBody>
      </p:sp>
      <p:sp>
        <p:nvSpPr>
          <p:cNvPr id="4" name="Rectangle 3"/>
          <p:cNvSpPr/>
          <p:nvPr/>
        </p:nvSpPr>
        <p:spPr>
          <a:xfrm>
            <a:off x="914400" y="167908"/>
            <a:ext cx="2743200" cy="415498"/>
          </a:xfrm>
          <a:prstGeom prst="rect">
            <a:avLst/>
          </a:prstGeom>
        </p:spPr>
        <p:txBody>
          <a:bodyPr wrap="square">
            <a:spAutoFit/>
          </a:bodyPr>
          <a:lstStyle/>
          <a:p>
            <a:pPr algn="ctr"/>
            <a:r>
              <a:rPr lang="en-US" sz="700" dirty="0" err="1"/>
              <a:t>कर्णक</a:t>
            </a:r>
            <a:r>
              <a:rPr lang="en-US" sz="700" dirty="0"/>
              <a:t> </a:t>
            </a:r>
            <a:r>
              <a:rPr lang="en-US" sz="700" dirty="0" err="1"/>
              <a:t>में</a:t>
            </a:r>
            <a:r>
              <a:rPr lang="en-US" sz="700" dirty="0"/>
              <a:t> </a:t>
            </a:r>
            <a:r>
              <a:rPr lang="en-US" sz="700" dirty="0" err="1"/>
              <a:t>हमारी</a:t>
            </a:r>
            <a:r>
              <a:rPr lang="en-US" sz="700" dirty="0"/>
              <a:t> </a:t>
            </a:r>
            <a:r>
              <a:rPr lang="en-US" sz="700" dirty="0" err="1"/>
              <a:t>क्रेन</a:t>
            </a:r>
            <a:r>
              <a:rPr lang="en-US" sz="700" dirty="0"/>
              <a:t> </a:t>
            </a:r>
            <a:r>
              <a:rPr lang="en-US" sz="700" dirty="0" err="1"/>
              <a:t>की</a:t>
            </a:r>
            <a:r>
              <a:rPr lang="en-US" sz="700" dirty="0"/>
              <a:t> </a:t>
            </a:r>
            <a:r>
              <a:rPr lang="en-US" sz="700" dirty="0" err="1"/>
              <a:t>अधिकतम</a:t>
            </a:r>
            <a:r>
              <a:rPr lang="en-US" sz="700" dirty="0"/>
              <a:t> </a:t>
            </a:r>
            <a:r>
              <a:rPr lang="en-US" sz="700" dirty="0" err="1"/>
              <a:t>क्षमता</a:t>
            </a:r>
            <a:r>
              <a:rPr lang="en-US" sz="700" dirty="0"/>
              <a:t> 23-</a:t>
            </a:r>
            <a:r>
              <a:rPr lang="en-US" sz="700" dirty="0" err="1"/>
              <a:t>टन</a:t>
            </a:r>
            <a:r>
              <a:rPr lang="en-US" sz="700" dirty="0"/>
              <a:t> </a:t>
            </a:r>
            <a:r>
              <a:rPr lang="en-US" sz="700" dirty="0" err="1"/>
              <a:t>की</a:t>
            </a:r>
            <a:r>
              <a:rPr lang="en-US" sz="700" dirty="0"/>
              <a:t> </a:t>
            </a:r>
            <a:r>
              <a:rPr lang="en-US" sz="700" dirty="0" err="1"/>
              <a:t>थी</a:t>
            </a:r>
            <a:r>
              <a:rPr lang="en-US" sz="700" dirty="0"/>
              <a:t>. </a:t>
            </a:r>
            <a:r>
              <a:rPr lang="en-US" sz="700" dirty="0" smtClean="0"/>
              <a:t/>
            </a:r>
            <a:br>
              <a:rPr lang="en-US" sz="700" dirty="0" smtClean="0"/>
            </a:br>
            <a:r>
              <a:rPr lang="en-US" sz="700" dirty="0" err="1" smtClean="0"/>
              <a:t>लेकिन</a:t>
            </a:r>
            <a:r>
              <a:rPr lang="en-US" sz="700" dirty="0" smtClean="0"/>
              <a:t> </a:t>
            </a:r>
            <a:r>
              <a:rPr lang="en-US" sz="700" dirty="0" err="1"/>
              <a:t>मुझे</a:t>
            </a:r>
            <a:r>
              <a:rPr lang="en-US" sz="700" dirty="0"/>
              <a:t> </a:t>
            </a:r>
            <a:r>
              <a:rPr lang="en-US" sz="700" dirty="0" err="1"/>
              <a:t>चुनौतियां</a:t>
            </a:r>
            <a:r>
              <a:rPr lang="en-US" sz="700" dirty="0"/>
              <a:t> </a:t>
            </a:r>
            <a:r>
              <a:rPr lang="en-US" sz="700" dirty="0" err="1"/>
              <a:t>पसंद</a:t>
            </a:r>
            <a:r>
              <a:rPr lang="en-US" sz="700" dirty="0"/>
              <a:t> </a:t>
            </a:r>
            <a:r>
              <a:rPr lang="en-US" sz="700" dirty="0" err="1"/>
              <a:t>थीं</a:t>
            </a:r>
            <a:r>
              <a:rPr lang="en-US" sz="700" dirty="0"/>
              <a:t>. </a:t>
            </a:r>
            <a:r>
              <a:rPr lang="en-US" sz="700" dirty="0" err="1"/>
              <a:t>मैं</a:t>
            </a:r>
            <a:r>
              <a:rPr lang="en-US" sz="700" dirty="0"/>
              <a:t> </a:t>
            </a:r>
            <a:r>
              <a:rPr lang="en-US" sz="700" dirty="0" err="1"/>
              <a:t>जानना</a:t>
            </a:r>
            <a:r>
              <a:rPr lang="en-US" sz="700" dirty="0"/>
              <a:t> </a:t>
            </a:r>
            <a:r>
              <a:rPr lang="en-US" sz="700" dirty="0" err="1"/>
              <a:t>चाहता</a:t>
            </a:r>
            <a:r>
              <a:rPr lang="en-US" sz="700" dirty="0"/>
              <a:t> </a:t>
            </a:r>
            <a:r>
              <a:rPr lang="en-US" sz="700" dirty="0" err="1"/>
              <a:t>था</a:t>
            </a:r>
            <a:r>
              <a:rPr lang="en-US" sz="700" dirty="0"/>
              <a:t> </a:t>
            </a:r>
            <a:r>
              <a:rPr lang="en-US" sz="700" dirty="0" err="1"/>
              <a:t>कि</a:t>
            </a:r>
            <a:r>
              <a:rPr lang="en-US" sz="700" dirty="0"/>
              <a:t> </a:t>
            </a:r>
            <a:r>
              <a:rPr lang="en-US" sz="700" dirty="0" err="1"/>
              <a:t>क्या</a:t>
            </a:r>
            <a:r>
              <a:rPr lang="en-US" sz="700" dirty="0"/>
              <a:t> </a:t>
            </a:r>
            <a:r>
              <a:rPr lang="en-US" sz="700" dirty="0" err="1"/>
              <a:t>मैं</a:t>
            </a:r>
            <a:r>
              <a:rPr lang="en-US" sz="700" dirty="0"/>
              <a:t> </a:t>
            </a:r>
            <a:r>
              <a:rPr lang="en-US" sz="700" dirty="0" err="1"/>
              <a:t>इसे</a:t>
            </a:r>
            <a:r>
              <a:rPr lang="en-US" sz="700" dirty="0"/>
              <a:t> </a:t>
            </a:r>
            <a:r>
              <a:rPr lang="en-US" sz="700" dirty="0" err="1"/>
              <a:t>सरल</a:t>
            </a:r>
            <a:r>
              <a:rPr lang="en-US" sz="700" dirty="0"/>
              <a:t> </a:t>
            </a:r>
            <a:r>
              <a:rPr lang="en-US" sz="700" dirty="0" err="1"/>
              <a:t>हाइड्रोलिक</a:t>
            </a:r>
            <a:r>
              <a:rPr lang="en-US" sz="700" dirty="0"/>
              <a:t> </a:t>
            </a:r>
            <a:r>
              <a:rPr lang="en-US" sz="700" dirty="0" err="1"/>
              <a:t>जैक</a:t>
            </a:r>
            <a:r>
              <a:rPr lang="en-US" sz="700" dirty="0"/>
              <a:t>, </a:t>
            </a:r>
            <a:r>
              <a:rPr lang="en-US" sz="700" dirty="0" err="1"/>
              <a:t>लकड़ी</a:t>
            </a:r>
            <a:r>
              <a:rPr lang="en-US" sz="700" dirty="0"/>
              <a:t> </a:t>
            </a:r>
            <a:r>
              <a:rPr lang="en-US" sz="700" dirty="0" err="1"/>
              <a:t>की</a:t>
            </a:r>
            <a:r>
              <a:rPr lang="en-US" sz="700" dirty="0"/>
              <a:t> </a:t>
            </a:r>
            <a:r>
              <a:rPr lang="en-US" sz="700" dirty="0" err="1"/>
              <a:t>बल्लियों</a:t>
            </a:r>
            <a:r>
              <a:rPr lang="en-US" sz="700" dirty="0"/>
              <a:t> </a:t>
            </a:r>
            <a:r>
              <a:rPr lang="en-US" sz="700" dirty="0" err="1"/>
              <a:t>और</a:t>
            </a:r>
            <a:r>
              <a:rPr lang="en-US" sz="700" dirty="0"/>
              <a:t> </a:t>
            </a:r>
            <a:r>
              <a:rPr lang="en-US" sz="700" dirty="0" err="1"/>
              <a:t>पत्थरों</a:t>
            </a:r>
            <a:r>
              <a:rPr lang="en-US" sz="700" dirty="0"/>
              <a:t> </a:t>
            </a:r>
            <a:r>
              <a:rPr lang="en-US" sz="700" dirty="0" err="1"/>
              <a:t>के</a:t>
            </a:r>
            <a:r>
              <a:rPr lang="en-US" sz="700" dirty="0"/>
              <a:t> </a:t>
            </a:r>
            <a:r>
              <a:rPr lang="en-US" sz="700" dirty="0" err="1"/>
              <a:t>साथ</a:t>
            </a:r>
            <a:r>
              <a:rPr lang="en-US" sz="700" dirty="0"/>
              <a:t> </a:t>
            </a:r>
            <a:r>
              <a:rPr lang="en-US" sz="700" dirty="0" err="1"/>
              <a:t>उठा</a:t>
            </a:r>
            <a:r>
              <a:rPr lang="en-US" sz="700" dirty="0"/>
              <a:t> </a:t>
            </a:r>
            <a:r>
              <a:rPr lang="en-US" sz="700" dirty="0" err="1"/>
              <a:t>सकता</a:t>
            </a:r>
            <a:r>
              <a:rPr lang="en-US" sz="700" dirty="0"/>
              <a:t> </a:t>
            </a:r>
            <a:r>
              <a:rPr lang="en-US" sz="700" dirty="0" err="1"/>
              <a:t>था</a:t>
            </a:r>
            <a:r>
              <a:rPr lang="en-US" sz="700" dirty="0"/>
              <a:t>.</a:t>
            </a:r>
          </a:p>
        </p:txBody>
      </p:sp>
      <p:sp>
        <p:nvSpPr>
          <p:cNvPr id="5" name="Rectangle 4"/>
          <p:cNvSpPr/>
          <p:nvPr/>
        </p:nvSpPr>
        <p:spPr>
          <a:xfrm>
            <a:off x="672152" y="1938865"/>
            <a:ext cx="2912660" cy="415498"/>
          </a:xfrm>
          <a:prstGeom prst="rect">
            <a:avLst/>
          </a:prstGeom>
        </p:spPr>
        <p:txBody>
          <a:bodyPr wrap="square">
            <a:spAutoFit/>
          </a:bodyPr>
          <a:lstStyle/>
          <a:p>
            <a:pPr algn="ctr"/>
            <a:r>
              <a:rPr lang="en-US" sz="700" dirty="0" err="1"/>
              <a:t>हमने</a:t>
            </a:r>
            <a:r>
              <a:rPr lang="en-US" sz="700" dirty="0"/>
              <a:t> </a:t>
            </a:r>
            <a:r>
              <a:rPr lang="en-US" sz="700" dirty="0" err="1"/>
              <a:t>बारी-बारी</a:t>
            </a:r>
            <a:r>
              <a:rPr lang="en-US" sz="700" dirty="0"/>
              <a:t> </a:t>
            </a:r>
            <a:r>
              <a:rPr lang="en-US" sz="700" dirty="0" err="1"/>
              <a:t>से</a:t>
            </a:r>
            <a:r>
              <a:rPr lang="en-US" sz="700" dirty="0"/>
              <a:t> </a:t>
            </a:r>
            <a:r>
              <a:rPr lang="en-US" sz="700" dirty="0" err="1"/>
              <a:t>ऊपर</a:t>
            </a:r>
            <a:r>
              <a:rPr lang="en-US" sz="700" dirty="0"/>
              <a:t> </a:t>
            </a:r>
            <a:r>
              <a:rPr lang="en-US" sz="700" dirty="0" err="1"/>
              <a:t>उठाने</a:t>
            </a:r>
            <a:r>
              <a:rPr lang="en-US" sz="700" dirty="0"/>
              <a:t> </a:t>
            </a:r>
            <a:r>
              <a:rPr lang="en-US" sz="700" dirty="0" err="1"/>
              <a:t>के</a:t>
            </a:r>
            <a:r>
              <a:rPr lang="en-US" sz="700" dirty="0"/>
              <a:t> </a:t>
            </a:r>
            <a:r>
              <a:rPr lang="en-US" sz="700" dirty="0" err="1"/>
              <a:t>लिए</a:t>
            </a:r>
            <a:r>
              <a:rPr lang="en-US" sz="700" dirty="0"/>
              <a:t> </a:t>
            </a:r>
            <a:r>
              <a:rPr lang="en-US" sz="700" dirty="0" err="1"/>
              <a:t>हाइड्रोलिक</a:t>
            </a:r>
            <a:r>
              <a:rPr lang="en-US" sz="700" dirty="0"/>
              <a:t> </a:t>
            </a:r>
            <a:r>
              <a:rPr lang="en-US" sz="700" dirty="0" err="1"/>
              <a:t>जैक</a:t>
            </a:r>
            <a:r>
              <a:rPr lang="en-US" sz="700" dirty="0"/>
              <a:t>, </a:t>
            </a:r>
            <a:r>
              <a:rPr lang="en-US" sz="700" dirty="0" err="1"/>
              <a:t>लकड़ी</a:t>
            </a:r>
            <a:r>
              <a:rPr lang="en-US" sz="700" dirty="0"/>
              <a:t> </a:t>
            </a:r>
            <a:r>
              <a:rPr lang="en-US" sz="700" dirty="0" err="1"/>
              <a:t>के</a:t>
            </a:r>
            <a:r>
              <a:rPr lang="en-US" sz="700" dirty="0"/>
              <a:t> </a:t>
            </a:r>
            <a:r>
              <a:rPr lang="en-US" sz="700" dirty="0" err="1"/>
              <a:t>ब्लॉक</a:t>
            </a:r>
            <a:r>
              <a:rPr lang="en-US" sz="700" dirty="0"/>
              <a:t> </a:t>
            </a:r>
            <a:r>
              <a:rPr lang="en-US" sz="700" dirty="0" err="1"/>
              <a:t>का</a:t>
            </a:r>
            <a:r>
              <a:rPr lang="en-US" sz="700" dirty="0"/>
              <a:t> </a:t>
            </a:r>
            <a:r>
              <a:rPr lang="en-US" sz="700" dirty="0" err="1"/>
              <a:t>उपयोग</a:t>
            </a:r>
            <a:r>
              <a:rPr lang="en-US" sz="700" dirty="0"/>
              <a:t> </a:t>
            </a:r>
            <a:r>
              <a:rPr lang="en-US" sz="700" dirty="0" err="1"/>
              <a:t>किया</a:t>
            </a:r>
            <a:r>
              <a:rPr lang="en-US" sz="700" dirty="0"/>
              <a:t> </a:t>
            </a:r>
            <a:r>
              <a:rPr lang="en-US" sz="700" dirty="0" err="1"/>
              <a:t>जो</a:t>
            </a:r>
            <a:r>
              <a:rPr lang="en-US" sz="700" dirty="0"/>
              <a:t> </a:t>
            </a:r>
            <a:r>
              <a:rPr lang="en-US" sz="700" dirty="0" err="1"/>
              <a:t>एक</a:t>
            </a:r>
            <a:r>
              <a:rPr lang="en-US" sz="700" dirty="0"/>
              <a:t> </a:t>
            </a:r>
            <a:r>
              <a:rPr lang="en-US" sz="700" dirty="0" err="1"/>
              <a:t>पत्थर</a:t>
            </a:r>
            <a:r>
              <a:rPr lang="en-US" sz="700" dirty="0"/>
              <a:t> </a:t>
            </a:r>
            <a:r>
              <a:rPr lang="en-US" sz="700" dirty="0" err="1"/>
              <a:t>की</a:t>
            </a:r>
            <a:r>
              <a:rPr lang="en-US" sz="700" dirty="0"/>
              <a:t> </a:t>
            </a:r>
            <a:r>
              <a:rPr lang="en-US" sz="700" dirty="0" err="1"/>
              <a:t>दीवार</a:t>
            </a:r>
            <a:r>
              <a:rPr lang="en-US" sz="700" dirty="0"/>
              <a:t> </a:t>
            </a:r>
            <a:r>
              <a:rPr lang="en-US" sz="700" dirty="0" err="1"/>
              <a:t>पर</a:t>
            </a:r>
            <a:r>
              <a:rPr lang="en-US" sz="700" dirty="0"/>
              <a:t> </a:t>
            </a:r>
            <a:r>
              <a:rPr lang="en-US" sz="700" dirty="0" err="1"/>
              <a:t>फिट</a:t>
            </a:r>
            <a:r>
              <a:rPr lang="en-US" sz="700" dirty="0"/>
              <a:t> </a:t>
            </a:r>
            <a:r>
              <a:rPr lang="en-US" sz="700" dirty="0" err="1"/>
              <a:t>था</a:t>
            </a:r>
            <a:r>
              <a:rPr lang="en-US" sz="700" dirty="0"/>
              <a:t>. </a:t>
            </a:r>
            <a:r>
              <a:rPr lang="en-US" sz="700" dirty="0" err="1"/>
              <a:t>जब</a:t>
            </a:r>
            <a:r>
              <a:rPr lang="en-US" sz="700" dirty="0"/>
              <a:t> </a:t>
            </a:r>
            <a:r>
              <a:rPr lang="en-US" sz="700" dirty="0" err="1"/>
              <a:t>ब्लॉक</a:t>
            </a:r>
            <a:r>
              <a:rPr lang="en-US" sz="700" dirty="0"/>
              <a:t> 4.25-</a:t>
            </a:r>
            <a:r>
              <a:rPr lang="en-US" sz="700" dirty="0" err="1"/>
              <a:t>मीटर</a:t>
            </a:r>
            <a:r>
              <a:rPr lang="en-US" sz="700" dirty="0"/>
              <a:t> </a:t>
            </a:r>
            <a:r>
              <a:rPr lang="en-US" sz="700" dirty="0" err="1"/>
              <a:t>पर</a:t>
            </a:r>
            <a:r>
              <a:rPr lang="en-US" sz="700" dirty="0"/>
              <a:t> </a:t>
            </a:r>
            <a:r>
              <a:rPr lang="en-US" sz="700" dirty="0" err="1"/>
              <a:t>था</a:t>
            </a:r>
            <a:r>
              <a:rPr lang="en-US" sz="700" dirty="0"/>
              <a:t>, </a:t>
            </a:r>
            <a:r>
              <a:rPr lang="en-US" sz="700" dirty="0" err="1"/>
              <a:t>तो</a:t>
            </a:r>
            <a:r>
              <a:rPr lang="en-US" sz="700" dirty="0"/>
              <a:t> </a:t>
            </a:r>
            <a:r>
              <a:rPr lang="en-US" sz="700" dirty="0" err="1"/>
              <a:t>हमने</a:t>
            </a:r>
            <a:r>
              <a:rPr lang="en-US" sz="700" dirty="0"/>
              <a:t> </a:t>
            </a:r>
            <a:r>
              <a:rPr lang="en-US" sz="700" dirty="0" err="1"/>
              <a:t>उसे</a:t>
            </a:r>
            <a:r>
              <a:rPr lang="en-US" sz="700" dirty="0"/>
              <a:t> </a:t>
            </a:r>
            <a:r>
              <a:rPr lang="en-US" sz="700" dirty="0" err="1"/>
              <a:t>खींचा</a:t>
            </a:r>
            <a:r>
              <a:rPr lang="en-US" sz="700" dirty="0"/>
              <a:t> </a:t>
            </a:r>
            <a:r>
              <a:rPr lang="en-US" sz="700" dirty="0" err="1"/>
              <a:t>और</a:t>
            </a:r>
            <a:r>
              <a:rPr lang="en-US" sz="700" dirty="0"/>
              <a:t> </a:t>
            </a:r>
            <a:r>
              <a:rPr lang="en-US" sz="700" dirty="0" err="1"/>
              <a:t>अंत</a:t>
            </a:r>
            <a:r>
              <a:rPr lang="en-US" sz="700" dirty="0"/>
              <a:t> </a:t>
            </a:r>
            <a:r>
              <a:rPr lang="en-US" sz="700" dirty="0" err="1"/>
              <a:t>में</a:t>
            </a:r>
            <a:r>
              <a:rPr lang="en-US" sz="700" dirty="0"/>
              <a:t> </a:t>
            </a:r>
            <a:r>
              <a:rPr lang="en-US" sz="700" dirty="0" err="1"/>
              <a:t>हमने</a:t>
            </a:r>
            <a:r>
              <a:rPr lang="en-US" sz="700" dirty="0"/>
              <a:t> </a:t>
            </a:r>
            <a:r>
              <a:rPr lang="en-US" sz="700" dirty="0" err="1"/>
              <a:t>सभी</a:t>
            </a:r>
            <a:r>
              <a:rPr lang="en-US" sz="700" dirty="0"/>
              <a:t> </a:t>
            </a:r>
            <a:r>
              <a:rPr lang="en-US" sz="700" dirty="0" err="1"/>
              <a:t>अतिरिक्त</a:t>
            </a:r>
            <a:r>
              <a:rPr lang="en-US" sz="700" dirty="0"/>
              <a:t> </a:t>
            </a:r>
            <a:r>
              <a:rPr lang="en-US" sz="700" dirty="0" err="1"/>
              <a:t>चिनाई</a:t>
            </a:r>
            <a:r>
              <a:rPr lang="en-US" sz="700" dirty="0"/>
              <a:t> </a:t>
            </a:r>
            <a:r>
              <a:rPr lang="en-US" sz="700" dirty="0" err="1"/>
              <a:t>को</a:t>
            </a:r>
            <a:r>
              <a:rPr lang="en-US" sz="700" dirty="0"/>
              <a:t> </a:t>
            </a:r>
            <a:r>
              <a:rPr lang="en-US" sz="700" dirty="0" err="1"/>
              <a:t>हटा</a:t>
            </a:r>
            <a:r>
              <a:rPr lang="en-US" sz="700" dirty="0"/>
              <a:t> </a:t>
            </a:r>
            <a:r>
              <a:rPr lang="en-US" sz="700" dirty="0" err="1"/>
              <a:t>दिया</a:t>
            </a:r>
            <a:r>
              <a:rPr lang="en-US" sz="700" dirty="0"/>
              <a:t>.</a:t>
            </a:r>
          </a:p>
        </p:txBody>
      </p:sp>
      <p:sp>
        <p:nvSpPr>
          <p:cNvPr id="6" name="Rectangle 5"/>
          <p:cNvSpPr/>
          <p:nvPr/>
        </p:nvSpPr>
        <p:spPr>
          <a:xfrm>
            <a:off x="876300" y="2473186"/>
            <a:ext cx="1113739" cy="630942"/>
          </a:xfrm>
          <a:prstGeom prst="rect">
            <a:avLst/>
          </a:prstGeom>
        </p:spPr>
        <p:txBody>
          <a:bodyPr wrap="square">
            <a:spAutoFit/>
          </a:bodyPr>
          <a:lstStyle/>
          <a:p>
            <a:pPr algn="ctr"/>
            <a:r>
              <a:rPr lang="en-US" sz="700" dirty="0" smtClean="0"/>
              <a:t> </a:t>
            </a:r>
            <a:r>
              <a:rPr lang="en-US" sz="700" dirty="0" err="1"/>
              <a:t>बढ़िया</a:t>
            </a:r>
            <a:r>
              <a:rPr lang="en-US" sz="700" dirty="0"/>
              <a:t>, </a:t>
            </a:r>
            <a:r>
              <a:rPr lang="en-US" sz="700" dirty="0" smtClean="0"/>
              <a:t/>
            </a:r>
            <a:br>
              <a:rPr lang="en-US" sz="700" dirty="0" smtClean="0"/>
            </a:br>
            <a:r>
              <a:rPr lang="en-US" sz="700" dirty="0" err="1" smtClean="0"/>
              <a:t>लेकिन</a:t>
            </a:r>
            <a:r>
              <a:rPr lang="en-US" sz="700" dirty="0" smtClean="0"/>
              <a:t> </a:t>
            </a:r>
            <a:r>
              <a:rPr lang="en-US" sz="700" dirty="0" err="1" smtClean="0"/>
              <a:t>फिरौन</a:t>
            </a:r>
            <a:r>
              <a:rPr lang="en-US" sz="700" dirty="0" smtClean="0"/>
              <a:t> </a:t>
            </a:r>
            <a:r>
              <a:rPr lang="en-US" sz="700" dirty="0" err="1"/>
              <a:t>टटमोसिस</a:t>
            </a:r>
            <a:r>
              <a:rPr lang="en-US" sz="700" dirty="0"/>
              <a:t> </a:t>
            </a:r>
            <a:r>
              <a:rPr lang="en-US" sz="700" dirty="0" err="1" smtClean="0"/>
              <a:t>तृतीय</a:t>
            </a:r>
            <a:r>
              <a:rPr lang="en-US" sz="700" dirty="0" smtClean="0"/>
              <a:t> </a:t>
            </a:r>
            <a:r>
              <a:rPr lang="en-US" sz="700" dirty="0" err="1" smtClean="0"/>
              <a:t>ने</a:t>
            </a:r>
            <a:r>
              <a:rPr lang="en-US" sz="700" dirty="0" smtClean="0"/>
              <a:t> </a:t>
            </a:r>
            <a:r>
              <a:rPr lang="en-US" sz="700" dirty="0" err="1"/>
              <a:t>यह</a:t>
            </a:r>
            <a:r>
              <a:rPr lang="en-US" sz="700" dirty="0"/>
              <a:t> </a:t>
            </a:r>
            <a:r>
              <a:rPr lang="en-US" sz="700" dirty="0" err="1"/>
              <a:t>सब</a:t>
            </a:r>
            <a:r>
              <a:rPr lang="en-US" sz="700" dirty="0"/>
              <a:t> </a:t>
            </a:r>
            <a:r>
              <a:rPr lang="en-US" sz="700" dirty="0" err="1"/>
              <a:t>कुछ</a:t>
            </a:r>
            <a:r>
              <a:rPr lang="en-US" sz="700" dirty="0"/>
              <a:t> </a:t>
            </a:r>
            <a:r>
              <a:rPr lang="en-US" sz="700" dirty="0" err="1"/>
              <a:t>हाइड्रोलिक</a:t>
            </a:r>
            <a:r>
              <a:rPr lang="en-US" sz="700" dirty="0"/>
              <a:t> </a:t>
            </a:r>
            <a:r>
              <a:rPr lang="en-US" sz="700" dirty="0" err="1"/>
              <a:t>जैक</a:t>
            </a:r>
            <a:r>
              <a:rPr lang="en-US" sz="700" dirty="0"/>
              <a:t> </a:t>
            </a:r>
            <a:r>
              <a:rPr lang="en-US" sz="700" dirty="0" err="1"/>
              <a:t>के</a:t>
            </a:r>
            <a:r>
              <a:rPr lang="en-US" sz="700" dirty="0"/>
              <a:t> </a:t>
            </a:r>
            <a:r>
              <a:rPr lang="en-US" sz="700" dirty="0" err="1"/>
              <a:t>बिना</a:t>
            </a:r>
            <a:r>
              <a:rPr lang="en-US" sz="700" dirty="0"/>
              <a:t> </a:t>
            </a:r>
            <a:r>
              <a:rPr lang="en-US" sz="700" dirty="0" err="1"/>
              <a:t>ही</a:t>
            </a:r>
            <a:r>
              <a:rPr lang="en-US" sz="700" dirty="0"/>
              <a:t> </a:t>
            </a:r>
            <a:r>
              <a:rPr lang="en-US" sz="700" dirty="0" smtClean="0"/>
              <a:t/>
            </a:r>
            <a:br>
              <a:rPr lang="en-US" sz="700" dirty="0" smtClean="0"/>
            </a:br>
            <a:r>
              <a:rPr lang="en-US" sz="700" dirty="0" err="1" smtClean="0"/>
              <a:t>किया</a:t>
            </a:r>
            <a:r>
              <a:rPr lang="en-US" sz="700" dirty="0" smtClean="0"/>
              <a:t> </a:t>
            </a:r>
            <a:r>
              <a:rPr lang="en-US" sz="700" dirty="0" err="1"/>
              <a:t>होगा</a:t>
            </a:r>
            <a:r>
              <a:rPr lang="en-US" sz="700" dirty="0"/>
              <a:t>!</a:t>
            </a:r>
          </a:p>
        </p:txBody>
      </p:sp>
      <p:sp>
        <p:nvSpPr>
          <p:cNvPr id="7" name="Rectangle 6"/>
          <p:cNvSpPr/>
          <p:nvPr/>
        </p:nvSpPr>
        <p:spPr>
          <a:xfrm>
            <a:off x="2209800" y="2640806"/>
            <a:ext cx="867461" cy="415498"/>
          </a:xfrm>
          <a:prstGeom prst="rect">
            <a:avLst/>
          </a:prstGeom>
        </p:spPr>
        <p:txBody>
          <a:bodyPr wrap="square">
            <a:spAutoFit/>
          </a:bodyPr>
          <a:lstStyle/>
          <a:p>
            <a:pPr algn="ctr"/>
            <a:r>
              <a:rPr lang="en-US" sz="700" dirty="0" err="1"/>
              <a:t>हम्म</a:t>
            </a:r>
            <a:r>
              <a:rPr lang="en-US" sz="700" dirty="0"/>
              <a:t> ... </a:t>
            </a:r>
            <a:r>
              <a:rPr lang="en-US" sz="700" dirty="0" err="1"/>
              <a:t>मिट्टी-ईंट</a:t>
            </a:r>
            <a:r>
              <a:rPr lang="en-US" sz="700" dirty="0"/>
              <a:t> </a:t>
            </a:r>
            <a:r>
              <a:rPr lang="en-US" sz="700" dirty="0" err="1"/>
              <a:t>का</a:t>
            </a:r>
            <a:r>
              <a:rPr lang="en-US" sz="700" dirty="0"/>
              <a:t> </a:t>
            </a:r>
            <a:r>
              <a:rPr lang="en-US" sz="700" dirty="0" err="1"/>
              <a:t>रैम्प</a:t>
            </a:r>
            <a:r>
              <a:rPr lang="en-US" sz="700" dirty="0"/>
              <a:t>, </a:t>
            </a:r>
            <a:r>
              <a:rPr lang="en-US" sz="700" dirty="0" err="1"/>
              <a:t>रस्सियों</a:t>
            </a:r>
            <a:r>
              <a:rPr lang="en-US" sz="700" dirty="0"/>
              <a:t> </a:t>
            </a:r>
            <a:r>
              <a:rPr lang="en-US" sz="700" dirty="0" err="1"/>
              <a:t>और</a:t>
            </a:r>
            <a:r>
              <a:rPr lang="en-US" sz="700" dirty="0"/>
              <a:t> </a:t>
            </a:r>
            <a:r>
              <a:rPr lang="en-US" sz="700" dirty="0" err="1"/>
              <a:t>लोगों</a:t>
            </a:r>
            <a:r>
              <a:rPr lang="en-US" sz="700" dirty="0"/>
              <a:t> </a:t>
            </a:r>
            <a:r>
              <a:rPr lang="en-US" sz="700" dirty="0" err="1"/>
              <a:t>के</a:t>
            </a:r>
            <a:r>
              <a:rPr lang="en-US" sz="700" dirty="0"/>
              <a:t> </a:t>
            </a:r>
            <a:r>
              <a:rPr lang="en-US" sz="700" dirty="0" err="1"/>
              <a:t>साथ</a:t>
            </a:r>
            <a:r>
              <a:rPr lang="en-US" sz="700" dirty="0"/>
              <a:t>!</a:t>
            </a:r>
          </a:p>
        </p:txBody>
      </p:sp>
    </p:spTree>
    <p:extLst>
      <p:ext uri="{BB962C8B-B14F-4D97-AF65-F5344CB8AC3E}">
        <p14:creationId xmlns:p14="http://schemas.microsoft.com/office/powerpoint/2010/main" val="21008132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4630</TotalTime>
  <Words>10126</Words>
  <Application>Microsoft Office PowerPoint</Application>
  <PresentationFormat>Custom</PresentationFormat>
  <Paragraphs>927</Paragraphs>
  <Slides>116</Slides>
  <Notes>4</Notes>
  <HiddenSlides>0</HiddenSlides>
  <MMClips>0</MMClips>
  <ScaleCrop>false</ScaleCrop>
  <HeadingPairs>
    <vt:vector size="4" baseType="variant">
      <vt:variant>
        <vt:lpstr>Theme</vt:lpstr>
      </vt:variant>
      <vt:variant>
        <vt:i4>1</vt:i4>
      </vt:variant>
      <vt:variant>
        <vt:lpstr>Slide Titles</vt:lpstr>
      </vt:variant>
      <vt:variant>
        <vt:i4>116</vt:i4>
      </vt:variant>
    </vt:vector>
  </HeadingPairs>
  <TitlesOfParts>
    <vt:vector size="1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बबूल की लकड़ी एकदम स्थानीय थी. लेबनान से आयात किए देवदार के पेड़ों के लट्ठों से बड़े हिस्से काटे जाते थे. रेजिन ने ग्लू और वार्निश का काम किया. प्राचीन मिस्रवासियों को रस्सी में गांठ लगाना अच्छी तरह से आता था. उनकी रस्सियां आधुनिक डोरियों की तरह ही मजबूत (*) होती थीं.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सेट 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फिरौन डोजर का पिरामिड, सक़्क़ारा (2600-ईसा पूर्व) </vt:lpstr>
      <vt:lpstr>PowerPoint Presentation</vt:lpstr>
      <vt:lpstr>"मेहराब का मध्य पत्थर"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HP</cp:lastModifiedBy>
  <cp:revision>796</cp:revision>
  <dcterms:created xsi:type="dcterms:W3CDTF">2016-12-13T16:20:56Z</dcterms:created>
  <dcterms:modified xsi:type="dcterms:W3CDTF">2020-07-02T15:20:48Z</dcterms:modified>
</cp:coreProperties>
</file>